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33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6AA13B-2F72-6BE8-8A36-9DB59434B1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B9FE61F-D5A1-AD21-0993-40D1FAADE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905136-9858-110F-2314-7687AD99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13C8A30-8124-296A-D9C2-D723523E0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70848B1-BAD3-5472-E3FF-73A206DF0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728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2F90BB-8090-64CE-46F5-D8939F708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6ECC4C-7145-3C27-D673-04877D255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35708E-FD12-7AA5-1600-80B98972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A8C988-906D-D5D3-464B-D59480010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45DB361-1E94-2B22-03EE-D2E148770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612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623735E-C132-2BCC-8436-835E951A2D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8955437-83F6-8635-8A63-CCD3DC0AFC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D7D361A-D19D-5466-FECB-00F9AB106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25BF170-4888-7D2A-32BE-549B5A1BB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C5D831-92C3-7839-4C62-D4A8FAAAA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895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D60E0B-6673-CEBC-D575-8B2F437E5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15734A-37C4-21E9-4CCF-1A1414DEA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0CC161-3E74-0E6B-CF40-761940B1C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091B3DD-C317-A789-7A63-97A045869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EB6FC4A-898C-FFF0-AF61-DCD8ED48F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8296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6D97AA-32E6-71C1-6FB4-805D337E9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F060D72-6374-1A39-A9CD-2CCBF7C86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9BB02AE-F4C9-705A-81AF-6983B116C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8B4E800-3EB9-AEA5-8AAF-F4715D0CC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FB502FD-C539-091B-CD87-D2E87F21E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5796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462094-D4FF-892C-BA48-C5EC09DF7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8B2F66-270D-6844-F94E-0E7303F21B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0503D74-D28A-D867-96BF-834E9AC25E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8A1D63-B482-B9C5-0878-C0295A4BB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23F9435-98B7-D99F-E12E-240168F45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0DFE340-D5B5-5940-470F-CB469201E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30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02F83B-3DC6-965A-77A6-6E0206E6B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48B17DF-8AF8-3AAA-7BF0-5F6138CBD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AC93F6E-29AB-83A3-D131-B4E32CBF6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A1CE3EA-80C0-5FCE-B0B4-ADDC40E09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6BC2D22-522F-7AA8-43EA-99282BC736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BD48E8F-4D3E-C4D5-B6B5-5CDEA6175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60F0FAC-B8F2-1935-0F43-B904C091D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A07DD4C-A9CC-CB55-9879-3ADF45801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06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49F625-6154-DB3A-7568-7EF64BD4B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6BC49EB-4145-CF70-304A-7B78B2B31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9265E19-7826-1F21-B9FF-30911D85A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EDFC121-FB20-382C-36F3-430AC060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164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9D92222-E2D0-918D-2C9E-4DA9370D7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57E0E36-9EE0-94B4-232B-271F56CAC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2C6E256-63FD-0975-B64B-152015FF8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6358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2458FE-861B-A7CF-3F48-ACDC16A87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D6642D-F17C-CB6E-B9AE-39249BE4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ED0BBAB-C310-4D0A-4612-1174A73561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2E3201F-899B-086B-06BB-FE2C0FBEF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844EA7F-06E9-5F77-E805-9B03A0EA0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7F5BEDC-33E6-8988-586E-562E296EA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937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282C85-30BD-4A7F-5076-A42D72157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6855105-3E62-5FE3-7360-7F988FC8BB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3C616FA-1217-BEFE-77F0-6A31D31F9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4CAB32-6DF3-83FC-75A6-28E178017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0B73B6E-B88B-8AC4-A817-5E1C497C6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71B9F0E-2797-A2BD-678A-B46A09BB1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274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F80A9CF-0383-8B76-E752-BF29E2125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D03A222-F0F8-440F-2279-FB9E700F8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092A564-1662-095E-1D4E-40D3A34623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DDE6E-F11D-4E95-BC92-E45D736E764A}" type="datetimeFigureOut">
              <a:rPr lang="it-IT" smtClean="0"/>
              <a:t>09/01/2024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908BDC8-931A-18A1-C0B5-18D1328C5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50A60F-4567-F18B-EF6A-FE40BD0448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A269A-2176-4C6D-8606-969DE9CF651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567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0EBBB35-BE5F-06EA-56A7-026E2FC62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"/>
            <a:ext cx="12203906" cy="77173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DFABF2C-E755-0036-E424-BC831E3DE4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2002" y="913118"/>
            <a:ext cx="3238781" cy="91447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4832D13-5167-628B-49F8-27D3862D15B4}"/>
              </a:ext>
            </a:extLst>
          </p:cNvPr>
          <p:cNvSpPr txBox="1"/>
          <p:nvPr/>
        </p:nvSpPr>
        <p:spPr>
          <a:xfrm>
            <a:off x="300010" y="913256"/>
            <a:ext cx="45158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b="1" dirty="0">
                <a:solidFill>
                  <a:schemeClr val="accent2"/>
                </a:solidFill>
              </a:rPr>
              <a:t>     “Pause di Salute” </a:t>
            </a:r>
            <a:endParaRPr lang="it-IT" sz="40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51B8138-EEE4-3B13-49FC-70FA1F66672D}"/>
              </a:ext>
            </a:extLst>
          </p:cNvPr>
          <p:cNvSpPr txBox="1"/>
          <p:nvPr/>
        </p:nvSpPr>
        <p:spPr>
          <a:xfrm>
            <a:off x="4927600" y="68386"/>
            <a:ext cx="726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Dipartimento di Area Medica</a:t>
            </a:r>
          </a:p>
          <a:p>
            <a:r>
              <a:rPr lang="it-IT" sz="1400" b="1" dirty="0">
                <a:solidFill>
                  <a:schemeClr val="bg1"/>
                </a:solidFill>
              </a:rPr>
              <a:t>CORSO DI LAUREA        CORSO DI LAUREA MAGISTRALE   </a:t>
            </a:r>
          </a:p>
          <a:p>
            <a:r>
              <a:rPr lang="it-IT" sz="1400" b="1" dirty="0">
                <a:solidFill>
                  <a:schemeClr val="bg1"/>
                </a:solidFill>
              </a:rPr>
              <a:t>SCIENZE MOTORIE        SCIENZE E TECNICHE DELLE ATTIVITA’ MOTORIE PREVENTIVE E ADATTATE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E28F7DA-597D-5D00-08A4-ACB070BDD5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3531" y="997210"/>
            <a:ext cx="2505138" cy="885721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1ED3402-9CF2-79C8-5F47-476ABD14B021}"/>
              </a:ext>
            </a:extLst>
          </p:cNvPr>
          <p:cNvSpPr txBox="1"/>
          <p:nvPr/>
        </p:nvSpPr>
        <p:spPr>
          <a:xfrm>
            <a:off x="6725920" y="2108406"/>
            <a:ext cx="532384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dirty="0"/>
              <a:t>    </a:t>
            </a:r>
            <a:r>
              <a:rPr lang="it-IT" sz="3000" b="1" dirty="0"/>
              <a:t>Prof.ssa Chiara Fragiacomo </a:t>
            </a:r>
            <a:br>
              <a:rPr lang="it-IT" dirty="0"/>
            </a:br>
            <a:r>
              <a:rPr lang="it-IT" sz="1400" dirty="0"/>
              <a:t>già docente dii filosofia e storia del Liceo Classico «J. Stellini» di Udine</a:t>
            </a:r>
          </a:p>
        </p:txBody>
      </p:sp>
      <p:pic>
        <p:nvPicPr>
          <p:cNvPr id="8" name="AUDIO-2023-10-31-13-02-07 (1)">
            <a:hlinkClick r:id="" action="ppaction://media"/>
            <a:extLst>
              <a:ext uri="{FF2B5EF4-FFF2-40B4-BE49-F238E27FC236}">
                <a16:creationId xmlns:a16="http://schemas.microsoft.com/office/drawing/2014/main" id="{8E80F168-2ECD-4596-D384-E186610EBE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20397" y="5030404"/>
            <a:ext cx="487363" cy="487363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4CDE7AFB-41B3-A688-6F64-4EAF34B009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6719" y="3298206"/>
            <a:ext cx="3162241" cy="316224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DA0E0CE8-336F-6330-79F4-D7428C3CB6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1009" y="4706880"/>
            <a:ext cx="3128073" cy="201311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8ED787C2-C82C-D9CA-755C-4485FC2480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1269" y="3325886"/>
            <a:ext cx="2230470" cy="134145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A2C7532C-B0ED-ABB6-D80F-37E6AE9ADED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04926" y="1620012"/>
            <a:ext cx="2740067" cy="166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63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52</Words>
  <Application>Microsoft Office PowerPoint</Application>
  <PresentationFormat>Widescreen</PresentationFormat>
  <Paragraphs>5</Paragraphs>
  <Slides>1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Claudio Bardini</dc:creator>
  <cp:lastModifiedBy>Claudio Bardini</cp:lastModifiedBy>
  <cp:revision>2</cp:revision>
  <dcterms:created xsi:type="dcterms:W3CDTF">2023-11-01T10:58:58Z</dcterms:created>
  <dcterms:modified xsi:type="dcterms:W3CDTF">2024-01-09T15:08:30Z</dcterms:modified>
</cp:coreProperties>
</file>