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33" r:id="rId2"/>
    <p:sldId id="634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6AA13B-2F72-6BE8-8A36-9DB59434B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9FE61F-D5A1-AD21-0993-40D1FAADE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905136-9858-110F-2314-7687AD99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DE6E-F11D-4E95-BC92-E45D736E764A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C8A30-8124-296A-D9C2-D723523E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0848B1-BAD3-5472-E3FF-73A206DF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269A-2176-4C6D-8606-969DE9CF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28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2F90BB-8090-64CE-46F5-D8939F70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06ECC4C-7145-3C27-D673-04877D255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35708E-FD12-7AA5-1600-80B98972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DE6E-F11D-4E95-BC92-E45D736E764A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A8C988-906D-D5D3-464B-D5948001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5DB361-1E94-2B22-03EE-D2E14877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269A-2176-4C6D-8606-969DE9CF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12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623735E-C132-2BCC-8436-835E951A2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955437-83F6-8635-8A63-CCD3DC0AF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7D361A-D19D-5466-FECB-00F9AB10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DE6E-F11D-4E95-BC92-E45D736E764A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5BF170-4888-7D2A-32BE-549B5A1B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C5D831-92C3-7839-4C62-D4A8FAAA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269A-2176-4C6D-8606-969DE9CF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95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D60E0B-6673-CEBC-D575-8B2F437E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15734A-37C4-21E9-4CCF-1A1414DEA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0CC161-3E74-0E6B-CF40-761940B1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DE6E-F11D-4E95-BC92-E45D736E764A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91B3DD-C317-A789-7A63-97A04586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B6FC4A-898C-FFF0-AF61-DCD8ED48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269A-2176-4C6D-8606-969DE9CF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29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6D97AA-32E6-71C1-6FB4-805D337E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060D72-6374-1A39-A9CD-2CCBF7C86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BB02AE-F4C9-705A-81AF-6983B116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DE6E-F11D-4E95-BC92-E45D736E764A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B4E800-3EB9-AEA5-8AAF-F4715D0C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B502FD-C539-091B-CD87-D2E87F21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269A-2176-4C6D-8606-969DE9CF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79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462094-D4FF-892C-BA48-C5EC09DF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8B2F66-270D-6844-F94E-0E7303F21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503D74-D28A-D867-96BF-834E9AC25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8A1D63-B482-B9C5-0878-C0295A4B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DE6E-F11D-4E95-BC92-E45D736E764A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3F9435-98B7-D99F-E12E-240168F4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DFE340-D5B5-5940-470F-CB469201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269A-2176-4C6D-8606-969DE9CF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3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02F83B-3DC6-965A-77A6-6E0206E6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8B17DF-8AF8-3AAA-7BF0-5F6138CBD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C93F6E-29AB-83A3-D131-B4E32CBF6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1CE3EA-80C0-5FCE-B0B4-ADDC40E09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6BC2D22-522F-7AA8-43EA-99282BC73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BD48E8F-4D3E-C4D5-B6B5-5CDEA617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DE6E-F11D-4E95-BC92-E45D736E764A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60F0FAC-B8F2-1935-0F43-B904C09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A07DD4C-A9CC-CB55-9879-3ADF4580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269A-2176-4C6D-8606-969DE9CF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6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49F625-6154-DB3A-7568-7EF64BD4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BC49EB-4145-CF70-304A-7B78B2B3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DE6E-F11D-4E95-BC92-E45D736E764A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265E19-7826-1F21-B9FF-30911D85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DFC121-FB20-382C-36F3-430AC060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269A-2176-4C6D-8606-969DE9CF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64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9D92222-E2D0-918D-2C9E-4DA9370D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DE6E-F11D-4E95-BC92-E45D736E764A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7E0E36-9EE0-94B4-232B-271F56CA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C6E256-63FD-0975-B64B-152015FF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269A-2176-4C6D-8606-969DE9CF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35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2458FE-861B-A7CF-3F48-ACDC16A8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D6642D-F17C-CB6E-B9AE-39249BE4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D0BBAB-C310-4D0A-4612-1174A7356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E3201F-899B-086B-06BB-FE2C0FBE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DE6E-F11D-4E95-BC92-E45D736E764A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44EA7F-06E9-5F77-E805-9B03A0EA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F5BEDC-33E6-8988-586E-562E296E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269A-2176-4C6D-8606-969DE9CF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37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82C85-30BD-4A7F-5076-A42D7215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6855105-3E62-5FE3-7360-7F988FC8B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C616FA-1217-BEFE-77F0-6A31D31F9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4CAB32-6DF3-83FC-75A6-28E17801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DE6E-F11D-4E95-BC92-E45D736E764A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B73B6E-B88B-8AC4-A817-5E1C497C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1B9F0E-2797-A2BD-678A-B46A09BB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269A-2176-4C6D-8606-969DE9CF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74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F80A9CF-0383-8B76-E752-BF29E212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03A222-F0F8-440F-2279-FB9E700F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92A564-1662-095E-1D4E-40D3A3462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DE6E-F11D-4E95-BC92-E45D736E764A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08BDC8-931A-18A1-C0B5-18D1328C5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50A60F-4567-F18B-EF6A-FE40BD044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A269A-2176-4C6D-8606-969DE9CF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0EBBB35-BE5F-06EA-56A7-026E2FC62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12203906" cy="77173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DFABF2C-E755-0036-E424-BC831E3DE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002" y="913118"/>
            <a:ext cx="3238781" cy="91447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832D13-5167-628B-49F8-27D3862D15B4}"/>
              </a:ext>
            </a:extLst>
          </p:cNvPr>
          <p:cNvSpPr txBox="1"/>
          <p:nvPr/>
        </p:nvSpPr>
        <p:spPr>
          <a:xfrm>
            <a:off x="300010" y="913256"/>
            <a:ext cx="45158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accent2"/>
                </a:solidFill>
              </a:rPr>
              <a:t>     “Pause di Salute” </a:t>
            </a:r>
            <a:endParaRPr lang="it-IT" sz="4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1B8138-EEE4-3B13-49FC-70FA1F66672D}"/>
              </a:ext>
            </a:extLst>
          </p:cNvPr>
          <p:cNvSpPr txBox="1"/>
          <p:nvPr/>
        </p:nvSpPr>
        <p:spPr>
          <a:xfrm>
            <a:off x="4927600" y="68386"/>
            <a:ext cx="726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Dipartimento di Area Medica</a:t>
            </a:r>
          </a:p>
          <a:p>
            <a:r>
              <a:rPr lang="it-IT" sz="1400" b="1" dirty="0">
                <a:solidFill>
                  <a:schemeClr val="bg1"/>
                </a:solidFill>
              </a:rPr>
              <a:t>CORSO DI LAUREA        CORSO DI LAUREA MAGISTRALE   </a:t>
            </a:r>
          </a:p>
          <a:p>
            <a:r>
              <a:rPr lang="it-IT" sz="1400" b="1" dirty="0">
                <a:solidFill>
                  <a:schemeClr val="bg1"/>
                </a:solidFill>
              </a:rPr>
              <a:t>SCIENZE MOTORIE        SCIENZE E TECNICHE DELLE ATTIVITA’ MOTORIE PREVENTIVE E ADATTATE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28F7DA-597D-5D00-08A4-ACB070BDD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531" y="997210"/>
            <a:ext cx="2505138" cy="88572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1ED3402-9CF2-79C8-5F47-476ABD14B021}"/>
              </a:ext>
            </a:extLst>
          </p:cNvPr>
          <p:cNvSpPr txBox="1"/>
          <p:nvPr/>
        </p:nvSpPr>
        <p:spPr>
          <a:xfrm>
            <a:off x="6725920" y="2108406"/>
            <a:ext cx="532384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/>
              <a:t>    </a:t>
            </a:r>
            <a:r>
              <a:rPr lang="it-IT" sz="3000" b="1" dirty="0"/>
              <a:t>Prof.ssa Chiara Fragiacomo </a:t>
            </a:r>
            <a:r>
              <a:rPr lang="it-IT" dirty="0"/>
              <a:t/>
            </a:r>
            <a:br>
              <a:rPr lang="it-IT" dirty="0"/>
            </a:br>
            <a:r>
              <a:rPr lang="it-IT" sz="1400" dirty="0"/>
              <a:t>già docente dii filosofia e storia del Liceo Classico «J. Stellini» di Udine</a:t>
            </a:r>
          </a:p>
        </p:txBody>
      </p:sp>
      <p:pic>
        <p:nvPicPr>
          <p:cNvPr id="8" name="AUDIO-2023-10-31-13-02-07 (1)">
            <a:hlinkClick r:id="" action="ppaction://media"/>
            <a:extLst>
              <a:ext uri="{FF2B5EF4-FFF2-40B4-BE49-F238E27FC236}">
                <a16:creationId xmlns:a16="http://schemas.microsoft.com/office/drawing/2014/main" id="{8E80F168-2ECD-4596-D384-E186610EB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20397" y="5030404"/>
            <a:ext cx="487363" cy="48736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CDE7AFB-41B3-A688-6F64-4EAF34B00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6719" y="3298206"/>
            <a:ext cx="3162241" cy="316224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A0E0CE8-336F-6330-79F4-D7428C3CB6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1009" y="4706880"/>
            <a:ext cx="3128073" cy="201311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ED787C2-C82C-D9CA-755C-4485FC2480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1269" y="3325886"/>
            <a:ext cx="2230470" cy="134145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2C7532C-B0ED-ABB6-D80F-37E6AE9ADE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4926" y="1620012"/>
            <a:ext cx="2740067" cy="16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93" y="97917"/>
            <a:ext cx="5171552" cy="67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</Words>
  <Application>Microsoft Office PowerPoint</Application>
  <PresentationFormat>Widescreen</PresentationFormat>
  <Paragraphs>5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Bardini</dc:creator>
  <cp:lastModifiedBy>Sandrin Luana</cp:lastModifiedBy>
  <cp:revision>3</cp:revision>
  <dcterms:created xsi:type="dcterms:W3CDTF">2023-11-01T10:58:58Z</dcterms:created>
  <dcterms:modified xsi:type="dcterms:W3CDTF">2024-01-24T11:09:47Z</dcterms:modified>
</cp:coreProperties>
</file>