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7" autoAdjust="0"/>
    <p:restoredTop sz="94660"/>
  </p:normalViewPr>
  <p:slideViewPr>
    <p:cSldViewPr>
      <p:cViewPr>
        <p:scale>
          <a:sx n="100" d="100"/>
          <a:sy n="100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2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47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6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92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71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09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3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419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52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92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87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D5870-3363-4201-996B-0433F1CC3A7F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FED47-E6E1-403C-B1DB-674AB94E7B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47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673513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5368305" cy="4321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603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Lagana Ermanno</dc:creator>
  <cp:lastModifiedBy>Lagana Ermanno</cp:lastModifiedBy>
  <cp:revision>2</cp:revision>
  <dcterms:created xsi:type="dcterms:W3CDTF">2016-11-02T11:05:15Z</dcterms:created>
  <dcterms:modified xsi:type="dcterms:W3CDTF">2016-11-02T11:19:53Z</dcterms:modified>
</cp:coreProperties>
</file>