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0" r:id="rId18"/>
    <p:sldId id="274" r:id="rId19"/>
    <p:sldId id="275" r:id="rId20"/>
    <p:sldId id="273" r:id="rId21"/>
    <p:sldId id="276" r:id="rId22"/>
    <p:sldId id="285" r:id="rId23"/>
    <p:sldId id="278" r:id="rId24"/>
    <p:sldId id="279" r:id="rId25"/>
    <p:sldId id="280" r:id="rId26"/>
    <p:sldId id="286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2658"/>
    <p:restoredTop sz="86418"/>
  </p:normalViewPr>
  <p:slideViewPr>
    <p:cSldViewPr snapToGrid="0" snapToObjects="1">
      <p:cViewPr varScale="1">
        <p:scale>
          <a:sx n="99" d="100"/>
          <a:sy n="99" d="100"/>
        </p:scale>
        <p:origin x="234" y="78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</p:sldLst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6.xml"/><Relationship Id="rId13" Type="http://schemas.openxmlformats.org/officeDocument/2006/relationships/slide" Target="slides/slide25.xml"/><Relationship Id="rId3" Type="http://schemas.openxmlformats.org/officeDocument/2006/relationships/slide" Target="slides/slide5.xml"/><Relationship Id="rId7" Type="http://schemas.openxmlformats.org/officeDocument/2006/relationships/slide" Target="slides/slide13.xml"/><Relationship Id="rId12" Type="http://schemas.openxmlformats.org/officeDocument/2006/relationships/slide" Target="slides/slide23.xml"/><Relationship Id="rId2" Type="http://schemas.openxmlformats.org/officeDocument/2006/relationships/slide" Target="slides/slide2.xml"/><Relationship Id="rId1" Type="http://schemas.openxmlformats.org/officeDocument/2006/relationships/slide" Target="slides/slide1.xml"/><Relationship Id="rId6" Type="http://schemas.openxmlformats.org/officeDocument/2006/relationships/slide" Target="slides/slide11.xml"/><Relationship Id="rId11" Type="http://schemas.openxmlformats.org/officeDocument/2006/relationships/slide" Target="slides/slide21.xml"/><Relationship Id="rId5" Type="http://schemas.openxmlformats.org/officeDocument/2006/relationships/slide" Target="slides/slide9.xml"/><Relationship Id="rId15" Type="http://schemas.openxmlformats.org/officeDocument/2006/relationships/slide" Target="slides/slide29.xml"/><Relationship Id="rId10" Type="http://schemas.openxmlformats.org/officeDocument/2006/relationships/slide" Target="slides/slide19.xml"/><Relationship Id="rId4" Type="http://schemas.openxmlformats.org/officeDocument/2006/relationships/slide" Target="slides/slide6.xml"/><Relationship Id="rId9" Type="http://schemas.openxmlformats.org/officeDocument/2006/relationships/slide" Target="slides/slide17.xml"/><Relationship Id="rId14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EEFAD-77B1-1A42-B1E0-298CE4D6621E}" type="datetimeFigureOut">
              <a:rPr lang="it-IT" smtClean="0"/>
              <a:t>15/11/2018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1F2E1-3FF4-5342-A0E3-4C0B9C51B3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3792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2E1-3FF4-5342-A0E3-4C0B9C51B3A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5213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2E1-3FF4-5342-A0E3-4C0B9C51B3A1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9862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2E1-3FF4-5342-A0E3-4C0B9C51B3A1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1013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2E1-3FF4-5342-A0E3-4C0B9C51B3A1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80976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2E1-3FF4-5342-A0E3-4C0B9C51B3A1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9901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2E1-3FF4-5342-A0E3-4C0B9C51B3A1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7794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2E1-3FF4-5342-A0E3-4C0B9C51B3A1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330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2E1-3FF4-5342-A0E3-4C0B9C51B3A1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3002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2E1-3FF4-5342-A0E3-4C0B9C51B3A1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2854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2E1-3FF4-5342-A0E3-4C0B9C51B3A1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30059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2E1-3FF4-5342-A0E3-4C0B9C51B3A1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5011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2E1-3FF4-5342-A0E3-4C0B9C51B3A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81765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2E1-3FF4-5342-A0E3-4C0B9C51B3A1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87480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2E1-3FF4-5342-A0E3-4C0B9C51B3A1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58555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2E1-3FF4-5342-A0E3-4C0B9C51B3A1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9368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2E1-3FF4-5342-A0E3-4C0B9C51B3A1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71782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2E1-3FF4-5342-A0E3-4C0B9C51B3A1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60860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2E1-3FF4-5342-A0E3-4C0B9C51B3A1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68027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2E1-3FF4-5342-A0E3-4C0B9C51B3A1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75130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2E1-3FF4-5342-A0E3-4C0B9C51B3A1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5460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2E1-3FF4-5342-A0E3-4C0B9C51B3A1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72817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2E1-3FF4-5342-A0E3-4C0B9C51B3A1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3032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2E1-3FF4-5342-A0E3-4C0B9C51B3A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8351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2E1-3FF4-5342-A0E3-4C0B9C51B3A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0256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2E1-3FF4-5342-A0E3-4C0B9C51B3A1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2156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2E1-3FF4-5342-A0E3-4C0B9C51B3A1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676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2E1-3FF4-5342-A0E3-4C0B9C51B3A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772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2E1-3FF4-5342-A0E3-4C0B9C51B3A1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564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1F2E1-3FF4-5342-A0E3-4C0B9C51B3A1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8661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E41BA8-E55F-3949-96D5-636C93D2D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AF3C6AD-8DD5-C845-921F-1293915E5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39AB9D-7902-FE43-B928-3640106D5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B6E97-4A76-B34F-A793-28C02914F3CA}" type="datetimeFigureOut">
              <a:rPr lang="it-IT" smtClean="0"/>
              <a:t>15/11/2018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F6DF58-18A0-9945-A0B6-930F6D6BC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1335D9-3E02-4940-8BDA-5FF58D7F2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D2FA-210D-D44A-8AAF-AD7E2D8291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9889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54ACCA-A445-2F45-8CE2-895456612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6F5160A-22BA-4C44-B31D-948F951E9C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5DBE36-27A4-0943-B61F-CE2D0A96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B6E97-4A76-B34F-A793-28C02914F3CA}" type="datetimeFigureOut">
              <a:rPr lang="it-IT" smtClean="0"/>
              <a:t>15/11/2018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581A20-6B76-5A46-862B-D400E497B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BB36B3-AC8A-E645-83F4-8B7EAC080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D2FA-210D-D44A-8AAF-AD7E2D8291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7872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C915C64-F272-2944-BDDE-320D7B4879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5BE943D-E3E7-5846-A0BB-774597DB7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0D1047-3CE8-464E-8677-BA2FA0A1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B6E97-4A76-B34F-A793-28C02914F3CA}" type="datetimeFigureOut">
              <a:rPr lang="it-IT" smtClean="0"/>
              <a:t>15/11/2018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8D2D45-9B9C-E64E-94DB-D8F1AEFFC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9045D2-52C5-BB43-9E79-72A426820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D2FA-210D-D44A-8AAF-AD7E2D8291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9444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453EF9-364C-DC40-B22E-EB650AD18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513436-18F9-D042-B508-6F25B736A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475227-70C4-2D42-956B-1AB97192B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B6E97-4A76-B34F-A793-28C02914F3CA}" type="datetimeFigureOut">
              <a:rPr lang="it-IT" smtClean="0"/>
              <a:t>15/11/2018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DD00E5-E6CD-534B-BC41-49ACD0959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E6311D-3B66-3749-958A-DD6159126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D2FA-210D-D44A-8AAF-AD7E2D8291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8335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0982E8-6655-774B-80B2-8B1CCF761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EDEBB54-DD34-9946-9383-54537D0B4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D34074-7745-2341-B440-70556B0AC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B6E97-4A76-B34F-A793-28C02914F3CA}" type="datetimeFigureOut">
              <a:rPr lang="it-IT" smtClean="0"/>
              <a:t>15/11/2018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7DE63E-D97C-B04B-BB15-085090F4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B9FBCA-9C0F-1D4F-908B-1EB0C6C9F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D2FA-210D-D44A-8AAF-AD7E2D8291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881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507C0E-0585-A344-B6F6-F8FB6EC3E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5A03CF-E0C7-8D41-A58A-1952CB2226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4442A6E-DC83-624C-8EB4-98D9A0F0D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22DC4E5-1866-4F42-8DBB-10DC145A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B6E97-4A76-B34F-A793-28C02914F3CA}" type="datetimeFigureOut">
              <a:rPr lang="it-IT" smtClean="0"/>
              <a:t>15/11/2018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94FA02D-5108-BE41-9B19-1F8449385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5C1794F-B085-5D48-9089-2982AB73B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D2FA-210D-D44A-8AAF-AD7E2D8291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4070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FB39E6-FF4C-F64E-8A69-1BBD8CB2B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9E85DAA-F713-B042-8020-CBC101EAF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CDF2B6-C394-3648-AAF6-729BB41537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5976D47-70FB-4540-89BF-0FD83B245E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55358BA-18AE-334A-9A5E-BC6DD6B8A0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912A9A2-7F43-984F-ADC7-8379862A0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B6E97-4A76-B34F-A793-28C02914F3CA}" type="datetimeFigureOut">
              <a:rPr lang="it-IT" smtClean="0"/>
              <a:t>15/11/2018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CEAE37F-D1A6-E142-8405-E12E2C50C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CB4608D-5589-6947-B6DE-3E0CCBC02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D2FA-210D-D44A-8AAF-AD7E2D8291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4855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8802EC-1241-AE46-B385-9FA9699C9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FFEC378-5E58-924C-8EF2-12B350DBA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B6E97-4A76-B34F-A793-28C02914F3CA}" type="datetimeFigureOut">
              <a:rPr lang="it-IT" smtClean="0"/>
              <a:t>15/11/2018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5A75960-0D3A-2E46-826C-7BC29AFB8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E3A6A44-23AF-0048-BFD3-1EECCE9D5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D2FA-210D-D44A-8AAF-AD7E2D8291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1698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36700AB-5AAC-3F49-9A8C-0419E2DB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B6E97-4A76-B34F-A793-28C02914F3CA}" type="datetimeFigureOut">
              <a:rPr lang="it-IT" smtClean="0"/>
              <a:t>15/11/2018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579F364-07E7-9F4D-BBE8-281ADA89D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FA1A30D-63F5-2E44-99BB-6D153063F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D2FA-210D-D44A-8AAF-AD7E2D8291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1355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9CD717-E556-A748-B8FA-4A7518CD5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063FD05-B169-6241-A905-405FEED83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78937F8-247B-BD49-A395-9BEA80392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9B9703A-DB4B-FC40-A344-B4521B51F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B6E97-4A76-B34F-A793-28C02914F3CA}" type="datetimeFigureOut">
              <a:rPr lang="it-IT" smtClean="0"/>
              <a:t>15/11/2018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B0BC0D6-57C0-7B4D-BE5B-579B6768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42FC7CA-1DBE-674B-9E3B-BE9C42B4A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D2FA-210D-D44A-8AAF-AD7E2D8291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8727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56A9F8-5BFE-EA4E-B141-FB73EAE4D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9B9C291-48A3-CC41-9B69-982557F563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3C15EC3-5060-064B-A1D7-58E61AAAC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E4876CE-B654-2044-BD81-A7081A984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B6E97-4A76-B34F-A793-28C02914F3CA}" type="datetimeFigureOut">
              <a:rPr lang="it-IT" smtClean="0"/>
              <a:t>15/11/2018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3D45DDB-EE0B-4541-BD31-BFF6175B4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63F821F-5A0F-264C-9773-17E7BBA9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D2FA-210D-D44A-8AAF-AD7E2D8291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5300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F7F6DF4-1541-5E4C-95F0-FAB5D7A0E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B8BE127-44E2-CF47-95D9-DD038FBF8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F4F156-D170-004D-8122-B2DA3C6293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B6E97-4A76-B34F-A793-28C02914F3CA}" type="datetimeFigureOut">
              <a:rPr lang="it-IT" smtClean="0"/>
              <a:t>15/11/2018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39C1DA-ECF2-EC4A-B074-E3C5D814DD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B6B64D-2C2C-EA4A-BFD9-1832D73E4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5D2FA-210D-D44A-8AAF-AD7E2D8291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555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7456853-8B5C-2149-840A-EAE4BD20C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57" y="-6951"/>
            <a:ext cx="12226325" cy="687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54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C2D55C2-607F-9A42-838A-7B5554738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B535D28-0C06-4745-BAB4-1099FEF7C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07" y="1222200"/>
            <a:ext cx="4264428" cy="22068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912E3AC-341F-495F-AB60-BFB70D873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503" y="1222200"/>
            <a:ext cx="4297580" cy="22068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118917A-2965-4436-A936-14F8E6C01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339" y="3641749"/>
            <a:ext cx="4288596" cy="22068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F818848-4CE5-4092-AA41-D8B5EAFD5B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0910" y="3641749"/>
            <a:ext cx="4274173" cy="22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9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B37EE4F-BC41-FE44-8886-19B34276B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3B59132-A969-4763-9B2A-97CC56E97A5D}"/>
              </a:ext>
            </a:extLst>
          </p:cNvPr>
          <p:cNvSpPr txBox="1"/>
          <p:nvPr/>
        </p:nvSpPr>
        <p:spPr>
          <a:xfrm>
            <a:off x="308009" y="1951672"/>
            <a:ext cx="113674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3000" b="1" dirty="0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TECNICHE DI PROGETTAZIONE GRAFICA PER EVENTI</a:t>
            </a:r>
          </a:p>
          <a:p>
            <a:pPr lvl="0" algn="ctr"/>
            <a:endParaRPr lang="it-IT" sz="3000" b="1" dirty="0">
              <a:solidFill>
                <a:srgbClr val="99003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it-IT" sz="3000" b="1" i="1" dirty="0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cura di CSG </a:t>
            </a:r>
            <a:r>
              <a:rPr lang="it-IT" sz="3000" b="1" i="1" dirty="0" err="1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Micesio</a:t>
            </a:r>
            <a:endParaRPr lang="it-IT" sz="3000" b="1" i="1" dirty="0">
              <a:solidFill>
                <a:srgbClr val="99003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457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31FA835-2E39-6C4E-AF74-540066F91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58E65C4-650A-431B-BCE2-9BD9F1BAE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097" y="1139531"/>
            <a:ext cx="3131370" cy="4680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086211F-6A7F-479E-8D8F-6E3F2DC65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119" y="1139531"/>
            <a:ext cx="334386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80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2908979-DE43-604A-B65F-2D84A5170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" y="0"/>
            <a:ext cx="12192000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A230820-015D-4A1F-AA51-D346B0B0B7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23" t="16631" b="6861"/>
          <a:stretch/>
        </p:blipFill>
        <p:spPr>
          <a:xfrm>
            <a:off x="4427620" y="1660608"/>
            <a:ext cx="5090383" cy="276245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3F45890-DEDE-4A75-A639-65AA6D8B7B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63" t="5468" r="22161"/>
          <a:stretch/>
        </p:blipFill>
        <p:spPr>
          <a:xfrm>
            <a:off x="224500" y="1660608"/>
            <a:ext cx="4004895" cy="382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38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C2D55C2-607F-9A42-838A-7B5554738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AB89F4E-9719-489B-BDB0-8DCC4E594DCC}"/>
              </a:ext>
            </a:extLst>
          </p:cNvPr>
          <p:cNvSpPr txBox="1"/>
          <p:nvPr/>
        </p:nvSpPr>
        <p:spPr>
          <a:xfrm>
            <a:off x="308009" y="1951672"/>
            <a:ext cx="113674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3000" b="1" dirty="0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Street Art per Riqualificare la città pubblica </a:t>
            </a:r>
          </a:p>
          <a:p>
            <a:pPr lvl="0" algn="ctr"/>
            <a:endParaRPr lang="it-IT" sz="3000" b="1" dirty="0">
              <a:solidFill>
                <a:srgbClr val="99003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algn="ctr"/>
            <a:r>
              <a:rPr lang="it-IT" sz="3000" b="1" i="1" dirty="0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cura di </a:t>
            </a:r>
            <a:r>
              <a:rPr lang="it-IT" sz="3000" b="1" i="1" dirty="0" err="1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Edilmaster</a:t>
            </a:r>
            <a:r>
              <a:rPr lang="it-IT" sz="3000" b="1" i="1" dirty="0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lvl="0" algn="ctr"/>
            <a:endParaRPr lang="it-IT" sz="3000" b="1" dirty="0">
              <a:solidFill>
                <a:srgbClr val="99003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677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31FA835-2E39-6C4E-AF74-540066F91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0200A93-B442-4B95-995B-D6507CB6E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00" y="1269000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36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2908979-DE43-604A-B65F-2D84A5170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" y="0"/>
            <a:ext cx="12192000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9C25FAE-EBB3-4DA2-A9F8-3081B6894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13" y="2007303"/>
            <a:ext cx="4320000" cy="324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29173A8-4E0F-492D-997E-1F3946CDF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755" y="1333534"/>
            <a:ext cx="4594553" cy="306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34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B37EE4F-BC41-FE44-8886-19B34276B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340C756-5327-4721-A6AD-BF99D1382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980" y="1269000"/>
            <a:ext cx="648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37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31FA835-2E39-6C4E-AF74-540066F91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C1DF81B-1834-499B-A140-610DEEB43A26}"/>
              </a:ext>
            </a:extLst>
          </p:cNvPr>
          <p:cNvSpPr txBox="1"/>
          <p:nvPr/>
        </p:nvSpPr>
        <p:spPr>
          <a:xfrm>
            <a:off x="308009" y="1951672"/>
            <a:ext cx="1175244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3000" b="1" dirty="0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TECNICHE DI COMUNICAZIONE </a:t>
            </a:r>
          </a:p>
          <a:p>
            <a:pPr lvl="0" algn="ctr"/>
            <a:r>
              <a:rPr lang="it-IT" sz="3000" b="1" dirty="0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 STILI DI SERVIZIO AL BAR </a:t>
            </a:r>
          </a:p>
          <a:p>
            <a:pPr lvl="0" algn="ctr"/>
            <a:endParaRPr lang="it-IT" sz="3000" b="1" dirty="0">
              <a:solidFill>
                <a:srgbClr val="99003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algn="ctr"/>
            <a:r>
              <a:rPr lang="it-IT" sz="3000" b="1" i="1" dirty="0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cura di Enaip</a:t>
            </a:r>
          </a:p>
          <a:p>
            <a:pPr lvl="0" algn="ctr"/>
            <a:endParaRPr lang="it-IT" sz="3000" b="1" dirty="0">
              <a:solidFill>
                <a:srgbClr val="99003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354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2908979-DE43-604A-B65F-2D84A5170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" y="0"/>
            <a:ext cx="12192000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261822A-ECC3-4D6F-9C4E-A18B2C3C1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00" y="1183908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56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B37EE4F-BC41-FE44-8886-19B34276B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3B59132-A969-4763-9B2A-97CC56E97A5D}"/>
              </a:ext>
            </a:extLst>
          </p:cNvPr>
          <p:cNvSpPr txBox="1"/>
          <p:nvPr/>
        </p:nvSpPr>
        <p:spPr>
          <a:xfrm>
            <a:off x="308009" y="1951672"/>
            <a:ext cx="1136743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3000" b="1" dirty="0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TECNICHE EDUCATIVE ED ORGANIZZATIVE </a:t>
            </a:r>
          </a:p>
          <a:p>
            <a:pPr lvl="0" algn="ctr"/>
            <a:r>
              <a:rPr lang="it-IT" sz="3000" b="1" dirty="0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 CENTRI ESTIVI PER BAMBINI 3-7 ANNI </a:t>
            </a:r>
          </a:p>
          <a:p>
            <a:pPr lvl="0" algn="ctr"/>
            <a:endParaRPr lang="it-IT" sz="3000" b="1" dirty="0">
              <a:solidFill>
                <a:srgbClr val="99003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algn="ctr"/>
            <a:r>
              <a:rPr lang="it-IT" sz="3000" b="1" i="1" dirty="0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cura di Archè </a:t>
            </a:r>
          </a:p>
          <a:p>
            <a:pPr lvl="0" algn="ctr"/>
            <a:r>
              <a:rPr lang="it-IT" sz="3000" b="1" i="1" dirty="0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Associazione Formazione Educatori </a:t>
            </a:r>
          </a:p>
        </p:txBody>
      </p:sp>
    </p:spTree>
    <p:extLst>
      <p:ext uri="{BB962C8B-B14F-4D97-AF65-F5344CB8AC3E}">
        <p14:creationId xmlns:p14="http://schemas.microsoft.com/office/powerpoint/2010/main" val="1216234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C2D55C2-607F-9A42-838A-7B5554738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79504E5-9B5C-49A9-A2C0-DF04EDFD5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03" y="1511166"/>
            <a:ext cx="4800000" cy="3600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7C0EAD6-BD76-4A20-95DE-8DF9F1CA3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5605" y="1511166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93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B37EE4F-BC41-FE44-8886-19B34276B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7806205-30F8-44CB-996A-0BA9BD639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180" y="1629000"/>
            <a:ext cx="4800000" cy="360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AE20F0D-53DE-48DB-BCCB-8A518672D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90" y="1629000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42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31FA835-2E39-6C4E-AF74-540066F91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C1DF81B-1834-499B-A140-610DEEB43A26}"/>
              </a:ext>
            </a:extLst>
          </p:cNvPr>
          <p:cNvSpPr txBox="1"/>
          <p:nvPr/>
        </p:nvSpPr>
        <p:spPr>
          <a:xfrm>
            <a:off x="105878" y="1874670"/>
            <a:ext cx="113193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3000" b="1" dirty="0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POWER &amp; PRESENT</a:t>
            </a:r>
          </a:p>
          <a:p>
            <a:pPr lvl="0" algn="ctr"/>
            <a:r>
              <a:rPr lang="it-IT" sz="3000" b="1" dirty="0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LABORATORIO DI CREATIVIT</a:t>
            </a:r>
            <a:r>
              <a:rPr lang="it-IT" sz="3000" b="1" dirty="0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À </a:t>
            </a:r>
            <a:r>
              <a:rPr lang="it-IT" sz="3000" b="1" dirty="0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URBANA</a:t>
            </a:r>
          </a:p>
          <a:p>
            <a:pPr lvl="0" algn="ctr"/>
            <a:r>
              <a:rPr lang="it-IT" sz="3000" b="1" dirty="0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lvl="0" algn="ctr"/>
            <a:r>
              <a:rPr lang="it-IT" sz="3000" b="1" i="1" dirty="0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cura di </a:t>
            </a:r>
            <a:r>
              <a:rPr lang="it-IT" sz="3000" b="1" i="1" dirty="0" err="1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Enfap</a:t>
            </a:r>
            <a:r>
              <a:rPr lang="it-IT" sz="3000" b="1" i="1" dirty="0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FVG </a:t>
            </a:r>
          </a:p>
        </p:txBody>
      </p:sp>
    </p:spTree>
    <p:extLst>
      <p:ext uri="{BB962C8B-B14F-4D97-AF65-F5344CB8AC3E}">
        <p14:creationId xmlns:p14="http://schemas.microsoft.com/office/powerpoint/2010/main" val="1805390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2908979-DE43-604A-B65F-2D84A5170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" y="0"/>
            <a:ext cx="12192000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5EC882F-C7D8-4529-AC73-EEDD5B77B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42" y="1089000"/>
            <a:ext cx="624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27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C2D55C2-607F-9A42-838A-7B5554738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190F35E-AA10-477A-8538-BE54A5409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92" y="1453415"/>
            <a:ext cx="4800000" cy="3600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28ECC41-F3B2-4388-8A33-BE66388C3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183" y="1453415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36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B37EE4F-BC41-FE44-8886-19B34276B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60ECDDF-66A7-41C6-8DE9-EC8B97C45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89" y="1559292"/>
            <a:ext cx="4800000" cy="3600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5B6A1D5-3E85-46A7-AAA1-3F6E8E127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9178" y="1559292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99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31FA835-2E39-6C4E-AF74-540066F91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C1DF81B-1834-499B-A140-610DEEB43A26}"/>
              </a:ext>
            </a:extLst>
          </p:cNvPr>
          <p:cNvSpPr txBox="1"/>
          <p:nvPr/>
        </p:nvSpPr>
        <p:spPr>
          <a:xfrm>
            <a:off x="105878" y="1874670"/>
            <a:ext cx="1131931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3000" b="1" dirty="0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L'IMPRESA CULTURALE CREATIVA COME OPPORTUNITÀ PER I GIOVANI, LE AZIENDE, </a:t>
            </a:r>
          </a:p>
          <a:p>
            <a:pPr lvl="0" algn="ctr"/>
            <a:r>
              <a:rPr lang="it-IT" sz="3000" b="1" dirty="0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IL TERRITORIO </a:t>
            </a:r>
          </a:p>
          <a:p>
            <a:pPr lvl="0" algn="ctr"/>
            <a:endParaRPr lang="it-IT" sz="3000" b="1" dirty="0">
              <a:solidFill>
                <a:srgbClr val="99003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algn="ctr"/>
            <a:r>
              <a:rPr lang="it-IT" sz="3000" b="1" dirty="0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cura di UNIS&amp;F </a:t>
            </a:r>
            <a:r>
              <a:rPr lang="it-IT" sz="3000" b="1" dirty="0" err="1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Creattivity</a:t>
            </a:r>
            <a:r>
              <a:rPr lang="it-IT" sz="3000" b="1" dirty="0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it-IT" sz="3000" b="1" i="1" dirty="0">
              <a:solidFill>
                <a:srgbClr val="99003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326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2908979-DE43-604A-B65F-2D84A5170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9" y="0"/>
            <a:ext cx="12192000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F25BD33-178C-4023-94B2-61277CEB7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84" y="1269000"/>
            <a:ext cx="768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02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C2D55C2-607F-9A42-838A-7B5554738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AD89CA2-D67A-41D5-828A-DF80EC8C7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17" y="1453415"/>
            <a:ext cx="4800000" cy="3600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ED10BE5-121D-4D75-AB41-7FFF885B5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7478" y="1453415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00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B37EE4F-BC41-FE44-8886-19B34276B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3D83832-749D-4A3D-9EB5-C30F92EBB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00" y="1269000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33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C2D55C2-607F-9A42-838A-7B5554738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AC2E97E-A1FA-4225-96DA-884458A03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352" y="1102378"/>
            <a:ext cx="3285750" cy="4680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1625758-D9E0-4C5E-A3DB-46D82BE958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27" b="2685"/>
          <a:stretch/>
        </p:blipFill>
        <p:spPr>
          <a:xfrm>
            <a:off x="1" y="1075622"/>
            <a:ext cx="501135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87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31FA835-2E39-6C4E-AF74-540066F91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580D3DF-F8C9-44C1-BE82-8CDD5264F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59" y="1137125"/>
            <a:ext cx="3363750" cy="4680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8F096F4-CD86-4D3A-938B-3972F4AFB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3125" y="1139531"/>
            <a:ext cx="328575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47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2908979-DE43-604A-B65F-2D84A5170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504FEC7-9E58-495C-A123-D29169B9CE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11" b="12983"/>
          <a:stretch/>
        </p:blipFill>
        <p:spPr>
          <a:xfrm>
            <a:off x="365207" y="1126157"/>
            <a:ext cx="3552379" cy="4680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51D91B3-3FB3-473B-9B5A-78842B59A9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913" b="28983"/>
          <a:stretch/>
        </p:blipFill>
        <p:spPr>
          <a:xfrm>
            <a:off x="4042058" y="1126157"/>
            <a:ext cx="5014910" cy="375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07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B37EE4F-BC41-FE44-8886-19B34276B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3B59132-A969-4763-9B2A-97CC56E97A5D}"/>
              </a:ext>
            </a:extLst>
          </p:cNvPr>
          <p:cNvSpPr txBox="1"/>
          <p:nvPr/>
        </p:nvSpPr>
        <p:spPr>
          <a:xfrm>
            <a:off x="308009" y="1951672"/>
            <a:ext cx="113674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3000" b="1" dirty="0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TALENTINCARNIA-COMPETENZE &amp; LAVORO</a:t>
            </a:r>
          </a:p>
          <a:p>
            <a:pPr lvl="0" algn="ctr"/>
            <a:endParaRPr lang="it-IT" sz="3000" b="1" dirty="0">
              <a:solidFill>
                <a:srgbClr val="99003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it-IT" sz="3000" b="1" i="1" dirty="0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cura di </a:t>
            </a:r>
            <a:r>
              <a:rPr lang="it-IT" sz="3000" b="1" i="1" dirty="0" err="1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Cramars</a:t>
            </a:r>
            <a:endParaRPr lang="it-IT" sz="3000" b="1" i="1" dirty="0">
              <a:solidFill>
                <a:srgbClr val="99003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714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C2D55C2-607F-9A42-838A-7B5554738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B317035-3C0C-4C41-9D4E-CCA3440DD3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69" t="12496" r="16058"/>
          <a:stretch/>
        </p:blipFill>
        <p:spPr>
          <a:xfrm>
            <a:off x="298384" y="1087654"/>
            <a:ext cx="3685513" cy="220511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536F99A-56B7-4D9F-AE6B-6985FBAE94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895"/>
          <a:stretch/>
        </p:blipFill>
        <p:spPr>
          <a:xfrm>
            <a:off x="4282280" y="1087654"/>
            <a:ext cx="3685513" cy="22068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F5ECA5E-1AC5-41AE-A651-550E2F061D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60"/>
          <a:stretch/>
        </p:blipFill>
        <p:spPr>
          <a:xfrm>
            <a:off x="298383" y="3563546"/>
            <a:ext cx="3685513" cy="22068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FDF29BC-8DBB-4128-B75F-9BF0F0AE5E1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47" r="8442"/>
          <a:stretch/>
        </p:blipFill>
        <p:spPr>
          <a:xfrm>
            <a:off x="4282279" y="3563546"/>
            <a:ext cx="3685513" cy="22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1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31FA835-2E39-6C4E-AF74-540066F91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040AFB4-0958-4693-B13D-031B650A00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70"/>
          <a:stretch/>
        </p:blipFill>
        <p:spPr>
          <a:xfrm>
            <a:off x="193570" y="1908134"/>
            <a:ext cx="4029455" cy="272161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2E7C734-62DF-4487-AD3B-AFF2F48B4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9965" y="1908135"/>
            <a:ext cx="5130077" cy="272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14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B37EE4F-BC41-FE44-8886-19B34276B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3B59132-A969-4763-9B2A-97CC56E97A5D}"/>
              </a:ext>
            </a:extLst>
          </p:cNvPr>
          <p:cNvSpPr txBox="1"/>
          <p:nvPr/>
        </p:nvSpPr>
        <p:spPr>
          <a:xfrm>
            <a:off x="308009" y="1951672"/>
            <a:ext cx="113674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3000" b="1" dirty="0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TALENTI NELLE VALLIEDOLOMITIFRIULANE</a:t>
            </a:r>
          </a:p>
          <a:p>
            <a:pPr lvl="0" algn="ctr"/>
            <a:endParaRPr lang="it-IT" sz="3000" b="1" dirty="0">
              <a:solidFill>
                <a:srgbClr val="99003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it-IT" sz="3000" b="1" i="1" dirty="0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cura di </a:t>
            </a:r>
            <a:r>
              <a:rPr lang="it-IT" sz="3000" b="1" i="1" dirty="0" err="1">
                <a:solidFill>
                  <a:srgbClr val="9900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Cramars</a:t>
            </a:r>
            <a:endParaRPr lang="it-IT" sz="3000" b="1" i="1" dirty="0">
              <a:solidFill>
                <a:srgbClr val="99003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216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000">
        <p14:reveal/>
      </p:transition>
    </mc:Choice>
    <mc:Fallback>
      <p:transition spd="slow" advTm="2000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130</Words>
  <Application>Microsoft Office PowerPoint</Application>
  <PresentationFormat>Widescreen</PresentationFormat>
  <Paragraphs>58</Paragraphs>
  <Slides>29</Slides>
  <Notes>29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Verdana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Silvia Restori</cp:lastModifiedBy>
  <cp:revision>15</cp:revision>
  <dcterms:created xsi:type="dcterms:W3CDTF">2018-11-13T15:30:24Z</dcterms:created>
  <dcterms:modified xsi:type="dcterms:W3CDTF">2018-11-15T17:55:22Z</dcterms:modified>
</cp:coreProperties>
</file>