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notesMasterIdLst>
    <p:notesMasterId r:id="rId21"/>
  </p:notesMasterIdLst>
  <p:handoutMasterIdLst>
    <p:handoutMasterId r:id="rId22"/>
  </p:handoutMasterIdLst>
  <p:sldIdLst>
    <p:sldId id="353" r:id="rId2"/>
    <p:sldId id="369" r:id="rId3"/>
    <p:sldId id="319" r:id="rId4"/>
    <p:sldId id="318" r:id="rId5"/>
    <p:sldId id="392" r:id="rId6"/>
    <p:sldId id="384" r:id="rId7"/>
    <p:sldId id="337" r:id="rId8"/>
    <p:sldId id="323" r:id="rId9"/>
    <p:sldId id="382" r:id="rId10"/>
    <p:sldId id="328" r:id="rId11"/>
    <p:sldId id="393" r:id="rId12"/>
    <p:sldId id="379" r:id="rId13"/>
    <p:sldId id="408" r:id="rId14"/>
    <p:sldId id="395" r:id="rId15"/>
    <p:sldId id="409" r:id="rId16"/>
    <p:sldId id="403" r:id="rId17"/>
    <p:sldId id="402" r:id="rId18"/>
    <p:sldId id="400" r:id="rId19"/>
    <p:sldId id="414" r:id="rId20"/>
  </p:sldIdLst>
  <p:sldSz cx="9144000" cy="6858000" type="screen4x3"/>
  <p:notesSz cx="6797675" cy="9926638"/>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1207" userDrawn="1">
          <p15:clr>
            <a:srgbClr val="A4A3A4"/>
          </p15:clr>
        </p15:guide>
        <p15:guide id="2" pos="29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ATO Francesca" initials="MF" lastIdx="2" clrIdx="0">
    <p:extLst/>
  </p:cmAuthor>
  <p:cmAuthor id="2" name="LOPEZ VILLAMATE Barbara" initials="LVB"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C62B"/>
    <a:srgbClr val="8A1F5A"/>
    <a:srgbClr val="CB4F88"/>
    <a:srgbClr val="00CC66"/>
    <a:srgbClr val="FF7C80"/>
    <a:srgbClr val="CA4F24"/>
    <a:srgbClr val="4470B4"/>
    <a:srgbClr val="9FAEE5"/>
    <a:srgbClr val="3C7486"/>
    <a:srgbClr val="98C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7" autoAdjust="0"/>
    <p:restoredTop sz="74270" autoAdjust="0"/>
  </p:normalViewPr>
  <p:slideViewPr>
    <p:cSldViewPr>
      <p:cViewPr>
        <p:scale>
          <a:sx n="70" d="100"/>
          <a:sy n="70" d="100"/>
        </p:scale>
        <p:origin x="-1584" y="78"/>
      </p:cViewPr>
      <p:guideLst>
        <p:guide orient="horz" pos="1207"/>
        <p:guide pos="29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48930F-8B4B-48AD-8320-2ED049FDA8BE}" type="doc">
      <dgm:prSet loTypeId="urn:microsoft.com/office/officeart/2005/8/layout/hProcess9" loCatId="process" qsTypeId="urn:microsoft.com/office/officeart/2005/8/quickstyle/simple1" qsCatId="simple" csTypeId="urn:microsoft.com/office/officeart/2005/8/colors/accent1_1" csCatId="accent1" phldr="1"/>
      <dgm:spPr/>
      <dgm:t>
        <a:bodyPr/>
        <a:lstStyle/>
        <a:p>
          <a:endParaRPr lang="fr-FR"/>
        </a:p>
      </dgm:t>
    </dgm:pt>
    <dgm:pt modelId="{E1566F40-CA34-4A96-A51C-56992B0438E2}">
      <dgm:prSet custT="1">
        <dgm:style>
          <a:lnRef idx="2">
            <a:schemeClr val="accent6"/>
          </a:lnRef>
          <a:fillRef idx="1">
            <a:schemeClr val="lt1"/>
          </a:fillRef>
          <a:effectRef idx="0">
            <a:schemeClr val="accent6"/>
          </a:effectRef>
          <a:fontRef idx="minor">
            <a:schemeClr val="dk1"/>
          </a:fontRef>
        </dgm:style>
      </dgm:prSet>
      <dgm:spPr/>
      <dgm:t>
        <a:bodyPr/>
        <a:lstStyle/>
        <a:p>
          <a:r>
            <a:rPr lang="it-IT" sz="1100" dirty="0" smtClean="0">
              <a:solidFill>
                <a:schemeClr val="tx2">
                  <a:lumMod val="50000"/>
                </a:schemeClr>
              </a:solidFill>
              <a:latin typeface="+mj-lt"/>
            </a:rPr>
            <a:t>LP fills out a project progress report</a:t>
          </a:r>
        </a:p>
      </dgm:t>
    </dgm:pt>
    <dgm:pt modelId="{E5FD656B-2F4F-4333-9755-D3D9FD0C533E}" type="parTrans" cxnId="{63D1C569-3CDE-44D4-83B9-935BBCB90D1D}">
      <dgm:prSet/>
      <dgm:spPr/>
      <dgm:t>
        <a:bodyPr/>
        <a:lstStyle/>
        <a:p>
          <a:endParaRPr lang="en-GB" sz="800" b="1" noProof="0" dirty="0"/>
        </a:p>
      </dgm:t>
    </dgm:pt>
    <dgm:pt modelId="{EAE8867D-279B-4370-917D-09C8251AAE85}" type="sibTrans" cxnId="{63D1C569-3CDE-44D4-83B9-935BBCB90D1D}">
      <dgm:prSet/>
      <dgm:spPr/>
      <dgm:t>
        <a:bodyPr/>
        <a:lstStyle/>
        <a:p>
          <a:endParaRPr lang="en-GB" sz="800" b="1" noProof="0" dirty="0"/>
        </a:p>
      </dgm:t>
    </dgm:pt>
    <dgm:pt modelId="{3C155538-9F45-4368-B0C6-D38913E9BFB0}">
      <dgm:prSet custT="1">
        <dgm:style>
          <a:lnRef idx="2">
            <a:schemeClr val="accent6"/>
          </a:lnRef>
          <a:fillRef idx="1">
            <a:schemeClr val="lt1"/>
          </a:fillRef>
          <a:effectRef idx="0">
            <a:schemeClr val="accent6"/>
          </a:effectRef>
          <a:fontRef idx="minor">
            <a:schemeClr val="dk1"/>
          </a:fontRef>
        </dgm:style>
      </dgm:prSet>
      <dgm:spPr/>
      <dgm:t>
        <a:bodyPr/>
        <a:lstStyle/>
        <a:p>
          <a:r>
            <a:rPr lang="it-IT" sz="1100" dirty="0" smtClean="0">
              <a:solidFill>
                <a:schemeClr val="tx2">
                  <a:lumMod val="50000"/>
                </a:schemeClr>
              </a:solidFill>
              <a:latin typeface="+mj-lt"/>
            </a:rPr>
            <a:t>Each partner fills in a progress report </a:t>
          </a:r>
          <a:endParaRPr lang="en-GB" sz="1100" b="1" noProof="0" dirty="0">
            <a:solidFill>
              <a:srgbClr val="004569"/>
            </a:solidFill>
          </a:endParaRPr>
        </a:p>
      </dgm:t>
    </dgm:pt>
    <dgm:pt modelId="{078399CC-12BB-4CD5-BC93-67B5FFEAF806}" type="parTrans" cxnId="{06CF2FF3-8D3C-4FE4-A2DA-317DAF1A1825}">
      <dgm:prSet/>
      <dgm:spPr/>
      <dgm:t>
        <a:bodyPr/>
        <a:lstStyle/>
        <a:p>
          <a:endParaRPr lang="en-GB" noProof="0" dirty="0"/>
        </a:p>
      </dgm:t>
    </dgm:pt>
    <dgm:pt modelId="{2ECD18CA-6163-4860-AEF0-446FFEDBEE53}" type="sibTrans" cxnId="{06CF2FF3-8D3C-4FE4-A2DA-317DAF1A1825}">
      <dgm:prSet/>
      <dgm:spPr/>
      <dgm:t>
        <a:bodyPr/>
        <a:lstStyle/>
        <a:p>
          <a:endParaRPr lang="en-GB" noProof="0" dirty="0"/>
        </a:p>
      </dgm:t>
    </dgm:pt>
    <dgm:pt modelId="{EE202681-D437-4632-BBD3-767F0A745A72}">
      <dgm:prSet custT="1">
        <dgm:style>
          <a:lnRef idx="2">
            <a:schemeClr val="accent6"/>
          </a:lnRef>
          <a:fillRef idx="1">
            <a:schemeClr val="lt1"/>
          </a:fillRef>
          <a:effectRef idx="0">
            <a:schemeClr val="accent6"/>
          </a:effectRef>
          <a:fontRef idx="minor">
            <a:schemeClr val="dk1"/>
          </a:fontRef>
        </dgm:style>
      </dgm:prSet>
      <dgm:spPr/>
      <dgm:t>
        <a:bodyPr/>
        <a:lstStyle/>
        <a:p>
          <a:r>
            <a:rPr lang="it-IT" sz="1100" dirty="0" smtClean="0">
              <a:solidFill>
                <a:schemeClr val="tx2">
                  <a:lumMod val="50000"/>
                </a:schemeClr>
              </a:solidFill>
              <a:latin typeface="+mj-lt"/>
            </a:rPr>
            <a:t>LP collects information on activities and deliverables</a:t>
          </a:r>
          <a:endParaRPr lang="en-GB" sz="1100" b="1" noProof="0" dirty="0">
            <a:solidFill>
              <a:srgbClr val="004569"/>
            </a:solidFill>
          </a:endParaRPr>
        </a:p>
      </dgm:t>
    </dgm:pt>
    <dgm:pt modelId="{49A2A54F-BC66-46CB-8C31-4B7F102ABBFA}" type="parTrans" cxnId="{5CECD9A3-49F1-4A96-9C4B-D9CBCF6014A3}">
      <dgm:prSet/>
      <dgm:spPr/>
      <dgm:t>
        <a:bodyPr/>
        <a:lstStyle/>
        <a:p>
          <a:endParaRPr lang="en-GB" noProof="0" dirty="0"/>
        </a:p>
      </dgm:t>
    </dgm:pt>
    <dgm:pt modelId="{75DAF6B3-D961-45D3-8FA0-C8438A36978B}" type="sibTrans" cxnId="{5CECD9A3-49F1-4A96-9C4B-D9CBCF6014A3}">
      <dgm:prSet/>
      <dgm:spPr/>
      <dgm:t>
        <a:bodyPr/>
        <a:lstStyle/>
        <a:p>
          <a:endParaRPr lang="en-GB" noProof="0" dirty="0"/>
        </a:p>
      </dgm:t>
    </dgm:pt>
    <dgm:pt modelId="{D05F34ED-24CC-424E-91EC-F622FAE4DA7E}">
      <dgm:prSet custT="1">
        <dgm:style>
          <a:lnRef idx="2">
            <a:schemeClr val="accent6"/>
          </a:lnRef>
          <a:fillRef idx="1">
            <a:schemeClr val="lt1"/>
          </a:fillRef>
          <a:effectRef idx="0">
            <a:schemeClr val="accent6"/>
          </a:effectRef>
          <a:fontRef idx="minor">
            <a:schemeClr val="dk1"/>
          </a:fontRef>
        </dgm:style>
      </dgm:prSet>
      <dgm:spPr/>
      <dgm:t>
        <a:bodyPr/>
        <a:lstStyle/>
        <a:p>
          <a:r>
            <a:rPr lang="it-IT" sz="1100" dirty="0" smtClean="0">
              <a:solidFill>
                <a:schemeClr val="tx2">
                  <a:lumMod val="50000"/>
                </a:schemeClr>
              </a:solidFill>
              <a:latin typeface="+mj-lt"/>
            </a:rPr>
            <a:t>Deliverables are uploaded on the Web-Platform</a:t>
          </a:r>
          <a:endParaRPr lang="en-GB" sz="1100" b="1" noProof="0" dirty="0">
            <a:solidFill>
              <a:srgbClr val="004569"/>
            </a:solidFill>
          </a:endParaRPr>
        </a:p>
      </dgm:t>
    </dgm:pt>
    <dgm:pt modelId="{BB853914-8371-4C14-9BC7-413F5A37344C}" type="parTrans" cxnId="{E61EC0D9-FE21-41A4-AC4D-F6D4A259C115}">
      <dgm:prSet/>
      <dgm:spPr/>
      <dgm:t>
        <a:bodyPr/>
        <a:lstStyle/>
        <a:p>
          <a:endParaRPr lang="en-GB" noProof="0" dirty="0"/>
        </a:p>
      </dgm:t>
    </dgm:pt>
    <dgm:pt modelId="{F940D771-6B24-4528-8A12-C9B90524A050}" type="sibTrans" cxnId="{E61EC0D9-FE21-41A4-AC4D-F6D4A259C115}">
      <dgm:prSet/>
      <dgm:spPr/>
      <dgm:t>
        <a:bodyPr/>
        <a:lstStyle/>
        <a:p>
          <a:endParaRPr lang="en-GB" noProof="0" dirty="0"/>
        </a:p>
      </dgm:t>
    </dgm:pt>
    <dgm:pt modelId="{0181C6C5-9ACC-4ED2-9298-1F7B3C4E68E0}" type="pres">
      <dgm:prSet presAssocID="{AD48930F-8B4B-48AD-8320-2ED049FDA8BE}" presName="CompostProcess" presStyleCnt="0">
        <dgm:presLayoutVars>
          <dgm:dir/>
          <dgm:resizeHandles val="exact"/>
        </dgm:presLayoutVars>
      </dgm:prSet>
      <dgm:spPr/>
      <dgm:t>
        <a:bodyPr/>
        <a:lstStyle/>
        <a:p>
          <a:endParaRPr lang="fr-FR"/>
        </a:p>
      </dgm:t>
    </dgm:pt>
    <dgm:pt modelId="{2A020C21-F2C9-47B7-B799-DD3E551D7540}" type="pres">
      <dgm:prSet presAssocID="{AD48930F-8B4B-48AD-8320-2ED049FDA8BE}" presName="arrow" presStyleLbl="bgShp" presStyleIdx="0" presStyleCnt="1" custScaleX="117647"/>
      <dgm:spPr>
        <a:solidFill>
          <a:schemeClr val="accent2">
            <a:lumMod val="60000"/>
            <a:lumOff val="40000"/>
          </a:schemeClr>
        </a:solidFill>
      </dgm:spPr>
      <dgm:t>
        <a:bodyPr/>
        <a:lstStyle/>
        <a:p>
          <a:endParaRPr lang="fr-FR"/>
        </a:p>
      </dgm:t>
    </dgm:pt>
    <dgm:pt modelId="{451F1F22-5FBA-471B-99E1-8B49C0687B60}" type="pres">
      <dgm:prSet presAssocID="{AD48930F-8B4B-48AD-8320-2ED049FDA8BE}" presName="linearProcess" presStyleCnt="0"/>
      <dgm:spPr/>
    </dgm:pt>
    <dgm:pt modelId="{8A6B499B-CA77-45C0-B2D1-3E31F40B53CF}" type="pres">
      <dgm:prSet presAssocID="{3C155538-9F45-4368-B0C6-D38913E9BFB0}" presName="textNode" presStyleLbl="node1" presStyleIdx="0" presStyleCnt="4" custScaleX="86552">
        <dgm:presLayoutVars>
          <dgm:bulletEnabled val="1"/>
        </dgm:presLayoutVars>
      </dgm:prSet>
      <dgm:spPr/>
      <dgm:t>
        <a:bodyPr/>
        <a:lstStyle/>
        <a:p>
          <a:endParaRPr lang="fr-FR"/>
        </a:p>
      </dgm:t>
    </dgm:pt>
    <dgm:pt modelId="{9613FDB8-1D1A-4A06-BD4C-1673E804099A}" type="pres">
      <dgm:prSet presAssocID="{2ECD18CA-6163-4860-AEF0-446FFEDBEE53}" presName="sibTrans" presStyleCnt="0"/>
      <dgm:spPr/>
    </dgm:pt>
    <dgm:pt modelId="{B542D10A-1557-44C0-99AE-4742F92F53DD}" type="pres">
      <dgm:prSet presAssocID="{EE202681-D437-4632-BBD3-767F0A745A72}" presName="textNode" presStyleLbl="node1" presStyleIdx="1" presStyleCnt="4" custScaleX="88416">
        <dgm:presLayoutVars>
          <dgm:bulletEnabled val="1"/>
        </dgm:presLayoutVars>
      </dgm:prSet>
      <dgm:spPr/>
      <dgm:t>
        <a:bodyPr/>
        <a:lstStyle/>
        <a:p>
          <a:endParaRPr lang="fr-FR"/>
        </a:p>
      </dgm:t>
    </dgm:pt>
    <dgm:pt modelId="{475033A6-0EF2-4078-A8EF-7F76EF9B19CA}" type="pres">
      <dgm:prSet presAssocID="{75DAF6B3-D961-45D3-8FA0-C8438A36978B}" presName="sibTrans" presStyleCnt="0"/>
      <dgm:spPr/>
    </dgm:pt>
    <dgm:pt modelId="{9855D03E-804D-4D05-B73D-27727AF4AB85}" type="pres">
      <dgm:prSet presAssocID="{D05F34ED-24CC-424E-91EC-F622FAE4DA7E}" presName="textNode" presStyleLbl="node1" presStyleIdx="2" presStyleCnt="4">
        <dgm:presLayoutVars>
          <dgm:bulletEnabled val="1"/>
        </dgm:presLayoutVars>
      </dgm:prSet>
      <dgm:spPr/>
      <dgm:t>
        <a:bodyPr/>
        <a:lstStyle/>
        <a:p>
          <a:endParaRPr lang="fr-FR"/>
        </a:p>
      </dgm:t>
    </dgm:pt>
    <dgm:pt modelId="{AE02DBB6-BFB0-4AAD-9193-0600B46EDE93}" type="pres">
      <dgm:prSet presAssocID="{F940D771-6B24-4528-8A12-C9B90524A050}" presName="sibTrans" presStyleCnt="0"/>
      <dgm:spPr/>
    </dgm:pt>
    <dgm:pt modelId="{573F6571-00BD-44D3-9B51-F9ADB2A107F1}" type="pres">
      <dgm:prSet presAssocID="{E1566F40-CA34-4A96-A51C-56992B0438E2}" presName="textNode" presStyleLbl="node1" presStyleIdx="3" presStyleCnt="4" custScaleX="124666">
        <dgm:presLayoutVars>
          <dgm:bulletEnabled val="1"/>
        </dgm:presLayoutVars>
      </dgm:prSet>
      <dgm:spPr/>
      <dgm:t>
        <a:bodyPr/>
        <a:lstStyle/>
        <a:p>
          <a:endParaRPr lang="fr-FR"/>
        </a:p>
      </dgm:t>
    </dgm:pt>
  </dgm:ptLst>
  <dgm:cxnLst>
    <dgm:cxn modelId="{63D1C569-3CDE-44D4-83B9-935BBCB90D1D}" srcId="{AD48930F-8B4B-48AD-8320-2ED049FDA8BE}" destId="{E1566F40-CA34-4A96-A51C-56992B0438E2}" srcOrd="3" destOrd="0" parTransId="{E5FD656B-2F4F-4333-9755-D3D9FD0C533E}" sibTransId="{EAE8867D-279B-4370-917D-09C8251AAE85}"/>
    <dgm:cxn modelId="{5CECD9A3-49F1-4A96-9C4B-D9CBCF6014A3}" srcId="{AD48930F-8B4B-48AD-8320-2ED049FDA8BE}" destId="{EE202681-D437-4632-BBD3-767F0A745A72}" srcOrd="1" destOrd="0" parTransId="{49A2A54F-BC66-46CB-8C31-4B7F102ABBFA}" sibTransId="{75DAF6B3-D961-45D3-8FA0-C8438A36978B}"/>
    <dgm:cxn modelId="{FEE8DEB6-9F93-46F6-B94B-F76DEDB9983A}" type="presOf" srcId="{D05F34ED-24CC-424E-91EC-F622FAE4DA7E}" destId="{9855D03E-804D-4D05-B73D-27727AF4AB85}" srcOrd="0" destOrd="0" presId="urn:microsoft.com/office/officeart/2005/8/layout/hProcess9"/>
    <dgm:cxn modelId="{332B0572-A269-457B-A9A5-468D271F8309}" type="presOf" srcId="{E1566F40-CA34-4A96-A51C-56992B0438E2}" destId="{573F6571-00BD-44D3-9B51-F9ADB2A107F1}" srcOrd="0" destOrd="0" presId="urn:microsoft.com/office/officeart/2005/8/layout/hProcess9"/>
    <dgm:cxn modelId="{3E755EE6-C7CC-409B-BFDE-BC09C0C7962A}" type="presOf" srcId="{3C155538-9F45-4368-B0C6-D38913E9BFB0}" destId="{8A6B499B-CA77-45C0-B2D1-3E31F40B53CF}" srcOrd="0" destOrd="0" presId="urn:microsoft.com/office/officeart/2005/8/layout/hProcess9"/>
    <dgm:cxn modelId="{2814499A-FF41-4879-AD14-7521EFC143EF}" type="presOf" srcId="{AD48930F-8B4B-48AD-8320-2ED049FDA8BE}" destId="{0181C6C5-9ACC-4ED2-9298-1F7B3C4E68E0}" srcOrd="0" destOrd="0" presId="urn:microsoft.com/office/officeart/2005/8/layout/hProcess9"/>
    <dgm:cxn modelId="{6DC80E4A-A8A0-4F6E-88A8-AFB44088D31D}" type="presOf" srcId="{EE202681-D437-4632-BBD3-767F0A745A72}" destId="{B542D10A-1557-44C0-99AE-4742F92F53DD}" srcOrd="0" destOrd="0" presId="urn:microsoft.com/office/officeart/2005/8/layout/hProcess9"/>
    <dgm:cxn modelId="{E61EC0D9-FE21-41A4-AC4D-F6D4A259C115}" srcId="{AD48930F-8B4B-48AD-8320-2ED049FDA8BE}" destId="{D05F34ED-24CC-424E-91EC-F622FAE4DA7E}" srcOrd="2" destOrd="0" parTransId="{BB853914-8371-4C14-9BC7-413F5A37344C}" sibTransId="{F940D771-6B24-4528-8A12-C9B90524A050}"/>
    <dgm:cxn modelId="{06CF2FF3-8D3C-4FE4-A2DA-317DAF1A1825}" srcId="{AD48930F-8B4B-48AD-8320-2ED049FDA8BE}" destId="{3C155538-9F45-4368-B0C6-D38913E9BFB0}" srcOrd="0" destOrd="0" parTransId="{078399CC-12BB-4CD5-BC93-67B5FFEAF806}" sibTransId="{2ECD18CA-6163-4860-AEF0-446FFEDBEE53}"/>
    <dgm:cxn modelId="{71D618B9-0972-4167-A585-BCFECEC45943}" type="presParOf" srcId="{0181C6C5-9ACC-4ED2-9298-1F7B3C4E68E0}" destId="{2A020C21-F2C9-47B7-B799-DD3E551D7540}" srcOrd="0" destOrd="0" presId="urn:microsoft.com/office/officeart/2005/8/layout/hProcess9"/>
    <dgm:cxn modelId="{D7381D27-DA4E-4EDB-897B-2E219B3C24D3}" type="presParOf" srcId="{0181C6C5-9ACC-4ED2-9298-1F7B3C4E68E0}" destId="{451F1F22-5FBA-471B-99E1-8B49C0687B60}" srcOrd="1" destOrd="0" presId="urn:microsoft.com/office/officeart/2005/8/layout/hProcess9"/>
    <dgm:cxn modelId="{5CE847BD-CABF-425C-8E06-5A01D17755CA}" type="presParOf" srcId="{451F1F22-5FBA-471B-99E1-8B49C0687B60}" destId="{8A6B499B-CA77-45C0-B2D1-3E31F40B53CF}" srcOrd="0" destOrd="0" presId="urn:microsoft.com/office/officeart/2005/8/layout/hProcess9"/>
    <dgm:cxn modelId="{C4271E73-E3F3-4BCD-B404-9DFDE7327749}" type="presParOf" srcId="{451F1F22-5FBA-471B-99E1-8B49C0687B60}" destId="{9613FDB8-1D1A-4A06-BD4C-1673E804099A}" srcOrd="1" destOrd="0" presId="urn:microsoft.com/office/officeart/2005/8/layout/hProcess9"/>
    <dgm:cxn modelId="{B8679EC6-83F2-468C-B3C3-6E3C238CF86A}" type="presParOf" srcId="{451F1F22-5FBA-471B-99E1-8B49C0687B60}" destId="{B542D10A-1557-44C0-99AE-4742F92F53DD}" srcOrd="2" destOrd="0" presId="urn:microsoft.com/office/officeart/2005/8/layout/hProcess9"/>
    <dgm:cxn modelId="{DA3D6B1E-D92B-4D42-B416-E09561138A4C}" type="presParOf" srcId="{451F1F22-5FBA-471B-99E1-8B49C0687B60}" destId="{475033A6-0EF2-4078-A8EF-7F76EF9B19CA}" srcOrd="3" destOrd="0" presId="urn:microsoft.com/office/officeart/2005/8/layout/hProcess9"/>
    <dgm:cxn modelId="{F9A279EB-EBD5-49EF-8688-A48C4A30DA64}" type="presParOf" srcId="{451F1F22-5FBA-471B-99E1-8B49C0687B60}" destId="{9855D03E-804D-4D05-B73D-27727AF4AB85}" srcOrd="4" destOrd="0" presId="urn:microsoft.com/office/officeart/2005/8/layout/hProcess9"/>
    <dgm:cxn modelId="{0A55FEA9-A6BE-49CF-9F00-98385D50C738}" type="presParOf" srcId="{451F1F22-5FBA-471B-99E1-8B49C0687B60}" destId="{AE02DBB6-BFB0-4AAD-9193-0600B46EDE93}" srcOrd="5" destOrd="0" presId="urn:microsoft.com/office/officeart/2005/8/layout/hProcess9"/>
    <dgm:cxn modelId="{A1ECD15E-1191-4D35-A41C-0EDBFE533F47}" type="presParOf" srcId="{451F1F22-5FBA-471B-99E1-8B49C0687B60}" destId="{573F6571-00BD-44D3-9B51-F9ADB2A107F1}"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48930F-8B4B-48AD-8320-2ED049FDA8BE}" type="doc">
      <dgm:prSet loTypeId="urn:microsoft.com/office/officeart/2005/8/layout/hProcess9" loCatId="process" qsTypeId="urn:microsoft.com/office/officeart/2005/8/quickstyle/simple1" qsCatId="simple" csTypeId="urn:microsoft.com/office/officeart/2005/8/colors/accent1_1" csCatId="accent1" phldr="1"/>
      <dgm:spPr/>
      <dgm:t>
        <a:bodyPr/>
        <a:lstStyle/>
        <a:p>
          <a:endParaRPr lang="fr-FR"/>
        </a:p>
      </dgm:t>
    </dgm:pt>
    <dgm:pt modelId="{E1566F40-CA34-4A96-A51C-56992B0438E2}">
      <dgm:prSet custT="1"/>
      <dgm:spPr/>
      <dgm:t>
        <a:bodyPr/>
        <a:lstStyle/>
        <a:p>
          <a:r>
            <a:rPr lang="it-IT" sz="1100" dirty="0" smtClean="0">
              <a:solidFill>
                <a:schemeClr val="tx2">
                  <a:lumMod val="50000"/>
                </a:schemeClr>
              </a:solidFill>
              <a:latin typeface="+mj-lt"/>
            </a:rPr>
            <a:t>LP collects FLC certificates and validates a payment claim (ERDF and IPA)</a:t>
          </a:r>
          <a:endParaRPr lang="en-GB" sz="1100" b="1" noProof="0" dirty="0">
            <a:solidFill>
              <a:srgbClr val="004569"/>
            </a:solidFill>
          </a:endParaRPr>
        </a:p>
      </dgm:t>
    </dgm:pt>
    <dgm:pt modelId="{E5FD656B-2F4F-4333-9755-D3D9FD0C533E}" type="parTrans" cxnId="{63D1C569-3CDE-44D4-83B9-935BBCB90D1D}">
      <dgm:prSet/>
      <dgm:spPr/>
      <dgm:t>
        <a:bodyPr/>
        <a:lstStyle/>
        <a:p>
          <a:endParaRPr lang="en-GB" sz="800" b="1" noProof="0" dirty="0"/>
        </a:p>
      </dgm:t>
    </dgm:pt>
    <dgm:pt modelId="{EAE8867D-279B-4370-917D-09C8251AAE85}" type="sibTrans" cxnId="{63D1C569-3CDE-44D4-83B9-935BBCB90D1D}">
      <dgm:prSet/>
      <dgm:spPr/>
      <dgm:t>
        <a:bodyPr/>
        <a:lstStyle/>
        <a:p>
          <a:endParaRPr lang="en-GB" sz="800" b="1" noProof="0" dirty="0"/>
        </a:p>
      </dgm:t>
    </dgm:pt>
    <dgm:pt modelId="{3C155538-9F45-4368-B0C6-D38913E9BFB0}">
      <dgm:prSet custT="1"/>
      <dgm:spPr/>
      <dgm:t>
        <a:bodyPr/>
        <a:lstStyle/>
        <a:p>
          <a:r>
            <a:rPr lang="it-IT" sz="1100" dirty="0" smtClean="0">
              <a:solidFill>
                <a:schemeClr val="tx2">
                  <a:lumMod val="50000"/>
                </a:schemeClr>
              </a:solidFill>
              <a:latin typeface="+mj-lt"/>
            </a:rPr>
            <a:t>All partners enter  expenditure</a:t>
          </a:r>
          <a:endParaRPr lang="en-GB" sz="1100" b="1" noProof="0" dirty="0">
            <a:solidFill>
              <a:srgbClr val="004569"/>
            </a:solidFill>
          </a:endParaRPr>
        </a:p>
      </dgm:t>
    </dgm:pt>
    <dgm:pt modelId="{078399CC-12BB-4CD5-BC93-67B5FFEAF806}" type="parTrans" cxnId="{06CF2FF3-8D3C-4FE4-A2DA-317DAF1A1825}">
      <dgm:prSet/>
      <dgm:spPr/>
      <dgm:t>
        <a:bodyPr/>
        <a:lstStyle/>
        <a:p>
          <a:endParaRPr lang="en-GB" noProof="0" dirty="0"/>
        </a:p>
      </dgm:t>
    </dgm:pt>
    <dgm:pt modelId="{2ECD18CA-6163-4860-AEF0-446FFEDBEE53}" type="sibTrans" cxnId="{06CF2FF3-8D3C-4FE4-A2DA-317DAF1A1825}">
      <dgm:prSet/>
      <dgm:spPr/>
      <dgm:t>
        <a:bodyPr/>
        <a:lstStyle/>
        <a:p>
          <a:endParaRPr lang="en-GB" noProof="0" dirty="0"/>
        </a:p>
      </dgm:t>
    </dgm:pt>
    <dgm:pt modelId="{EE202681-D437-4632-BBD3-767F0A745A72}">
      <dgm:prSet custT="1"/>
      <dgm:spPr/>
      <dgm:t>
        <a:bodyPr/>
        <a:lstStyle/>
        <a:p>
          <a:r>
            <a:rPr lang="it-IT" sz="1100" dirty="0" smtClean="0">
              <a:solidFill>
                <a:schemeClr val="tx2">
                  <a:lumMod val="50000"/>
                </a:schemeClr>
              </a:solidFill>
              <a:latin typeface="+mj-lt"/>
            </a:rPr>
            <a:t>LP validates partners’ expenditure</a:t>
          </a:r>
          <a:r>
            <a:rPr lang="it-IT" sz="1100" dirty="0" smtClean="0">
              <a:solidFill>
                <a:schemeClr val="tx2">
                  <a:lumMod val="50000"/>
                </a:schemeClr>
              </a:solidFill>
            </a:rPr>
            <a:t> </a:t>
          </a:r>
          <a:endParaRPr lang="en-GB" sz="1100" b="1" noProof="0" dirty="0">
            <a:solidFill>
              <a:srgbClr val="004569"/>
            </a:solidFill>
          </a:endParaRPr>
        </a:p>
      </dgm:t>
    </dgm:pt>
    <dgm:pt modelId="{49A2A54F-BC66-46CB-8C31-4B7F102ABBFA}" type="parTrans" cxnId="{5CECD9A3-49F1-4A96-9C4B-D9CBCF6014A3}">
      <dgm:prSet/>
      <dgm:spPr/>
      <dgm:t>
        <a:bodyPr/>
        <a:lstStyle/>
        <a:p>
          <a:endParaRPr lang="en-GB" noProof="0" dirty="0"/>
        </a:p>
      </dgm:t>
    </dgm:pt>
    <dgm:pt modelId="{75DAF6B3-D961-45D3-8FA0-C8438A36978B}" type="sibTrans" cxnId="{5CECD9A3-49F1-4A96-9C4B-D9CBCF6014A3}">
      <dgm:prSet/>
      <dgm:spPr/>
      <dgm:t>
        <a:bodyPr/>
        <a:lstStyle/>
        <a:p>
          <a:endParaRPr lang="en-GB" noProof="0" dirty="0"/>
        </a:p>
      </dgm:t>
    </dgm:pt>
    <dgm:pt modelId="{D05F34ED-24CC-424E-91EC-F622FAE4DA7E}">
      <dgm:prSet custT="1"/>
      <dgm:spPr/>
      <dgm:t>
        <a:bodyPr/>
        <a:lstStyle/>
        <a:p>
          <a:r>
            <a:rPr lang="it-IT" sz="1100" dirty="0" smtClean="0">
              <a:solidFill>
                <a:schemeClr val="tx2">
                  <a:lumMod val="50000"/>
                </a:schemeClr>
              </a:solidFill>
              <a:latin typeface="+mj-lt"/>
            </a:rPr>
            <a:t>Expenditure certification by the FLC </a:t>
          </a:r>
          <a:endParaRPr lang="en-GB" sz="1100" noProof="0" dirty="0">
            <a:solidFill>
              <a:schemeClr val="tx2">
                <a:lumMod val="50000"/>
              </a:schemeClr>
            </a:solidFill>
            <a:latin typeface="+mj-lt"/>
          </a:endParaRPr>
        </a:p>
      </dgm:t>
    </dgm:pt>
    <dgm:pt modelId="{BB853914-8371-4C14-9BC7-413F5A37344C}" type="parTrans" cxnId="{E61EC0D9-FE21-41A4-AC4D-F6D4A259C115}">
      <dgm:prSet/>
      <dgm:spPr/>
      <dgm:t>
        <a:bodyPr/>
        <a:lstStyle/>
        <a:p>
          <a:endParaRPr lang="en-GB" noProof="0" dirty="0"/>
        </a:p>
      </dgm:t>
    </dgm:pt>
    <dgm:pt modelId="{F940D771-6B24-4528-8A12-C9B90524A050}" type="sibTrans" cxnId="{E61EC0D9-FE21-41A4-AC4D-F6D4A259C115}">
      <dgm:prSet/>
      <dgm:spPr/>
      <dgm:t>
        <a:bodyPr/>
        <a:lstStyle/>
        <a:p>
          <a:endParaRPr lang="en-GB" noProof="0" dirty="0"/>
        </a:p>
      </dgm:t>
    </dgm:pt>
    <dgm:pt modelId="{0181C6C5-9ACC-4ED2-9298-1F7B3C4E68E0}" type="pres">
      <dgm:prSet presAssocID="{AD48930F-8B4B-48AD-8320-2ED049FDA8BE}" presName="CompostProcess" presStyleCnt="0">
        <dgm:presLayoutVars>
          <dgm:dir/>
          <dgm:resizeHandles val="exact"/>
        </dgm:presLayoutVars>
      </dgm:prSet>
      <dgm:spPr/>
      <dgm:t>
        <a:bodyPr/>
        <a:lstStyle/>
        <a:p>
          <a:endParaRPr lang="fr-FR"/>
        </a:p>
      </dgm:t>
    </dgm:pt>
    <dgm:pt modelId="{2A020C21-F2C9-47B7-B799-DD3E551D7540}" type="pres">
      <dgm:prSet presAssocID="{AD48930F-8B4B-48AD-8320-2ED049FDA8BE}" presName="arrow" presStyleLbl="bgShp" presStyleIdx="0" presStyleCnt="1" custScaleX="117647"/>
      <dgm:spPr/>
    </dgm:pt>
    <dgm:pt modelId="{451F1F22-5FBA-471B-99E1-8B49C0687B60}" type="pres">
      <dgm:prSet presAssocID="{AD48930F-8B4B-48AD-8320-2ED049FDA8BE}" presName="linearProcess" presStyleCnt="0"/>
      <dgm:spPr/>
    </dgm:pt>
    <dgm:pt modelId="{8A6B499B-CA77-45C0-B2D1-3E31F40B53CF}" type="pres">
      <dgm:prSet presAssocID="{3C155538-9F45-4368-B0C6-D38913E9BFB0}" presName="textNode" presStyleLbl="node1" presStyleIdx="0" presStyleCnt="4" custScaleX="112025">
        <dgm:presLayoutVars>
          <dgm:bulletEnabled val="1"/>
        </dgm:presLayoutVars>
      </dgm:prSet>
      <dgm:spPr/>
      <dgm:t>
        <a:bodyPr/>
        <a:lstStyle/>
        <a:p>
          <a:endParaRPr lang="fr-FR"/>
        </a:p>
      </dgm:t>
    </dgm:pt>
    <dgm:pt modelId="{9613FDB8-1D1A-4A06-BD4C-1673E804099A}" type="pres">
      <dgm:prSet presAssocID="{2ECD18CA-6163-4860-AEF0-446FFEDBEE53}" presName="sibTrans" presStyleCnt="0"/>
      <dgm:spPr/>
    </dgm:pt>
    <dgm:pt modelId="{B542D10A-1557-44C0-99AE-4742F92F53DD}" type="pres">
      <dgm:prSet presAssocID="{EE202681-D437-4632-BBD3-767F0A745A72}" presName="textNode" presStyleLbl="node1" presStyleIdx="1" presStyleCnt="4" custScaleX="107674">
        <dgm:presLayoutVars>
          <dgm:bulletEnabled val="1"/>
        </dgm:presLayoutVars>
      </dgm:prSet>
      <dgm:spPr/>
      <dgm:t>
        <a:bodyPr/>
        <a:lstStyle/>
        <a:p>
          <a:endParaRPr lang="fr-FR"/>
        </a:p>
      </dgm:t>
    </dgm:pt>
    <dgm:pt modelId="{475033A6-0EF2-4078-A8EF-7F76EF9B19CA}" type="pres">
      <dgm:prSet presAssocID="{75DAF6B3-D961-45D3-8FA0-C8438A36978B}" presName="sibTrans" presStyleCnt="0"/>
      <dgm:spPr/>
    </dgm:pt>
    <dgm:pt modelId="{9855D03E-804D-4D05-B73D-27727AF4AB85}" type="pres">
      <dgm:prSet presAssocID="{D05F34ED-24CC-424E-91EC-F622FAE4DA7E}" presName="textNode" presStyleLbl="node1" presStyleIdx="2" presStyleCnt="4" custScaleX="111954">
        <dgm:presLayoutVars>
          <dgm:bulletEnabled val="1"/>
        </dgm:presLayoutVars>
      </dgm:prSet>
      <dgm:spPr/>
      <dgm:t>
        <a:bodyPr/>
        <a:lstStyle/>
        <a:p>
          <a:endParaRPr lang="fr-FR"/>
        </a:p>
      </dgm:t>
    </dgm:pt>
    <dgm:pt modelId="{AE02DBB6-BFB0-4AAD-9193-0600B46EDE93}" type="pres">
      <dgm:prSet presAssocID="{F940D771-6B24-4528-8A12-C9B90524A050}" presName="sibTrans" presStyleCnt="0"/>
      <dgm:spPr/>
    </dgm:pt>
    <dgm:pt modelId="{573F6571-00BD-44D3-9B51-F9ADB2A107F1}" type="pres">
      <dgm:prSet presAssocID="{E1566F40-CA34-4A96-A51C-56992B0438E2}" presName="textNode" presStyleLbl="node1" presStyleIdx="3" presStyleCnt="4" custScaleX="138165">
        <dgm:presLayoutVars>
          <dgm:bulletEnabled val="1"/>
        </dgm:presLayoutVars>
      </dgm:prSet>
      <dgm:spPr/>
      <dgm:t>
        <a:bodyPr/>
        <a:lstStyle/>
        <a:p>
          <a:endParaRPr lang="fr-FR"/>
        </a:p>
      </dgm:t>
    </dgm:pt>
  </dgm:ptLst>
  <dgm:cxnLst>
    <dgm:cxn modelId="{63D1C569-3CDE-44D4-83B9-935BBCB90D1D}" srcId="{AD48930F-8B4B-48AD-8320-2ED049FDA8BE}" destId="{E1566F40-CA34-4A96-A51C-56992B0438E2}" srcOrd="3" destOrd="0" parTransId="{E5FD656B-2F4F-4333-9755-D3D9FD0C533E}" sibTransId="{EAE8867D-279B-4370-917D-09C8251AAE85}"/>
    <dgm:cxn modelId="{5CECD9A3-49F1-4A96-9C4B-D9CBCF6014A3}" srcId="{AD48930F-8B4B-48AD-8320-2ED049FDA8BE}" destId="{EE202681-D437-4632-BBD3-767F0A745A72}" srcOrd="1" destOrd="0" parTransId="{49A2A54F-BC66-46CB-8C31-4B7F102ABBFA}" sibTransId="{75DAF6B3-D961-45D3-8FA0-C8438A36978B}"/>
    <dgm:cxn modelId="{FEE8DEB6-9F93-46F6-B94B-F76DEDB9983A}" type="presOf" srcId="{D05F34ED-24CC-424E-91EC-F622FAE4DA7E}" destId="{9855D03E-804D-4D05-B73D-27727AF4AB85}" srcOrd="0" destOrd="0" presId="urn:microsoft.com/office/officeart/2005/8/layout/hProcess9"/>
    <dgm:cxn modelId="{332B0572-A269-457B-A9A5-468D271F8309}" type="presOf" srcId="{E1566F40-CA34-4A96-A51C-56992B0438E2}" destId="{573F6571-00BD-44D3-9B51-F9ADB2A107F1}" srcOrd="0" destOrd="0" presId="urn:microsoft.com/office/officeart/2005/8/layout/hProcess9"/>
    <dgm:cxn modelId="{3E755EE6-C7CC-409B-BFDE-BC09C0C7962A}" type="presOf" srcId="{3C155538-9F45-4368-B0C6-D38913E9BFB0}" destId="{8A6B499B-CA77-45C0-B2D1-3E31F40B53CF}" srcOrd="0" destOrd="0" presId="urn:microsoft.com/office/officeart/2005/8/layout/hProcess9"/>
    <dgm:cxn modelId="{2814499A-FF41-4879-AD14-7521EFC143EF}" type="presOf" srcId="{AD48930F-8B4B-48AD-8320-2ED049FDA8BE}" destId="{0181C6C5-9ACC-4ED2-9298-1F7B3C4E68E0}" srcOrd="0" destOrd="0" presId="urn:microsoft.com/office/officeart/2005/8/layout/hProcess9"/>
    <dgm:cxn modelId="{6DC80E4A-A8A0-4F6E-88A8-AFB44088D31D}" type="presOf" srcId="{EE202681-D437-4632-BBD3-767F0A745A72}" destId="{B542D10A-1557-44C0-99AE-4742F92F53DD}" srcOrd="0" destOrd="0" presId="urn:microsoft.com/office/officeart/2005/8/layout/hProcess9"/>
    <dgm:cxn modelId="{E61EC0D9-FE21-41A4-AC4D-F6D4A259C115}" srcId="{AD48930F-8B4B-48AD-8320-2ED049FDA8BE}" destId="{D05F34ED-24CC-424E-91EC-F622FAE4DA7E}" srcOrd="2" destOrd="0" parTransId="{BB853914-8371-4C14-9BC7-413F5A37344C}" sibTransId="{F940D771-6B24-4528-8A12-C9B90524A050}"/>
    <dgm:cxn modelId="{06CF2FF3-8D3C-4FE4-A2DA-317DAF1A1825}" srcId="{AD48930F-8B4B-48AD-8320-2ED049FDA8BE}" destId="{3C155538-9F45-4368-B0C6-D38913E9BFB0}" srcOrd="0" destOrd="0" parTransId="{078399CC-12BB-4CD5-BC93-67B5FFEAF806}" sibTransId="{2ECD18CA-6163-4860-AEF0-446FFEDBEE53}"/>
    <dgm:cxn modelId="{71D618B9-0972-4167-A585-BCFECEC45943}" type="presParOf" srcId="{0181C6C5-9ACC-4ED2-9298-1F7B3C4E68E0}" destId="{2A020C21-F2C9-47B7-B799-DD3E551D7540}" srcOrd="0" destOrd="0" presId="urn:microsoft.com/office/officeart/2005/8/layout/hProcess9"/>
    <dgm:cxn modelId="{D7381D27-DA4E-4EDB-897B-2E219B3C24D3}" type="presParOf" srcId="{0181C6C5-9ACC-4ED2-9298-1F7B3C4E68E0}" destId="{451F1F22-5FBA-471B-99E1-8B49C0687B60}" srcOrd="1" destOrd="0" presId="urn:microsoft.com/office/officeart/2005/8/layout/hProcess9"/>
    <dgm:cxn modelId="{5CE847BD-CABF-425C-8E06-5A01D17755CA}" type="presParOf" srcId="{451F1F22-5FBA-471B-99E1-8B49C0687B60}" destId="{8A6B499B-CA77-45C0-B2D1-3E31F40B53CF}" srcOrd="0" destOrd="0" presId="urn:microsoft.com/office/officeart/2005/8/layout/hProcess9"/>
    <dgm:cxn modelId="{C4271E73-E3F3-4BCD-B404-9DFDE7327749}" type="presParOf" srcId="{451F1F22-5FBA-471B-99E1-8B49C0687B60}" destId="{9613FDB8-1D1A-4A06-BD4C-1673E804099A}" srcOrd="1" destOrd="0" presId="urn:microsoft.com/office/officeart/2005/8/layout/hProcess9"/>
    <dgm:cxn modelId="{B8679EC6-83F2-468C-B3C3-6E3C238CF86A}" type="presParOf" srcId="{451F1F22-5FBA-471B-99E1-8B49C0687B60}" destId="{B542D10A-1557-44C0-99AE-4742F92F53DD}" srcOrd="2" destOrd="0" presId="urn:microsoft.com/office/officeart/2005/8/layout/hProcess9"/>
    <dgm:cxn modelId="{DA3D6B1E-D92B-4D42-B416-E09561138A4C}" type="presParOf" srcId="{451F1F22-5FBA-471B-99E1-8B49C0687B60}" destId="{475033A6-0EF2-4078-A8EF-7F76EF9B19CA}" srcOrd="3" destOrd="0" presId="urn:microsoft.com/office/officeart/2005/8/layout/hProcess9"/>
    <dgm:cxn modelId="{F9A279EB-EBD5-49EF-8688-A48C4A30DA64}" type="presParOf" srcId="{451F1F22-5FBA-471B-99E1-8B49C0687B60}" destId="{9855D03E-804D-4D05-B73D-27727AF4AB85}" srcOrd="4" destOrd="0" presId="urn:microsoft.com/office/officeart/2005/8/layout/hProcess9"/>
    <dgm:cxn modelId="{0A55FEA9-A6BE-49CF-9F00-98385D50C738}" type="presParOf" srcId="{451F1F22-5FBA-471B-99E1-8B49C0687B60}" destId="{AE02DBB6-BFB0-4AAD-9193-0600B46EDE93}" srcOrd="5" destOrd="0" presId="urn:microsoft.com/office/officeart/2005/8/layout/hProcess9"/>
    <dgm:cxn modelId="{A1ECD15E-1191-4D35-A41C-0EDBFE533F47}" type="presParOf" srcId="{451F1F22-5FBA-471B-99E1-8B49C0687B60}" destId="{573F6571-00BD-44D3-9B51-F9ADB2A107F1}"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62510A-E75F-43B8-8AC7-ED1F76391443}"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fr-FR"/>
        </a:p>
      </dgm:t>
    </dgm:pt>
    <dgm:pt modelId="{779C4A6C-E095-41B5-99C4-48BD73125D63}">
      <dgm:prSet custT="1"/>
      <dgm:spPr>
        <a:ln>
          <a:noFill/>
        </a:ln>
      </dgm:spPr>
      <dgm:t>
        <a:bodyPr/>
        <a:lstStyle/>
        <a:p>
          <a:pPr rtl="0"/>
          <a:r>
            <a:rPr lang="fr-FR" sz="3200" dirty="0" err="1" smtClean="0">
              <a:solidFill>
                <a:schemeClr val="tx1"/>
              </a:solidFill>
            </a:rPr>
            <a:t>Centralised</a:t>
          </a:r>
          <a:r>
            <a:rPr lang="fr-FR" sz="3200" dirty="0" smtClean="0">
              <a:solidFill>
                <a:schemeClr val="tx1"/>
              </a:solidFill>
            </a:rPr>
            <a:t>:</a:t>
          </a:r>
          <a:endParaRPr lang="fr-FR" sz="3200" dirty="0">
            <a:solidFill>
              <a:schemeClr val="tx1"/>
            </a:solidFill>
          </a:endParaRPr>
        </a:p>
      </dgm:t>
    </dgm:pt>
    <dgm:pt modelId="{FEFE547C-AA3E-4633-B90E-FBC48C6DB26D}" type="parTrans" cxnId="{97CB409C-13D9-449A-A105-A5C87A143F41}">
      <dgm:prSet/>
      <dgm:spPr/>
      <dgm:t>
        <a:bodyPr/>
        <a:lstStyle/>
        <a:p>
          <a:endParaRPr lang="fr-FR">
            <a:solidFill>
              <a:schemeClr val="tx1"/>
            </a:solidFill>
          </a:endParaRPr>
        </a:p>
      </dgm:t>
    </dgm:pt>
    <dgm:pt modelId="{2D3A858B-3F8E-4767-B39A-86F7FA713DF2}" type="sibTrans" cxnId="{97CB409C-13D9-449A-A105-A5C87A143F41}">
      <dgm:prSet/>
      <dgm:spPr/>
      <dgm:t>
        <a:bodyPr/>
        <a:lstStyle/>
        <a:p>
          <a:endParaRPr lang="fr-FR">
            <a:solidFill>
              <a:schemeClr val="tx1"/>
            </a:solidFill>
          </a:endParaRPr>
        </a:p>
      </dgm:t>
    </dgm:pt>
    <dgm:pt modelId="{FB710DD4-000B-48F2-8CAF-7DFA11935A16}">
      <dgm:prSet custT="1"/>
      <dgm:spPr>
        <a:ln>
          <a:noFill/>
        </a:ln>
      </dgm:spPr>
      <dgm:t>
        <a:bodyPr/>
        <a:lstStyle/>
        <a:p>
          <a:pPr rtl="0"/>
          <a:r>
            <a:rPr lang="en-US" sz="1100" dirty="0" smtClean="0">
              <a:solidFill>
                <a:schemeClr val="tx1"/>
              </a:solidFill>
            </a:rPr>
            <a:t>Contact the national FLC to be informed of procedure to be followed for the submission of the expenditure</a:t>
          </a:r>
          <a:endParaRPr lang="fr-FR" sz="1100" dirty="0">
            <a:solidFill>
              <a:schemeClr val="tx1"/>
            </a:solidFill>
          </a:endParaRPr>
        </a:p>
      </dgm:t>
    </dgm:pt>
    <dgm:pt modelId="{8806A99A-85C9-4059-A398-E3D08D56368D}" type="parTrans" cxnId="{6B25DFDF-63E6-4C4A-94BA-8DA770926393}">
      <dgm:prSet/>
      <dgm:spPr/>
      <dgm:t>
        <a:bodyPr/>
        <a:lstStyle/>
        <a:p>
          <a:endParaRPr lang="fr-FR">
            <a:solidFill>
              <a:schemeClr val="tx1"/>
            </a:solidFill>
          </a:endParaRPr>
        </a:p>
      </dgm:t>
    </dgm:pt>
    <dgm:pt modelId="{982BA488-63B3-40D4-8EF6-3AFD68875C12}" type="sibTrans" cxnId="{6B25DFDF-63E6-4C4A-94BA-8DA770926393}">
      <dgm:prSet/>
      <dgm:spPr/>
      <dgm:t>
        <a:bodyPr/>
        <a:lstStyle/>
        <a:p>
          <a:endParaRPr lang="fr-FR">
            <a:solidFill>
              <a:schemeClr val="tx1"/>
            </a:solidFill>
          </a:endParaRPr>
        </a:p>
      </dgm:t>
    </dgm:pt>
    <dgm:pt modelId="{7C0F4C13-3985-4AD6-B60C-EAD2B22E4AA8}">
      <dgm:prSet custT="1"/>
      <dgm:spPr>
        <a:ln>
          <a:noFill/>
        </a:ln>
      </dgm:spPr>
      <dgm:t>
        <a:bodyPr/>
        <a:lstStyle/>
        <a:p>
          <a:pPr rtl="0"/>
          <a:r>
            <a:rPr lang="fr-FR" sz="3200" dirty="0" err="1" smtClean="0">
              <a:solidFill>
                <a:schemeClr val="tx1"/>
              </a:solidFill>
            </a:rPr>
            <a:t>Decentralised</a:t>
          </a:r>
          <a:r>
            <a:rPr lang="fr-FR" sz="3200" dirty="0" smtClean="0">
              <a:solidFill>
                <a:schemeClr val="tx1"/>
              </a:solidFill>
            </a:rPr>
            <a:t>:</a:t>
          </a:r>
          <a:endParaRPr lang="fr-FR" sz="3200" dirty="0">
            <a:solidFill>
              <a:schemeClr val="tx1"/>
            </a:solidFill>
          </a:endParaRPr>
        </a:p>
      </dgm:t>
    </dgm:pt>
    <dgm:pt modelId="{87DAE716-D589-4866-862E-20E0ACA86901}" type="parTrans" cxnId="{176B4D6D-6D57-439D-9970-2818977EFDFA}">
      <dgm:prSet/>
      <dgm:spPr/>
      <dgm:t>
        <a:bodyPr/>
        <a:lstStyle/>
        <a:p>
          <a:endParaRPr lang="fr-FR">
            <a:solidFill>
              <a:schemeClr val="tx1"/>
            </a:solidFill>
          </a:endParaRPr>
        </a:p>
      </dgm:t>
    </dgm:pt>
    <dgm:pt modelId="{7BDC66A7-7325-4588-A43B-9B86ECEE3D20}" type="sibTrans" cxnId="{176B4D6D-6D57-439D-9970-2818977EFDFA}">
      <dgm:prSet/>
      <dgm:spPr/>
      <dgm:t>
        <a:bodyPr/>
        <a:lstStyle/>
        <a:p>
          <a:endParaRPr lang="fr-FR">
            <a:solidFill>
              <a:schemeClr val="tx1"/>
            </a:solidFill>
          </a:endParaRPr>
        </a:p>
      </dgm:t>
    </dgm:pt>
    <dgm:pt modelId="{D406803B-F4F6-44E5-ACB3-11C47C49B975}">
      <dgm:prSet custT="1"/>
      <dgm:spPr>
        <a:ln>
          <a:noFill/>
        </a:ln>
      </dgm:spPr>
      <dgm:t>
        <a:bodyPr/>
        <a:lstStyle/>
        <a:p>
          <a:pPr rtl="0"/>
          <a:r>
            <a:rPr lang="en-US" sz="1100" dirty="0" smtClean="0">
              <a:solidFill>
                <a:schemeClr val="tx1"/>
              </a:solidFill>
            </a:rPr>
            <a:t>Contact the NCP to be informed of the procedure to follow for the selection and approval of your FLC </a:t>
          </a:r>
          <a:endParaRPr lang="fr-FR" sz="1100" dirty="0">
            <a:solidFill>
              <a:schemeClr val="tx1"/>
            </a:solidFill>
          </a:endParaRPr>
        </a:p>
      </dgm:t>
    </dgm:pt>
    <dgm:pt modelId="{7AF80327-ED2A-44C2-B293-DC224238A969}" type="parTrans" cxnId="{10CE8B84-A8C8-46A9-ADA5-1843DA7438D8}">
      <dgm:prSet/>
      <dgm:spPr/>
      <dgm:t>
        <a:bodyPr/>
        <a:lstStyle/>
        <a:p>
          <a:endParaRPr lang="fr-FR">
            <a:solidFill>
              <a:schemeClr val="tx1"/>
            </a:solidFill>
          </a:endParaRPr>
        </a:p>
      </dgm:t>
    </dgm:pt>
    <dgm:pt modelId="{6E4040EE-369E-4F65-8DD1-0E411FBD0BA5}" type="sibTrans" cxnId="{10CE8B84-A8C8-46A9-ADA5-1843DA7438D8}">
      <dgm:prSet/>
      <dgm:spPr/>
      <dgm:t>
        <a:bodyPr/>
        <a:lstStyle/>
        <a:p>
          <a:endParaRPr lang="fr-FR">
            <a:solidFill>
              <a:schemeClr val="tx1"/>
            </a:solidFill>
          </a:endParaRPr>
        </a:p>
      </dgm:t>
    </dgm:pt>
    <dgm:pt modelId="{1EC6A80D-8B24-4AF9-9587-D7BD61E829AC}">
      <dgm:prSet custT="1"/>
      <dgm:spPr>
        <a:ln>
          <a:noFill/>
        </a:ln>
      </dgm:spPr>
      <dgm:t>
        <a:bodyPr/>
        <a:lstStyle/>
        <a:p>
          <a:pPr rtl="0"/>
          <a:r>
            <a:rPr lang="en-US" sz="1100" dirty="0" smtClean="0">
              <a:solidFill>
                <a:schemeClr val="tx1"/>
              </a:solidFill>
            </a:rPr>
            <a:t>Select your FLC (internal-external) and submit it for the approval of your NCP</a:t>
          </a:r>
          <a:endParaRPr lang="fr-FR" sz="1100" dirty="0">
            <a:solidFill>
              <a:schemeClr val="tx1"/>
            </a:solidFill>
          </a:endParaRPr>
        </a:p>
      </dgm:t>
    </dgm:pt>
    <dgm:pt modelId="{0C92DAB1-6F04-4E8E-AB7D-F635ED87A6E6}" type="parTrans" cxnId="{016E49A0-4366-4A61-8601-67A35630008A}">
      <dgm:prSet/>
      <dgm:spPr/>
      <dgm:t>
        <a:bodyPr/>
        <a:lstStyle/>
        <a:p>
          <a:endParaRPr lang="fr-FR">
            <a:solidFill>
              <a:schemeClr val="tx1"/>
            </a:solidFill>
          </a:endParaRPr>
        </a:p>
      </dgm:t>
    </dgm:pt>
    <dgm:pt modelId="{BEE42411-C5D7-4C13-81D7-9092401EEE66}" type="sibTrans" cxnId="{016E49A0-4366-4A61-8601-67A35630008A}">
      <dgm:prSet/>
      <dgm:spPr/>
      <dgm:t>
        <a:bodyPr/>
        <a:lstStyle/>
        <a:p>
          <a:endParaRPr lang="fr-FR">
            <a:solidFill>
              <a:schemeClr val="tx1"/>
            </a:solidFill>
          </a:endParaRPr>
        </a:p>
      </dgm:t>
    </dgm:pt>
    <dgm:pt modelId="{895F2123-94C6-4BC9-B594-7ADC1051E640}">
      <dgm:prSet custT="1"/>
      <dgm:spPr>
        <a:ln>
          <a:noFill/>
        </a:ln>
      </dgm:spPr>
      <dgm:t>
        <a:bodyPr/>
        <a:lstStyle/>
        <a:p>
          <a:pPr rtl="0"/>
          <a:r>
            <a:rPr lang="en-US" sz="1100" dirty="0" smtClean="0">
              <a:solidFill>
                <a:schemeClr val="tx1"/>
              </a:solidFill>
            </a:rPr>
            <a:t>Once it is approved, request in Synergie CTE and access for your FLC</a:t>
          </a:r>
          <a:endParaRPr lang="fr-FR" sz="1100" dirty="0">
            <a:solidFill>
              <a:schemeClr val="tx1"/>
            </a:solidFill>
          </a:endParaRPr>
        </a:p>
      </dgm:t>
    </dgm:pt>
    <dgm:pt modelId="{450FD14C-5F99-4C03-B52D-2D7DA1DAA7E1}" type="parTrans" cxnId="{4C80A531-BF75-4FF8-83E3-3C17BD6F3995}">
      <dgm:prSet/>
      <dgm:spPr/>
      <dgm:t>
        <a:bodyPr/>
        <a:lstStyle/>
        <a:p>
          <a:endParaRPr lang="fr-FR">
            <a:solidFill>
              <a:schemeClr val="tx1"/>
            </a:solidFill>
          </a:endParaRPr>
        </a:p>
      </dgm:t>
    </dgm:pt>
    <dgm:pt modelId="{B65C4662-E94F-469A-8FAC-E10ED3500CA5}" type="sibTrans" cxnId="{4C80A531-BF75-4FF8-83E3-3C17BD6F3995}">
      <dgm:prSet/>
      <dgm:spPr/>
      <dgm:t>
        <a:bodyPr/>
        <a:lstStyle/>
        <a:p>
          <a:endParaRPr lang="fr-FR">
            <a:solidFill>
              <a:schemeClr val="tx1"/>
            </a:solidFill>
          </a:endParaRPr>
        </a:p>
      </dgm:t>
    </dgm:pt>
    <dgm:pt modelId="{644CFD83-5CE3-4448-8F60-4D1EDE761BA8}">
      <dgm:prSet custT="1"/>
      <dgm:spPr>
        <a:ln>
          <a:noFill/>
        </a:ln>
      </dgm:spPr>
      <dgm:t>
        <a:bodyPr/>
        <a:lstStyle/>
        <a:p>
          <a:pPr rtl="0"/>
          <a:r>
            <a:rPr lang="en-US" sz="1100" dirty="0" smtClean="0">
              <a:solidFill>
                <a:schemeClr val="tx1"/>
              </a:solidFill>
            </a:rPr>
            <a:t>Once the request is validated by the NCP, the FLC will have access to Synergie CTE </a:t>
          </a:r>
        </a:p>
      </dgm:t>
    </dgm:pt>
    <dgm:pt modelId="{432369D5-E8D4-4127-ADC4-4C4E0B10B78A}" type="parTrans" cxnId="{DBF427D5-F008-48A2-897B-C99AF3211772}">
      <dgm:prSet/>
      <dgm:spPr/>
      <dgm:t>
        <a:bodyPr/>
        <a:lstStyle/>
        <a:p>
          <a:endParaRPr lang="fr-FR">
            <a:solidFill>
              <a:schemeClr val="tx1"/>
            </a:solidFill>
          </a:endParaRPr>
        </a:p>
      </dgm:t>
    </dgm:pt>
    <dgm:pt modelId="{0BD3831E-59AB-4FEE-B8B8-769621923967}" type="sibTrans" cxnId="{DBF427D5-F008-48A2-897B-C99AF3211772}">
      <dgm:prSet/>
      <dgm:spPr/>
      <dgm:t>
        <a:bodyPr/>
        <a:lstStyle/>
        <a:p>
          <a:endParaRPr lang="fr-FR">
            <a:solidFill>
              <a:schemeClr val="tx1"/>
            </a:solidFill>
          </a:endParaRPr>
        </a:p>
      </dgm:t>
    </dgm:pt>
    <dgm:pt modelId="{FF7D4052-3B31-414D-8B1D-963A224A4A93}" type="pres">
      <dgm:prSet presAssocID="{0562510A-E75F-43B8-8AC7-ED1F76391443}" presName="layout" presStyleCnt="0">
        <dgm:presLayoutVars>
          <dgm:chMax/>
          <dgm:chPref/>
          <dgm:dir/>
          <dgm:resizeHandles/>
        </dgm:presLayoutVars>
      </dgm:prSet>
      <dgm:spPr/>
      <dgm:t>
        <a:bodyPr/>
        <a:lstStyle/>
        <a:p>
          <a:endParaRPr lang="fr-FR"/>
        </a:p>
      </dgm:t>
    </dgm:pt>
    <dgm:pt modelId="{4DE95B2E-A66C-4258-AA47-BEAA2E43EBBD}" type="pres">
      <dgm:prSet presAssocID="{779C4A6C-E095-41B5-99C4-48BD73125D63}" presName="root" presStyleCnt="0">
        <dgm:presLayoutVars>
          <dgm:chMax/>
          <dgm:chPref/>
        </dgm:presLayoutVars>
      </dgm:prSet>
      <dgm:spPr/>
    </dgm:pt>
    <dgm:pt modelId="{D1772B7E-EE2B-4F78-A94E-55AB6073830E}" type="pres">
      <dgm:prSet presAssocID="{779C4A6C-E095-41B5-99C4-48BD73125D63}" presName="rootComposite" presStyleCnt="0">
        <dgm:presLayoutVars/>
      </dgm:prSet>
      <dgm:spPr/>
    </dgm:pt>
    <dgm:pt modelId="{FEF481E0-9D27-49C5-8D79-D3CC2F3FAC4F}" type="pres">
      <dgm:prSet presAssocID="{779C4A6C-E095-41B5-99C4-48BD73125D63}" presName="ParentAccent" presStyleLbl="alignNode1" presStyleIdx="0" presStyleCnt="2" custFlipVert="1" custScaleY="27189" custLinFactNeighborX="249" custLinFactNeighborY="-87677"/>
      <dgm:spPr>
        <a:noFill/>
        <a:ln>
          <a:noFill/>
        </a:ln>
      </dgm:spPr>
      <dgm:t>
        <a:bodyPr/>
        <a:lstStyle/>
        <a:p>
          <a:endParaRPr lang="fr-FR"/>
        </a:p>
      </dgm:t>
    </dgm:pt>
    <dgm:pt modelId="{387E2EAF-D084-4673-8658-DEEF670BB2E1}" type="pres">
      <dgm:prSet presAssocID="{779C4A6C-E095-41B5-99C4-48BD73125D63}" presName="ParentSmallAccent" presStyleLbl="fgAcc1" presStyleIdx="0" presStyleCnt="2" custFlipVert="1" custScaleY="14858" custLinFactY="-61421" custLinFactNeighborX="22888" custLinFactNeighborY="-100000"/>
      <dgm:spPr>
        <a:noFill/>
        <a:ln>
          <a:noFill/>
        </a:ln>
      </dgm:spPr>
      <dgm:t>
        <a:bodyPr/>
        <a:lstStyle/>
        <a:p>
          <a:endParaRPr lang="fr-FR"/>
        </a:p>
      </dgm:t>
    </dgm:pt>
    <dgm:pt modelId="{9AF3AB7C-C7C6-4313-A2FA-873A1481DB9D}" type="pres">
      <dgm:prSet presAssocID="{779C4A6C-E095-41B5-99C4-48BD73125D63}" presName="Parent" presStyleLbl="revTx" presStyleIdx="0" presStyleCnt="7">
        <dgm:presLayoutVars>
          <dgm:chMax/>
          <dgm:chPref val="4"/>
          <dgm:bulletEnabled val="1"/>
        </dgm:presLayoutVars>
      </dgm:prSet>
      <dgm:spPr/>
      <dgm:t>
        <a:bodyPr/>
        <a:lstStyle/>
        <a:p>
          <a:endParaRPr lang="fr-FR"/>
        </a:p>
      </dgm:t>
    </dgm:pt>
    <dgm:pt modelId="{2DEA7BEF-5840-4E84-B30C-CAA3B9C0DA3F}" type="pres">
      <dgm:prSet presAssocID="{779C4A6C-E095-41B5-99C4-48BD73125D63}" presName="childShape" presStyleCnt="0">
        <dgm:presLayoutVars>
          <dgm:chMax val="0"/>
          <dgm:chPref val="0"/>
        </dgm:presLayoutVars>
      </dgm:prSet>
      <dgm:spPr/>
    </dgm:pt>
    <dgm:pt modelId="{FC63E5F0-5C18-4DF3-A900-194B49392834}" type="pres">
      <dgm:prSet presAssocID="{FB710DD4-000B-48F2-8CAF-7DFA11935A16}" presName="childComposite" presStyleCnt="0">
        <dgm:presLayoutVars>
          <dgm:chMax val="0"/>
          <dgm:chPref val="0"/>
        </dgm:presLayoutVars>
      </dgm:prSet>
      <dgm:spPr/>
    </dgm:pt>
    <dgm:pt modelId="{95D2F374-A44D-454C-86E4-F060EE2BD8D1}" type="pres">
      <dgm:prSet presAssocID="{FB710DD4-000B-48F2-8CAF-7DFA11935A16}" presName="ChildAccent" presStyleLbl="solidFgAcc1" presStyleIdx="0" presStyleCnt="5" custLinFactY="-100000" custLinFactNeighborX="-1782" custLinFactNeighborY="-115775"/>
      <dgm:spPr/>
    </dgm:pt>
    <dgm:pt modelId="{A9B1C42D-C4D2-4DDD-B3C8-E0CF1199D31F}" type="pres">
      <dgm:prSet presAssocID="{FB710DD4-000B-48F2-8CAF-7DFA11935A16}" presName="Child" presStyleLbl="revTx" presStyleIdx="1" presStyleCnt="7" custLinFactNeighborX="-173" custLinFactNeighborY="-84097">
        <dgm:presLayoutVars>
          <dgm:chMax val="0"/>
          <dgm:chPref val="0"/>
          <dgm:bulletEnabled val="1"/>
        </dgm:presLayoutVars>
      </dgm:prSet>
      <dgm:spPr/>
      <dgm:t>
        <a:bodyPr/>
        <a:lstStyle/>
        <a:p>
          <a:endParaRPr lang="fr-FR"/>
        </a:p>
      </dgm:t>
    </dgm:pt>
    <dgm:pt modelId="{413BA6A2-12F3-4037-A29D-139657A3D167}" type="pres">
      <dgm:prSet presAssocID="{7C0F4C13-3985-4AD6-B60C-EAD2B22E4AA8}" presName="root" presStyleCnt="0">
        <dgm:presLayoutVars>
          <dgm:chMax/>
          <dgm:chPref/>
        </dgm:presLayoutVars>
      </dgm:prSet>
      <dgm:spPr/>
    </dgm:pt>
    <dgm:pt modelId="{6C5884CE-3782-4641-B8CC-18C8316FC662}" type="pres">
      <dgm:prSet presAssocID="{7C0F4C13-3985-4AD6-B60C-EAD2B22E4AA8}" presName="rootComposite" presStyleCnt="0">
        <dgm:presLayoutVars/>
      </dgm:prSet>
      <dgm:spPr/>
    </dgm:pt>
    <dgm:pt modelId="{639B835B-A6B0-4F51-A118-DF1E6E47E2E6}" type="pres">
      <dgm:prSet presAssocID="{7C0F4C13-3985-4AD6-B60C-EAD2B22E4AA8}" presName="ParentAccent" presStyleLbl="alignNode1" presStyleIdx="1" presStyleCnt="2" custFlipVert="1" custScaleY="9278" custLinFactNeighborX="-169" custLinFactNeighborY="-56415"/>
      <dgm:spPr>
        <a:noFill/>
        <a:ln>
          <a:noFill/>
        </a:ln>
      </dgm:spPr>
      <dgm:t>
        <a:bodyPr/>
        <a:lstStyle/>
        <a:p>
          <a:endParaRPr lang="fr-FR"/>
        </a:p>
      </dgm:t>
    </dgm:pt>
    <dgm:pt modelId="{A61F932D-D3E2-4D14-B278-B83640F33F8B}" type="pres">
      <dgm:prSet presAssocID="{7C0F4C13-3985-4AD6-B60C-EAD2B22E4AA8}" presName="ParentSmallAccent" presStyleLbl="fgAcc1" presStyleIdx="1" presStyleCnt="2" custFlipVert="1" custScaleY="14858" custLinFactY="-18850" custLinFactNeighborX="-2301" custLinFactNeighborY="-100000"/>
      <dgm:spPr>
        <a:noFill/>
        <a:ln>
          <a:noFill/>
        </a:ln>
      </dgm:spPr>
      <dgm:t>
        <a:bodyPr/>
        <a:lstStyle/>
        <a:p>
          <a:endParaRPr lang="fr-FR"/>
        </a:p>
      </dgm:t>
    </dgm:pt>
    <dgm:pt modelId="{405B3695-BC56-4847-9DD8-AC9C33481182}" type="pres">
      <dgm:prSet presAssocID="{7C0F4C13-3985-4AD6-B60C-EAD2B22E4AA8}" presName="Parent" presStyleLbl="revTx" presStyleIdx="2" presStyleCnt="7">
        <dgm:presLayoutVars>
          <dgm:chMax/>
          <dgm:chPref val="4"/>
          <dgm:bulletEnabled val="1"/>
        </dgm:presLayoutVars>
      </dgm:prSet>
      <dgm:spPr/>
      <dgm:t>
        <a:bodyPr/>
        <a:lstStyle/>
        <a:p>
          <a:endParaRPr lang="fr-FR"/>
        </a:p>
      </dgm:t>
    </dgm:pt>
    <dgm:pt modelId="{53FDB0EB-74FD-423A-9EDD-07CCD5316F05}" type="pres">
      <dgm:prSet presAssocID="{7C0F4C13-3985-4AD6-B60C-EAD2B22E4AA8}" presName="childShape" presStyleCnt="0">
        <dgm:presLayoutVars>
          <dgm:chMax val="0"/>
          <dgm:chPref val="0"/>
        </dgm:presLayoutVars>
      </dgm:prSet>
      <dgm:spPr/>
    </dgm:pt>
    <dgm:pt modelId="{8384453E-5BE1-4600-9139-17DA42A04CBA}" type="pres">
      <dgm:prSet presAssocID="{D406803B-F4F6-44E5-ACB3-11C47C49B975}" presName="childComposite" presStyleCnt="0">
        <dgm:presLayoutVars>
          <dgm:chMax val="0"/>
          <dgm:chPref val="0"/>
        </dgm:presLayoutVars>
      </dgm:prSet>
      <dgm:spPr/>
    </dgm:pt>
    <dgm:pt modelId="{9728C6F8-46D7-41A1-97CB-15FFB0132085}" type="pres">
      <dgm:prSet presAssocID="{D406803B-F4F6-44E5-ACB3-11C47C49B975}" presName="ChildAccent" presStyleLbl="solidFgAcc1" presStyleIdx="1" presStyleCnt="5" custLinFactY="-100000" custLinFactNeighborX="-27382" custLinFactNeighborY="-109357"/>
      <dgm:spPr/>
    </dgm:pt>
    <dgm:pt modelId="{8B9E934C-7FC5-466B-987F-9353A858688F}" type="pres">
      <dgm:prSet presAssocID="{D406803B-F4F6-44E5-ACB3-11C47C49B975}" presName="Child" presStyleLbl="revTx" presStyleIdx="3" presStyleCnt="7" custLinFactNeighborX="-2163" custLinFactNeighborY="-89814">
        <dgm:presLayoutVars>
          <dgm:chMax val="0"/>
          <dgm:chPref val="0"/>
          <dgm:bulletEnabled val="1"/>
        </dgm:presLayoutVars>
      </dgm:prSet>
      <dgm:spPr/>
      <dgm:t>
        <a:bodyPr/>
        <a:lstStyle/>
        <a:p>
          <a:endParaRPr lang="fr-FR"/>
        </a:p>
      </dgm:t>
    </dgm:pt>
    <dgm:pt modelId="{FBE94DDC-B501-466F-8E23-DE564E1D7A8D}" type="pres">
      <dgm:prSet presAssocID="{1EC6A80D-8B24-4AF9-9587-D7BD61E829AC}" presName="childComposite" presStyleCnt="0">
        <dgm:presLayoutVars>
          <dgm:chMax val="0"/>
          <dgm:chPref val="0"/>
        </dgm:presLayoutVars>
      </dgm:prSet>
      <dgm:spPr/>
    </dgm:pt>
    <dgm:pt modelId="{04ABD45A-D2D8-41FD-847B-879FC670AA9A}" type="pres">
      <dgm:prSet presAssocID="{1EC6A80D-8B24-4AF9-9587-D7BD61E829AC}" presName="ChildAccent" presStyleLbl="solidFgAcc1" presStyleIdx="2" presStyleCnt="5" custLinFactY="-100000" custLinFactNeighborX="-27382" custLinFactNeighborY="-109357"/>
      <dgm:spPr/>
    </dgm:pt>
    <dgm:pt modelId="{DB82560D-B2B7-4672-8189-5BED7784DD35}" type="pres">
      <dgm:prSet presAssocID="{1EC6A80D-8B24-4AF9-9587-D7BD61E829AC}" presName="Child" presStyleLbl="revTx" presStyleIdx="4" presStyleCnt="7" custLinFactNeighborX="-2163" custLinFactNeighborY="-89814">
        <dgm:presLayoutVars>
          <dgm:chMax val="0"/>
          <dgm:chPref val="0"/>
          <dgm:bulletEnabled val="1"/>
        </dgm:presLayoutVars>
      </dgm:prSet>
      <dgm:spPr/>
      <dgm:t>
        <a:bodyPr/>
        <a:lstStyle/>
        <a:p>
          <a:endParaRPr lang="fr-FR"/>
        </a:p>
      </dgm:t>
    </dgm:pt>
    <dgm:pt modelId="{686003E2-7335-41F3-A3EE-129F7F531EC4}" type="pres">
      <dgm:prSet presAssocID="{895F2123-94C6-4BC9-B594-7ADC1051E640}" presName="childComposite" presStyleCnt="0">
        <dgm:presLayoutVars>
          <dgm:chMax val="0"/>
          <dgm:chPref val="0"/>
        </dgm:presLayoutVars>
      </dgm:prSet>
      <dgm:spPr/>
    </dgm:pt>
    <dgm:pt modelId="{06716D03-6D37-44EC-BE48-71CA7D0C871F}" type="pres">
      <dgm:prSet presAssocID="{895F2123-94C6-4BC9-B594-7ADC1051E640}" presName="ChildAccent" presStyleLbl="solidFgAcc1" presStyleIdx="3" presStyleCnt="5" custLinFactY="-100000" custLinFactNeighborX="-27382" custLinFactNeighborY="-109357"/>
      <dgm:spPr/>
    </dgm:pt>
    <dgm:pt modelId="{1716DBBA-8F9B-49DE-BBE8-30D26D6FA15D}" type="pres">
      <dgm:prSet presAssocID="{895F2123-94C6-4BC9-B594-7ADC1051E640}" presName="Child" presStyleLbl="revTx" presStyleIdx="5" presStyleCnt="7" custLinFactNeighborX="-2163" custLinFactNeighborY="-89814">
        <dgm:presLayoutVars>
          <dgm:chMax val="0"/>
          <dgm:chPref val="0"/>
          <dgm:bulletEnabled val="1"/>
        </dgm:presLayoutVars>
      </dgm:prSet>
      <dgm:spPr/>
      <dgm:t>
        <a:bodyPr/>
        <a:lstStyle/>
        <a:p>
          <a:endParaRPr lang="fr-FR"/>
        </a:p>
      </dgm:t>
    </dgm:pt>
    <dgm:pt modelId="{9777A29D-DB28-45FD-8E92-E11988226303}" type="pres">
      <dgm:prSet presAssocID="{644CFD83-5CE3-4448-8F60-4D1EDE761BA8}" presName="childComposite" presStyleCnt="0">
        <dgm:presLayoutVars>
          <dgm:chMax val="0"/>
          <dgm:chPref val="0"/>
        </dgm:presLayoutVars>
      </dgm:prSet>
      <dgm:spPr/>
    </dgm:pt>
    <dgm:pt modelId="{BB95F81E-47A5-4991-A376-42FC10C87162}" type="pres">
      <dgm:prSet presAssocID="{644CFD83-5CE3-4448-8F60-4D1EDE761BA8}" presName="ChildAccent" presStyleLbl="solidFgAcc1" presStyleIdx="4" presStyleCnt="5" custLinFactY="-100000" custLinFactNeighborX="-27382" custLinFactNeighborY="-109357"/>
      <dgm:spPr/>
    </dgm:pt>
    <dgm:pt modelId="{A3E627A0-03A2-4464-A689-5750F10CE048}" type="pres">
      <dgm:prSet presAssocID="{644CFD83-5CE3-4448-8F60-4D1EDE761BA8}" presName="Child" presStyleLbl="revTx" presStyleIdx="6" presStyleCnt="7" custLinFactNeighborX="-2163" custLinFactNeighborY="-89814">
        <dgm:presLayoutVars>
          <dgm:chMax val="0"/>
          <dgm:chPref val="0"/>
          <dgm:bulletEnabled val="1"/>
        </dgm:presLayoutVars>
      </dgm:prSet>
      <dgm:spPr/>
      <dgm:t>
        <a:bodyPr/>
        <a:lstStyle/>
        <a:p>
          <a:endParaRPr lang="fr-FR"/>
        </a:p>
      </dgm:t>
    </dgm:pt>
  </dgm:ptLst>
  <dgm:cxnLst>
    <dgm:cxn modelId="{DBF427D5-F008-48A2-897B-C99AF3211772}" srcId="{7C0F4C13-3985-4AD6-B60C-EAD2B22E4AA8}" destId="{644CFD83-5CE3-4448-8F60-4D1EDE761BA8}" srcOrd="3" destOrd="0" parTransId="{432369D5-E8D4-4127-ADC4-4C4E0B10B78A}" sibTransId="{0BD3831E-59AB-4FEE-B8B8-769621923967}"/>
    <dgm:cxn modelId="{4C80A531-BF75-4FF8-83E3-3C17BD6F3995}" srcId="{7C0F4C13-3985-4AD6-B60C-EAD2B22E4AA8}" destId="{895F2123-94C6-4BC9-B594-7ADC1051E640}" srcOrd="2" destOrd="0" parTransId="{450FD14C-5F99-4C03-B52D-2D7DA1DAA7E1}" sibTransId="{B65C4662-E94F-469A-8FAC-E10ED3500CA5}"/>
    <dgm:cxn modelId="{12BFA647-58AE-4ADA-BCB6-12957BDA0230}" type="presOf" srcId="{895F2123-94C6-4BC9-B594-7ADC1051E640}" destId="{1716DBBA-8F9B-49DE-BBE8-30D26D6FA15D}" srcOrd="0" destOrd="0" presId="urn:microsoft.com/office/officeart/2008/layout/SquareAccentList"/>
    <dgm:cxn modelId="{6B25DFDF-63E6-4C4A-94BA-8DA770926393}" srcId="{779C4A6C-E095-41B5-99C4-48BD73125D63}" destId="{FB710DD4-000B-48F2-8CAF-7DFA11935A16}" srcOrd="0" destOrd="0" parTransId="{8806A99A-85C9-4059-A398-E3D08D56368D}" sibTransId="{982BA488-63B3-40D4-8EF6-3AFD68875C12}"/>
    <dgm:cxn modelId="{016E49A0-4366-4A61-8601-67A35630008A}" srcId="{7C0F4C13-3985-4AD6-B60C-EAD2B22E4AA8}" destId="{1EC6A80D-8B24-4AF9-9587-D7BD61E829AC}" srcOrd="1" destOrd="0" parTransId="{0C92DAB1-6F04-4E8E-AB7D-F635ED87A6E6}" sibTransId="{BEE42411-C5D7-4C13-81D7-9092401EEE66}"/>
    <dgm:cxn modelId="{97CB409C-13D9-449A-A105-A5C87A143F41}" srcId="{0562510A-E75F-43B8-8AC7-ED1F76391443}" destId="{779C4A6C-E095-41B5-99C4-48BD73125D63}" srcOrd="0" destOrd="0" parTransId="{FEFE547C-AA3E-4633-B90E-FBC48C6DB26D}" sibTransId="{2D3A858B-3F8E-4767-B39A-86F7FA713DF2}"/>
    <dgm:cxn modelId="{357B5650-9009-40B3-A025-4AAFB5475796}" type="presOf" srcId="{7C0F4C13-3985-4AD6-B60C-EAD2B22E4AA8}" destId="{405B3695-BC56-4847-9DD8-AC9C33481182}" srcOrd="0" destOrd="0" presId="urn:microsoft.com/office/officeart/2008/layout/SquareAccentList"/>
    <dgm:cxn modelId="{A16D1741-0F56-41B7-A193-8E7A4AEC15C5}" type="presOf" srcId="{644CFD83-5CE3-4448-8F60-4D1EDE761BA8}" destId="{A3E627A0-03A2-4464-A689-5750F10CE048}" srcOrd="0" destOrd="0" presId="urn:microsoft.com/office/officeart/2008/layout/SquareAccentList"/>
    <dgm:cxn modelId="{176B4D6D-6D57-439D-9970-2818977EFDFA}" srcId="{0562510A-E75F-43B8-8AC7-ED1F76391443}" destId="{7C0F4C13-3985-4AD6-B60C-EAD2B22E4AA8}" srcOrd="1" destOrd="0" parTransId="{87DAE716-D589-4866-862E-20E0ACA86901}" sibTransId="{7BDC66A7-7325-4588-A43B-9B86ECEE3D20}"/>
    <dgm:cxn modelId="{2DDC7253-A605-412F-B256-B38CCD6969DF}" type="presOf" srcId="{779C4A6C-E095-41B5-99C4-48BD73125D63}" destId="{9AF3AB7C-C7C6-4313-A2FA-873A1481DB9D}" srcOrd="0" destOrd="0" presId="urn:microsoft.com/office/officeart/2008/layout/SquareAccentList"/>
    <dgm:cxn modelId="{81F47540-B378-419F-84F4-38D4081C8B01}" type="presOf" srcId="{1EC6A80D-8B24-4AF9-9587-D7BD61E829AC}" destId="{DB82560D-B2B7-4672-8189-5BED7784DD35}" srcOrd="0" destOrd="0" presId="urn:microsoft.com/office/officeart/2008/layout/SquareAccentList"/>
    <dgm:cxn modelId="{10CE8B84-A8C8-46A9-ADA5-1843DA7438D8}" srcId="{7C0F4C13-3985-4AD6-B60C-EAD2B22E4AA8}" destId="{D406803B-F4F6-44E5-ACB3-11C47C49B975}" srcOrd="0" destOrd="0" parTransId="{7AF80327-ED2A-44C2-B293-DC224238A969}" sibTransId="{6E4040EE-369E-4F65-8DD1-0E411FBD0BA5}"/>
    <dgm:cxn modelId="{1785DED8-B325-42F8-9B43-4D65A7F19A5C}" type="presOf" srcId="{0562510A-E75F-43B8-8AC7-ED1F76391443}" destId="{FF7D4052-3B31-414D-8B1D-963A224A4A93}" srcOrd="0" destOrd="0" presId="urn:microsoft.com/office/officeart/2008/layout/SquareAccentList"/>
    <dgm:cxn modelId="{4544F3C8-D318-49F8-A8DF-A197773FAB8A}" type="presOf" srcId="{FB710DD4-000B-48F2-8CAF-7DFA11935A16}" destId="{A9B1C42D-C4D2-4DDD-B3C8-E0CF1199D31F}" srcOrd="0" destOrd="0" presId="urn:microsoft.com/office/officeart/2008/layout/SquareAccentList"/>
    <dgm:cxn modelId="{655A23A9-60D0-4F6F-BFD0-A9D4376A0DB3}" type="presOf" srcId="{D406803B-F4F6-44E5-ACB3-11C47C49B975}" destId="{8B9E934C-7FC5-466B-987F-9353A858688F}" srcOrd="0" destOrd="0" presId="urn:microsoft.com/office/officeart/2008/layout/SquareAccentList"/>
    <dgm:cxn modelId="{0C78AF86-13A0-4D62-9F3E-B7A09E43106B}" type="presParOf" srcId="{FF7D4052-3B31-414D-8B1D-963A224A4A93}" destId="{4DE95B2E-A66C-4258-AA47-BEAA2E43EBBD}" srcOrd="0" destOrd="0" presId="urn:microsoft.com/office/officeart/2008/layout/SquareAccentList"/>
    <dgm:cxn modelId="{A15109B1-9C8B-439C-B3CF-255ED694E4E5}" type="presParOf" srcId="{4DE95B2E-A66C-4258-AA47-BEAA2E43EBBD}" destId="{D1772B7E-EE2B-4F78-A94E-55AB6073830E}" srcOrd="0" destOrd="0" presId="urn:microsoft.com/office/officeart/2008/layout/SquareAccentList"/>
    <dgm:cxn modelId="{371EDC2E-0CC0-4CFA-AB6F-CD7F57B0C98E}" type="presParOf" srcId="{D1772B7E-EE2B-4F78-A94E-55AB6073830E}" destId="{FEF481E0-9D27-49C5-8D79-D3CC2F3FAC4F}" srcOrd="0" destOrd="0" presId="urn:microsoft.com/office/officeart/2008/layout/SquareAccentList"/>
    <dgm:cxn modelId="{E1BDED68-2CB3-4761-ACC4-12F63056D86B}" type="presParOf" srcId="{D1772B7E-EE2B-4F78-A94E-55AB6073830E}" destId="{387E2EAF-D084-4673-8658-DEEF670BB2E1}" srcOrd="1" destOrd="0" presId="urn:microsoft.com/office/officeart/2008/layout/SquareAccentList"/>
    <dgm:cxn modelId="{61221755-0025-4976-B988-3A98D6E0E169}" type="presParOf" srcId="{D1772B7E-EE2B-4F78-A94E-55AB6073830E}" destId="{9AF3AB7C-C7C6-4313-A2FA-873A1481DB9D}" srcOrd="2" destOrd="0" presId="urn:microsoft.com/office/officeart/2008/layout/SquareAccentList"/>
    <dgm:cxn modelId="{E912B988-55CF-4405-BCA5-62E483E9D5DC}" type="presParOf" srcId="{4DE95B2E-A66C-4258-AA47-BEAA2E43EBBD}" destId="{2DEA7BEF-5840-4E84-B30C-CAA3B9C0DA3F}" srcOrd="1" destOrd="0" presId="urn:microsoft.com/office/officeart/2008/layout/SquareAccentList"/>
    <dgm:cxn modelId="{66C5C8B8-164F-446E-850A-D63C1C0E0B28}" type="presParOf" srcId="{2DEA7BEF-5840-4E84-B30C-CAA3B9C0DA3F}" destId="{FC63E5F0-5C18-4DF3-A900-194B49392834}" srcOrd="0" destOrd="0" presId="urn:microsoft.com/office/officeart/2008/layout/SquareAccentList"/>
    <dgm:cxn modelId="{3A3C989C-AFEB-4313-8F98-22912C05352E}" type="presParOf" srcId="{FC63E5F0-5C18-4DF3-A900-194B49392834}" destId="{95D2F374-A44D-454C-86E4-F060EE2BD8D1}" srcOrd="0" destOrd="0" presId="urn:microsoft.com/office/officeart/2008/layout/SquareAccentList"/>
    <dgm:cxn modelId="{21BDA424-458A-4065-B0DD-011BF81152C1}" type="presParOf" srcId="{FC63E5F0-5C18-4DF3-A900-194B49392834}" destId="{A9B1C42D-C4D2-4DDD-B3C8-E0CF1199D31F}" srcOrd="1" destOrd="0" presId="urn:microsoft.com/office/officeart/2008/layout/SquareAccentList"/>
    <dgm:cxn modelId="{BCE1C0F0-E08F-4634-A809-810852D765B4}" type="presParOf" srcId="{FF7D4052-3B31-414D-8B1D-963A224A4A93}" destId="{413BA6A2-12F3-4037-A29D-139657A3D167}" srcOrd="1" destOrd="0" presId="urn:microsoft.com/office/officeart/2008/layout/SquareAccentList"/>
    <dgm:cxn modelId="{023484AE-7580-41E9-9C47-BCBC81121E10}" type="presParOf" srcId="{413BA6A2-12F3-4037-A29D-139657A3D167}" destId="{6C5884CE-3782-4641-B8CC-18C8316FC662}" srcOrd="0" destOrd="0" presId="urn:microsoft.com/office/officeart/2008/layout/SquareAccentList"/>
    <dgm:cxn modelId="{88376603-FAA6-4931-A8F9-EB453946E6B1}" type="presParOf" srcId="{6C5884CE-3782-4641-B8CC-18C8316FC662}" destId="{639B835B-A6B0-4F51-A118-DF1E6E47E2E6}" srcOrd="0" destOrd="0" presId="urn:microsoft.com/office/officeart/2008/layout/SquareAccentList"/>
    <dgm:cxn modelId="{F4900BEF-1FAA-4727-AFB8-AEBB9468E062}" type="presParOf" srcId="{6C5884CE-3782-4641-B8CC-18C8316FC662}" destId="{A61F932D-D3E2-4D14-B278-B83640F33F8B}" srcOrd="1" destOrd="0" presId="urn:microsoft.com/office/officeart/2008/layout/SquareAccentList"/>
    <dgm:cxn modelId="{E1F1F20D-8734-4EDC-8F84-D6973AA0CE94}" type="presParOf" srcId="{6C5884CE-3782-4641-B8CC-18C8316FC662}" destId="{405B3695-BC56-4847-9DD8-AC9C33481182}" srcOrd="2" destOrd="0" presId="urn:microsoft.com/office/officeart/2008/layout/SquareAccentList"/>
    <dgm:cxn modelId="{29693A83-045F-4620-92F5-A9E9CA3827B7}" type="presParOf" srcId="{413BA6A2-12F3-4037-A29D-139657A3D167}" destId="{53FDB0EB-74FD-423A-9EDD-07CCD5316F05}" srcOrd="1" destOrd="0" presId="urn:microsoft.com/office/officeart/2008/layout/SquareAccentList"/>
    <dgm:cxn modelId="{05F36211-E3B4-4EC2-ABFB-E21A8699512B}" type="presParOf" srcId="{53FDB0EB-74FD-423A-9EDD-07CCD5316F05}" destId="{8384453E-5BE1-4600-9139-17DA42A04CBA}" srcOrd="0" destOrd="0" presId="urn:microsoft.com/office/officeart/2008/layout/SquareAccentList"/>
    <dgm:cxn modelId="{56716DE2-A48B-45F0-B1FB-CFD1FA98F2B8}" type="presParOf" srcId="{8384453E-5BE1-4600-9139-17DA42A04CBA}" destId="{9728C6F8-46D7-41A1-97CB-15FFB0132085}" srcOrd="0" destOrd="0" presId="urn:microsoft.com/office/officeart/2008/layout/SquareAccentList"/>
    <dgm:cxn modelId="{5EEED812-4E03-407C-84D4-52927CAF282E}" type="presParOf" srcId="{8384453E-5BE1-4600-9139-17DA42A04CBA}" destId="{8B9E934C-7FC5-466B-987F-9353A858688F}" srcOrd="1" destOrd="0" presId="urn:microsoft.com/office/officeart/2008/layout/SquareAccentList"/>
    <dgm:cxn modelId="{2DA80AC3-5B15-439E-9655-41A5FE8518F6}" type="presParOf" srcId="{53FDB0EB-74FD-423A-9EDD-07CCD5316F05}" destId="{FBE94DDC-B501-466F-8E23-DE564E1D7A8D}" srcOrd="1" destOrd="0" presId="urn:microsoft.com/office/officeart/2008/layout/SquareAccentList"/>
    <dgm:cxn modelId="{1660C6FB-760F-4061-BF8F-1CB5C9A4B5F2}" type="presParOf" srcId="{FBE94DDC-B501-466F-8E23-DE564E1D7A8D}" destId="{04ABD45A-D2D8-41FD-847B-879FC670AA9A}" srcOrd="0" destOrd="0" presId="urn:microsoft.com/office/officeart/2008/layout/SquareAccentList"/>
    <dgm:cxn modelId="{FA2A27F6-FE06-4929-A7AF-595C7A58E6E4}" type="presParOf" srcId="{FBE94DDC-B501-466F-8E23-DE564E1D7A8D}" destId="{DB82560D-B2B7-4672-8189-5BED7784DD35}" srcOrd="1" destOrd="0" presId="urn:microsoft.com/office/officeart/2008/layout/SquareAccentList"/>
    <dgm:cxn modelId="{FEB752DD-8F33-482B-85F9-6C8EBC62BA49}" type="presParOf" srcId="{53FDB0EB-74FD-423A-9EDD-07CCD5316F05}" destId="{686003E2-7335-41F3-A3EE-129F7F531EC4}" srcOrd="2" destOrd="0" presId="urn:microsoft.com/office/officeart/2008/layout/SquareAccentList"/>
    <dgm:cxn modelId="{AC22ABBD-948E-4A52-903E-C6B155700679}" type="presParOf" srcId="{686003E2-7335-41F3-A3EE-129F7F531EC4}" destId="{06716D03-6D37-44EC-BE48-71CA7D0C871F}" srcOrd="0" destOrd="0" presId="urn:microsoft.com/office/officeart/2008/layout/SquareAccentList"/>
    <dgm:cxn modelId="{05B1E429-CC78-48CF-95DD-0EFC289CE9B6}" type="presParOf" srcId="{686003E2-7335-41F3-A3EE-129F7F531EC4}" destId="{1716DBBA-8F9B-49DE-BBE8-30D26D6FA15D}" srcOrd="1" destOrd="0" presId="urn:microsoft.com/office/officeart/2008/layout/SquareAccentList"/>
    <dgm:cxn modelId="{AECCBEF8-1048-407A-B8B8-D3D039D3E7F9}" type="presParOf" srcId="{53FDB0EB-74FD-423A-9EDD-07CCD5316F05}" destId="{9777A29D-DB28-45FD-8E92-E11988226303}" srcOrd="3" destOrd="0" presId="urn:microsoft.com/office/officeart/2008/layout/SquareAccentList"/>
    <dgm:cxn modelId="{552BD764-8CB5-4BAF-818F-577628296E12}" type="presParOf" srcId="{9777A29D-DB28-45FD-8E92-E11988226303}" destId="{BB95F81E-47A5-4991-A376-42FC10C87162}" srcOrd="0" destOrd="0" presId="urn:microsoft.com/office/officeart/2008/layout/SquareAccentList"/>
    <dgm:cxn modelId="{0C8892C3-3E86-48EB-B832-502BAB3B69E6}" type="presParOf" srcId="{9777A29D-DB28-45FD-8E92-E11988226303}" destId="{A3E627A0-03A2-4464-A689-5750F10CE048}"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CB2087-C6A6-4C1D-8414-65DAB4F2078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fr-FR"/>
        </a:p>
      </dgm:t>
    </dgm:pt>
    <dgm:pt modelId="{ADAB5EC2-DD35-461F-A267-36140B763982}">
      <dgm:prSet/>
      <dgm:spPr/>
      <dgm:t>
        <a:bodyPr vert="horz"/>
        <a:lstStyle/>
        <a:p>
          <a:pPr rtl="0"/>
          <a:r>
            <a:rPr lang="en-US" dirty="0" smtClean="0"/>
            <a:t>Each partner</a:t>
          </a:r>
          <a:endParaRPr lang="fr-FR" dirty="0"/>
        </a:p>
      </dgm:t>
    </dgm:pt>
    <dgm:pt modelId="{7F1EB6CC-AA7A-4CBB-91A1-FDCE9739EC98}" type="parTrans" cxnId="{B4F97A0F-37E4-4C7F-8A8E-9DFEEF3D0B79}">
      <dgm:prSet/>
      <dgm:spPr/>
      <dgm:t>
        <a:bodyPr/>
        <a:lstStyle/>
        <a:p>
          <a:endParaRPr lang="fr-FR"/>
        </a:p>
      </dgm:t>
    </dgm:pt>
    <dgm:pt modelId="{3041DDD0-6276-448D-A92D-CF54930BB383}" type="sibTrans" cxnId="{B4F97A0F-37E4-4C7F-8A8E-9DFEEF3D0B79}">
      <dgm:prSet/>
      <dgm:spPr/>
      <dgm:t>
        <a:bodyPr/>
        <a:lstStyle/>
        <a:p>
          <a:endParaRPr lang="fr-FR"/>
        </a:p>
      </dgm:t>
    </dgm:pt>
    <dgm:pt modelId="{DC021EFD-FC53-4CFB-B4C3-4D5920FB3E72}">
      <dgm:prSet/>
      <dgm:spPr/>
      <dgm:t>
        <a:bodyPr/>
        <a:lstStyle/>
        <a:p>
          <a:pPr rtl="0"/>
          <a:r>
            <a:rPr lang="en-US" dirty="0" smtClean="0"/>
            <a:t>Lead Partner </a:t>
          </a:r>
          <a:endParaRPr lang="fr-FR" dirty="0"/>
        </a:p>
      </dgm:t>
    </dgm:pt>
    <dgm:pt modelId="{74BC0B6D-2AA6-4680-894A-DA5065766F20}" type="parTrans" cxnId="{96FA2698-C349-4738-8483-848999787ACA}">
      <dgm:prSet/>
      <dgm:spPr/>
      <dgm:t>
        <a:bodyPr/>
        <a:lstStyle/>
        <a:p>
          <a:endParaRPr lang="fr-FR"/>
        </a:p>
      </dgm:t>
    </dgm:pt>
    <dgm:pt modelId="{A371D645-6F56-4EB0-88B2-558A2E01735C}" type="sibTrans" cxnId="{96FA2698-C349-4738-8483-848999787ACA}">
      <dgm:prSet/>
      <dgm:spPr/>
      <dgm:t>
        <a:bodyPr/>
        <a:lstStyle/>
        <a:p>
          <a:endParaRPr lang="fr-FR"/>
        </a:p>
      </dgm:t>
    </dgm:pt>
    <dgm:pt modelId="{AC05A401-489D-4480-BA31-BAAB69A50ED9}">
      <dgm:prSet/>
      <dgm:spPr/>
      <dgm:t>
        <a:bodyPr/>
        <a:lstStyle/>
        <a:p>
          <a:pPr rtl="0"/>
          <a:r>
            <a:rPr lang="en-US" dirty="0" smtClean="0"/>
            <a:t>Managing Authority &amp; Joint Secretariat </a:t>
          </a:r>
          <a:endParaRPr lang="fr-FR" dirty="0"/>
        </a:p>
      </dgm:t>
    </dgm:pt>
    <dgm:pt modelId="{F7D57C11-8B66-4FED-9FE4-0B528385F38D}" type="parTrans" cxnId="{66A6DA09-652C-413F-8FDC-994484A041B4}">
      <dgm:prSet/>
      <dgm:spPr/>
      <dgm:t>
        <a:bodyPr/>
        <a:lstStyle/>
        <a:p>
          <a:endParaRPr lang="fr-FR"/>
        </a:p>
      </dgm:t>
    </dgm:pt>
    <dgm:pt modelId="{FEF6B4CC-8512-4A67-A3ED-367ACF86A00A}" type="sibTrans" cxnId="{66A6DA09-652C-413F-8FDC-994484A041B4}">
      <dgm:prSet/>
      <dgm:spPr/>
      <dgm:t>
        <a:bodyPr/>
        <a:lstStyle/>
        <a:p>
          <a:endParaRPr lang="fr-FR"/>
        </a:p>
      </dgm:t>
    </dgm:pt>
    <dgm:pt modelId="{003CB667-46EF-4096-AC44-4A7E22371448}">
      <dgm:prSet/>
      <dgm:spPr/>
      <dgm:t>
        <a:bodyPr/>
        <a:lstStyle/>
        <a:p>
          <a:pPr rtl="0"/>
          <a:r>
            <a:rPr lang="en-US" dirty="0" smtClean="0"/>
            <a:t>Certifying Authority</a:t>
          </a:r>
          <a:endParaRPr lang="fr-FR" dirty="0"/>
        </a:p>
      </dgm:t>
    </dgm:pt>
    <dgm:pt modelId="{936E9856-BAC8-455C-BCC6-36B74A8D11C9}" type="parTrans" cxnId="{27547B8E-AD9E-4966-A0C3-DB56715E644E}">
      <dgm:prSet/>
      <dgm:spPr/>
      <dgm:t>
        <a:bodyPr/>
        <a:lstStyle/>
        <a:p>
          <a:endParaRPr lang="fr-FR"/>
        </a:p>
      </dgm:t>
    </dgm:pt>
    <dgm:pt modelId="{71CB8B5D-C42C-41DC-8951-66F1931F7F68}" type="sibTrans" cxnId="{27547B8E-AD9E-4966-A0C3-DB56715E644E}">
      <dgm:prSet/>
      <dgm:spPr/>
      <dgm:t>
        <a:bodyPr/>
        <a:lstStyle/>
        <a:p>
          <a:endParaRPr lang="fr-FR"/>
        </a:p>
      </dgm:t>
    </dgm:pt>
    <dgm:pt modelId="{8A7EA2E6-0D5E-4768-A768-8E29A2501430}">
      <dgm:prSet/>
      <dgm:spPr/>
      <dgm:t>
        <a:bodyPr/>
        <a:lstStyle/>
        <a:p>
          <a:pPr rtl="0"/>
          <a:r>
            <a:rPr lang="en-US" dirty="0" smtClean="0"/>
            <a:t>Lead Partner</a:t>
          </a:r>
          <a:endParaRPr lang="fr-FR" dirty="0"/>
        </a:p>
      </dgm:t>
    </dgm:pt>
    <dgm:pt modelId="{C11DBF32-58F4-4A03-8154-C8E5DF75984F}" type="sibTrans" cxnId="{2A155D4C-268F-4B59-AF68-4F4C5287AB43}">
      <dgm:prSet/>
      <dgm:spPr/>
      <dgm:t>
        <a:bodyPr/>
        <a:lstStyle/>
        <a:p>
          <a:endParaRPr lang="fr-FR"/>
        </a:p>
      </dgm:t>
    </dgm:pt>
    <dgm:pt modelId="{E612955F-C73C-4154-A923-36D2FC4CC414}" type="parTrans" cxnId="{2A155D4C-268F-4B59-AF68-4F4C5287AB43}">
      <dgm:prSet/>
      <dgm:spPr/>
      <dgm:t>
        <a:bodyPr/>
        <a:lstStyle/>
        <a:p>
          <a:endParaRPr lang="fr-FR"/>
        </a:p>
      </dgm:t>
    </dgm:pt>
    <dgm:pt modelId="{737A411F-20A6-4C00-AAAA-77B963448525}">
      <dgm:prSet/>
      <dgm:spPr/>
      <dgm:t>
        <a:bodyPr/>
        <a:lstStyle/>
        <a:p>
          <a:pPr rtl="0"/>
          <a:r>
            <a:rPr lang="en-US" dirty="0" smtClean="0"/>
            <a:t>First Level Control</a:t>
          </a:r>
          <a:endParaRPr lang="fr-FR" dirty="0"/>
        </a:p>
      </dgm:t>
    </dgm:pt>
    <dgm:pt modelId="{F8D08008-627F-4EE2-9BF9-B9339B934091}" type="parTrans" cxnId="{E2F2C11A-F954-443E-8214-A89AA0D4C08A}">
      <dgm:prSet/>
      <dgm:spPr/>
      <dgm:t>
        <a:bodyPr/>
        <a:lstStyle/>
        <a:p>
          <a:endParaRPr lang="fr-FR"/>
        </a:p>
      </dgm:t>
    </dgm:pt>
    <dgm:pt modelId="{030C555D-0A70-46A7-91FD-430B23C9A72D}" type="sibTrans" cxnId="{E2F2C11A-F954-443E-8214-A89AA0D4C08A}">
      <dgm:prSet/>
      <dgm:spPr/>
      <dgm:t>
        <a:bodyPr/>
        <a:lstStyle/>
        <a:p>
          <a:endParaRPr lang="fr-FR"/>
        </a:p>
      </dgm:t>
    </dgm:pt>
    <dgm:pt modelId="{7A9BC59B-5A9D-4601-A790-C06514F2BC01}" type="pres">
      <dgm:prSet presAssocID="{A7CB2087-C6A6-4C1D-8414-65DAB4F2078B}" presName="Name0" presStyleCnt="0">
        <dgm:presLayoutVars>
          <dgm:dir/>
          <dgm:resizeHandles val="exact"/>
        </dgm:presLayoutVars>
      </dgm:prSet>
      <dgm:spPr/>
      <dgm:t>
        <a:bodyPr/>
        <a:lstStyle/>
        <a:p>
          <a:endParaRPr lang="fr-FR"/>
        </a:p>
      </dgm:t>
    </dgm:pt>
    <dgm:pt modelId="{8AA02538-C1F4-45B8-9208-D8A553EB46C2}" type="pres">
      <dgm:prSet presAssocID="{A7CB2087-C6A6-4C1D-8414-65DAB4F2078B}" presName="cycle" presStyleCnt="0"/>
      <dgm:spPr/>
    </dgm:pt>
    <dgm:pt modelId="{8060232A-2961-4482-87DD-8289F56D4009}" type="pres">
      <dgm:prSet presAssocID="{ADAB5EC2-DD35-461F-A267-36140B763982}" presName="nodeFirstNode" presStyleLbl="node1" presStyleIdx="0" presStyleCnt="6">
        <dgm:presLayoutVars>
          <dgm:bulletEnabled val="1"/>
        </dgm:presLayoutVars>
      </dgm:prSet>
      <dgm:spPr/>
      <dgm:t>
        <a:bodyPr/>
        <a:lstStyle/>
        <a:p>
          <a:endParaRPr lang="fr-FR"/>
        </a:p>
      </dgm:t>
    </dgm:pt>
    <dgm:pt modelId="{32789E8C-532C-41A8-88B6-6B5A5E82CD6E}" type="pres">
      <dgm:prSet presAssocID="{3041DDD0-6276-448D-A92D-CF54930BB383}" presName="sibTransFirstNode" presStyleLbl="bgShp" presStyleIdx="0" presStyleCnt="1"/>
      <dgm:spPr/>
      <dgm:t>
        <a:bodyPr/>
        <a:lstStyle/>
        <a:p>
          <a:endParaRPr lang="fr-FR"/>
        </a:p>
      </dgm:t>
    </dgm:pt>
    <dgm:pt modelId="{BF11E058-5070-4FDE-A033-2433EF1BCF2B}" type="pres">
      <dgm:prSet presAssocID="{DC021EFD-FC53-4CFB-B4C3-4D5920FB3E72}" presName="nodeFollowingNodes" presStyleLbl="node1" presStyleIdx="1" presStyleCnt="6" custRadScaleRad="96494" custRadScaleInc="12489">
        <dgm:presLayoutVars>
          <dgm:bulletEnabled val="1"/>
        </dgm:presLayoutVars>
      </dgm:prSet>
      <dgm:spPr/>
      <dgm:t>
        <a:bodyPr/>
        <a:lstStyle/>
        <a:p>
          <a:endParaRPr lang="fr-FR"/>
        </a:p>
      </dgm:t>
    </dgm:pt>
    <dgm:pt modelId="{79A584F4-C085-4DB1-AA61-0B40F5DD0611}" type="pres">
      <dgm:prSet presAssocID="{737A411F-20A6-4C00-AAAA-77B963448525}" presName="nodeFollowingNodes" presStyleLbl="node1" presStyleIdx="2" presStyleCnt="6" custRadScaleRad="101308" custRadScaleInc="-13498">
        <dgm:presLayoutVars>
          <dgm:bulletEnabled val="1"/>
        </dgm:presLayoutVars>
      </dgm:prSet>
      <dgm:spPr/>
      <dgm:t>
        <a:bodyPr/>
        <a:lstStyle/>
        <a:p>
          <a:endParaRPr lang="fr-FR"/>
        </a:p>
      </dgm:t>
    </dgm:pt>
    <dgm:pt modelId="{7634A6F3-BE0D-4FD5-93E4-CFB432F06E40}" type="pres">
      <dgm:prSet presAssocID="{8A7EA2E6-0D5E-4768-A768-8E29A2501430}" presName="nodeFollowingNodes" presStyleLbl="node1" presStyleIdx="3" presStyleCnt="6" custRadScaleRad="104626" custRadScaleInc="-15618">
        <dgm:presLayoutVars>
          <dgm:bulletEnabled val="1"/>
        </dgm:presLayoutVars>
      </dgm:prSet>
      <dgm:spPr/>
      <dgm:t>
        <a:bodyPr/>
        <a:lstStyle/>
        <a:p>
          <a:endParaRPr lang="fr-FR"/>
        </a:p>
      </dgm:t>
    </dgm:pt>
    <dgm:pt modelId="{2B47CCC6-A806-42D5-BFDD-1FB3D9EF9635}" type="pres">
      <dgm:prSet presAssocID="{AC05A401-489D-4480-BA31-BAAB69A50ED9}" presName="nodeFollowingNodes" presStyleLbl="node1" presStyleIdx="4" presStyleCnt="6">
        <dgm:presLayoutVars>
          <dgm:bulletEnabled val="1"/>
        </dgm:presLayoutVars>
      </dgm:prSet>
      <dgm:spPr/>
      <dgm:t>
        <a:bodyPr/>
        <a:lstStyle/>
        <a:p>
          <a:endParaRPr lang="fr-FR"/>
        </a:p>
      </dgm:t>
    </dgm:pt>
    <dgm:pt modelId="{5ED9D5AD-ACC4-42EB-A010-7F2D8C9BA5EA}" type="pres">
      <dgm:prSet presAssocID="{003CB667-46EF-4096-AC44-4A7E22371448}" presName="nodeFollowingNodes" presStyleLbl="node1" presStyleIdx="5" presStyleCnt="6">
        <dgm:presLayoutVars>
          <dgm:bulletEnabled val="1"/>
        </dgm:presLayoutVars>
      </dgm:prSet>
      <dgm:spPr/>
      <dgm:t>
        <a:bodyPr/>
        <a:lstStyle/>
        <a:p>
          <a:endParaRPr lang="fr-FR"/>
        </a:p>
      </dgm:t>
    </dgm:pt>
  </dgm:ptLst>
  <dgm:cxnLst>
    <dgm:cxn modelId="{E2F2C11A-F954-443E-8214-A89AA0D4C08A}" srcId="{A7CB2087-C6A6-4C1D-8414-65DAB4F2078B}" destId="{737A411F-20A6-4C00-AAAA-77B963448525}" srcOrd="2" destOrd="0" parTransId="{F8D08008-627F-4EE2-9BF9-B9339B934091}" sibTransId="{030C555D-0A70-46A7-91FD-430B23C9A72D}"/>
    <dgm:cxn modelId="{2A155D4C-268F-4B59-AF68-4F4C5287AB43}" srcId="{A7CB2087-C6A6-4C1D-8414-65DAB4F2078B}" destId="{8A7EA2E6-0D5E-4768-A768-8E29A2501430}" srcOrd="3" destOrd="0" parTransId="{E612955F-C73C-4154-A923-36D2FC4CC414}" sibTransId="{C11DBF32-58F4-4A03-8154-C8E5DF75984F}"/>
    <dgm:cxn modelId="{45FDA8A0-AC8A-4CF4-9B25-99DFCE9D4AB5}" type="presOf" srcId="{737A411F-20A6-4C00-AAAA-77B963448525}" destId="{79A584F4-C085-4DB1-AA61-0B40F5DD0611}" srcOrd="0" destOrd="0" presId="urn:microsoft.com/office/officeart/2005/8/layout/cycle3"/>
    <dgm:cxn modelId="{61ACE9D5-F31E-415D-A085-3853831B2C73}" type="presOf" srcId="{A7CB2087-C6A6-4C1D-8414-65DAB4F2078B}" destId="{7A9BC59B-5A9D-4601-A790-C06514F2BC01}" srcOrd="0" destOrd="0" presId="urn:microsoft.com/office/officeart/2005/8/layout/cycle3"/>
    <dgm:cxn modelId="{B4F97A0F-37E4-4C7F-8A8E-9DFEEF3D0B79}" srcId="{A7CB2087-C6A6-4C1D-8414-65DAB4F2078B}" destId="{ADAB5EC2-DD35-461F-A267-36140B763982}" srcOrd="0" destOrd="0" parTransId="{7F1EB6CC-AA7A-4CBB-91A1-FDCE9739EC98}" sibTransId="{3041DDD0-6276-448D-A92D-CF54930BB383}"/>
    <dgm:cxn modelId="{96FA2698-C349-4738-8483-848999787ACA}" srcId="{A7CB2087-C6A6-4C1D-8414-65DAB4F2078B}" destId="{DC021EFD-FC53-4CFB-B4C3-4D5920FB3E72}" srcOrd="1" destOrd="0" parTransId="{74BC0B6D-2AA6-4680-894A-DA5065766F20}" sibTransId="{A371D645-6F56-4EB0-88B2-558A2E01735C}"/>
    <dgm:cxn modelId="{2BAD96A3-676C-4217-BDB7-BEA9CB504680}" type="presOf" srcId="{AC05A401-489D-4480-BA31-BAAB69A50ED9}" destId="{2B47CCC6-A806-42D5-BFDD-1FB3D9EF9635}" srcOrd="0" destOrd="0" presId="urn:microsoft.com/office/officeart/2005/8/layout/cycle3"/>
    <dgm:cxn modelId="{2374AF4B-80CF-45BC-86A5-483D1E542FF7}" type="presOf" srcId="{3041DDD0-6276-448D-A92D-CF54930BB383}" destId="{32789E8C-532C-41A8-88B6-6B5A5E82CD6E}" srcOrd="0" destOrd="0" presId="urn:microsoft.com/office/officeart/2005/8/layout/cycle3"/>
    <dgm:cxn modelId="{ED963BE1-E1DD-4F7A-9D47-9DC3DFC66799}" type="presOf" srcId="{ADAB5EC2-DD35-461F-A267-36140B763982}" destId="{8060232A-2961-4482-87DD-8289F56D4009}" srcOrd="0" destOrd="0" presId="urn:microsoft.com/office/officeart/2005/8/layout/cycle3"/>
    <dgm:cxn modelId="{27547B8E-AD9E-4966-A0C3-DB56715E644E}" srcId="{A7CB2087-C6A6-4C1D-8414-65DAB4F2078B}" destId="{003CB667-46EF-4096-AC44-4A7E22371448}" srcOrd="5" destOrd="0" parTransId="{936E9856-BAC8-455C-BCC6-36B74A8D11C9}" sibTransId="{71CB8B5D-C42C-41DC-8951-66F1931F7F68}"/>
    <dgm:cxn modelId="{6E792181-9E4B-429F-9241-50A52B740870}" type="presOf" srcId="{003CB667-46EF-4096-AC44-4A7E22371448}" destId="{5ED9D5AD-ACC4-42EB-A010-7F2D8C9BA5EA}" srcOrd="0" destOrd="0" presId="urn:microsoft.com/office/officeart/2005/8/layout/cycle3"/>
    <dgm:cxn modelId="{550EA8A3-B55D-482F-B4C6-F765D096FF04}" type="presOf" srcId="{DC021EFD-FC53-4CFB-B4C3-4D5920FB3E72}" destId="{BF11E058-5070-4FDE-A033-2433EF1BCF2B}" srcOrd="0" destOrd="0" presId="urn:microsoft.com/office/officeart/2005/8/layout/cycle3"/>
    <dgm:cxn modelId="{66A6DA09-652C-413F-8FDC-994484A041B4}" srcId="{A7CB2087-C6A6-4C1D-8414-65DAB4F2078B}" destId="{AC05A401-489D-4480-BA31-BAAB69A50ED9}" srcOrd="4" destOrd="0" parTransId="{F7D57C11-8B66-4FED-9FE4-0B528385F38D}" sibTransId="{FEF6B4CC-8512-4A67-A3ED-367ACF86A00A}"/>
    <dgm:cxn modelId="{1AE7D695-12DA-4715-8E2B-D86D42868608}" type="presOf" srcId="{8A7EA2E6-0D5E-4768-A768-8E29A2501430}" destId="{7634A6F3-BE0D-4FD5-93E4-CFB432F06E40}" srcOrd="0" destOrd="0" presId="urn:microsoft.com/office/officeart/2005/8/layout/cycle3"/>
    <dgm:cxn modelId="{69C2CB13-A517-47F1-BBBE-358F2087DECA}" type="presParOf" srcId="{7A9BC59B-5A9D-4601-A790-C06514F2BC01}" destId="{8AA02538-C1F4-45B8-9208-D8A553EB46C2}" srcOrd="0" destOrd="0" presId="urn:microsoft.com/office/officeart/2005/8/layout/cycle3"/>
    <dgm:cxn modelId="{D76D4BDC-4698-451D-B452-7250B80686B1}" type="presParOf" srcId="{8AA02538-C1F4-45B8-9208-D8A553EB46C2}" destId="{8060232A-2961-4482-87DD-8289F56D4009}" srcOrd="0" destOrd="0" presId="urn:microsoft.com/office/officeart/2005/8/layout/cycle3"/>
    <dgm:cxn modelId="{C8ECFC26-FDE4-4AAB-B709-C2E9091065F0}" type="presParOf" srcId="{8AA02538-C1F4-45B8-9208-D8A553EB46C2}" destId="{32789E8C-532C-41A8-88B6-6B5A5E82CD6E}" srcOrd="1" destOrd="0" presId="urn:microsoft.com/office/officeart/2005/8/layout/cycle3"/>
    <dgm:cxn modelId="{6D5B8822-D740-4638-A504-31BDA97B9752}" type="presParOf" srcId="{8AA02538-C1F4-45B8-9208-D8A553EB46C2}" destId="{BF11E058-5070-4FDE-A033-2433EF1BCF2B}" srcOrd="2" destOrd="0" presId="urn:microsoft.com/office/officeart/2005/8/layout/cycle3"/>
    <dgm:cxn modelId="{1A80815D-6B37-4098-9B7C-093168129607}" type="presParOf" srcId="{8AA02538-C1F4-45B8-9208-D8A553EB46C2}" destId="{79A584F4-C085-4DB1-AA61-0B40F5DD0611}" srcOrd="3" destOrd="0" presId="urn:microsoft.com/office/officeart/2005/8/layout/cycle3"/>
    <dgm:cxn modelId="{A45E3E54-5ED7-47C6-BED8-40562B919D5D}" type="presParOf" srcId="{8AA02538-C1F4-45B8-9208-D8A553EB46C2}" destId="{7634A6F3-BE0D-4FD5-93E4-CFB432F06E40}" srcOrd="4" destOrd="0" presId="urn:microsoft.com/office/officeart/2005/8/layout/cycle3"/>
    <dgm:cxn modelId="{7D841700-DC66-4001-94A5-FC2BF5BE8FCA}" type="presParOf" srcId="{8AA02538-C1F4-45B8-9208-D8A553EB46C2}" destId="{2B47CCC6-A806-42D5-BFDD-1FB3D9EF9635}" srcOrd="5" destOrd="0" presId="urn:microsoft.com/office/officeart/2005/8/layout/cycle3"/>
    <dgm:cxn modelId="{80AC97FE-EC7E-42D6-AE9B-F9D5E970CCE3}" type="presParOf" srcId="{8AA02538-C1F4-45B8-9208-D8A553EB46C2}" destId="{5ED9D5AD-ACC4-42EB-A010-7F2D8C9BA5EA}"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445116-83E8-4EB4-BF81-4A386DC0FEF1}"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fr-FR"/>
        </a:p>
      </dgm:t>
    </dgm:pt>
    <dgm:pt modelId="{9FB7504A-6AB8-43F1-BE94-18A7A20A9C66}">
      <dgm:prSet phldrT="[Texte]" custT="1"/>
      <dgm:spPr>
        <a:xfrm>
          <a:off x="1544230" y="2220996"/>
          <a:ext cx="1155932" cy="1013242"/>
        </a:xfrm>
      </dgm:spPr>
      <dgm:t>
        <a:bodyPr/>
        <a:lstStyle/>
        <a:p>
          <a:r>
            <a:rPr lang="en-US" sz="1050" b="1" noProof="0" dirty="0" smtClean="0">
              <a:latin typeface="Calibri" panose="020F0502020204030204"/>
              <a:ea typeface="+mn-ea"/>
              <a:cs typeface="+mn-cs"/>
            </a:rPr>
            <a:t>End of the 1</a:t>
          </a:r>
          <a:r>
            <a:rPr lang="en-US" sz="1050" b="1" baseline="30000" noProof="0" dirty="0" smtClean="0">
              <a:latin typeface="Calibri" panose="020F0502020204030204"/>
              <a:ea typeface="+mn-ea"/>
              <a:cs typeface="+mn-cs"/>
            </a:rPr>
            <a:t>st</a:t>
          </a:r>
          <a:r>
            <a:rPr lang="en-US" sz="1050" b="1" noProof="0" dirty="0" smtClean="0">
              <a:latin typeface="Calibri" panose="020F0502020204030204"/>
              <a:ea typeface="+mn-ea"/>
              <a:cs typeface="+mn-cs"/>
            </a:rPr>
            <a:t> implementation period: 30/08/2018</a:t>
          </a:r>
          <a:endParaRPr lang="en-US" sz="1050" b="1" noProof="0" dirty="0">
            <a:latin typeface="Calibri" panose="020F0502020204030204"/>
            <a:ea typeface="+mn-ea"/>
            <a:cs typeface="+mn-cs"/>
          </a:endParaRPr>
        </a:p>
      </dgm:t>
    </dgm:pt>
    <dgm:pt modelId="{83C7431A-FAFF-4575-BC3D-A78545E09879}" type="parTrans" cxnId="{0A2A7A40-A9C2-4261-AC61-5C498995A40A}">
      <dgm:prSet/>
      <dgm:spPr/>
      <dgm:t>
        <a:bodyPr/>
        <a:lstStyle/>
        <a:p>
          <a:endParaRPr lang="en-US" noProof="0" dirty="0"/>
        </a:p>
      </dgm:t>
    </dgm:pt>
    <dgm:pt modelId="{3AC3E4EF-56BF-495A-B572-46A13EC0C76C}" type="sibTrans" cxnId="{0A2A7A40-A9C2-4261-AC61-5C498995A40A}">
      <dgm:prSet/>
      <dgm:spPr/>
      <dgm:t>
        <a:bodyPr/>
        <a:lstStyle/>
        <a:p>
          <a:endParaRPr lang="en-US" noProof="0" dirty="0"/>
        </a:p>
      </dgm:t>
    </dgm:pt>
    <dgm:pt modelId="{360B37C3-306C-42A5-BACA-A9AE3C9685FF}">
      <dgm:prSet phldrT="[Texte]" custT="1"/>
      <dgm:spPr>
        <a:xfrm>
          <a:off x="2959317" y="1870832"/>
          <a:ext cx="1155932" cy="1013242"/>
        </a:xfrm>
      </dgm:spPr>
      <dgm:t>
        <a:bodyPr/>
        <a:lstStyle/>
        <a:p>
          <a:r>
            <a:rPr lang="en-US" sz="1050" b="1" noProof="0" dirty="0" smtClean="0">
              <a:latin typeface="Calibri" panose="020F0502020204030204"/>
              <a:ea typeface="+mn-ea"/>
              <a:cs typeface="+mn-cs"/>
            </a:rPr>
            <a:t>Payment claim submission deadline: 30/11/2018 </a:t>
          </a:r>
          <a:endParaRPr lang="en-US" sz="1050" b="1" noProof="0" dirty="0">
            <a:latin typeface="Calibri" panose="020F0502020204030204"/>
            <a:ea typeface="+mn-ea"/>
            <a:cs typeface="+mn-cs"/>
          </a:endParaRPr>
        </a:p>
      </dgm:t>
    </dgm:pt>
    <dgm:pt modelId="{88D7F603-2B15-4900-B684-ADDD19341A83}" type="parTrans" cxnId="{74585D13-34F4-48ED-A054-18CABDE46F82}">
      <dgm:prSet/>
      <dgm:spPr/>
      <dgm:t>
        <a:bodyPr/>
        <a:lstStyle/>
        <a:p>
          <a:endParaRPr lang="en-US" noProof="0" dirty="0"/>
        </a:p>
      </dgm:t>
    </dgm:pt>
    <dgm:pt modelId="{39EC6125-6E6A-47D9-A46F-6633CFE71BCA}" type="sibTrans" cxnId="{74585D13-34F4-48ED-A054-18CABDE46F82}">
      <dgm:prSet/>
      <dgm:spPr/>
      <dgm:t>
        <a:bodyPr/>
        <a:lstStyle/>
        <a:p>
          <a:endParaRPr lang="en-US" noProof="0" dirty="0"/>
        </a:p>
      </dgm:t>
    </dgm:pt>
    <dgm:pt modelId="{07826CAC-2549-4122-B57A-09624C0FACB5}">
      <dgm:prSet phldrT="[Texte]" custT="1"/>
      <dgm:spPr>
        <a:xfrm>
          <a:off x="1544230" y="2220996"/>
          <a:ext cx="1155932" cy="1013242"/>
        </a:xfrm>
      </dgm:spPr>
      <dgm:t>
        <a:bodyPr/>
        <a:lstStyle/>
        <a:p>
          <a:r>
            <a:rPr lang="en-US" sz="1050" b="1" noProof="0" dirty="0" smtClean="0">
              <a:latin typeface="Calibri" panose="020F0502020204030204"/>
              <a:ea typeface="+mn-ea"/>
              <a:cs typeface="+mn-cs"/>
            </a:rPr>
            <a:t>Start-up of the Project: 01/02/2018</a:t>
          </a:r>
        </a:p>
      </dgm:t>
    </dgm:pt>
    <dgm:pt modelId="{559538B2-EE81-4A64-AD54-74E8B905AF02}" type="parTrans" cxnId="{ADC3AF2D-7DA5-4DCA-AEA5-1B126DA32FBD}">
      <dgm:prSet/>
      <dgm:spPr/>
      <dgm:t>
        <a:bodyPr/>
        <a:lstStyle/>
        <a:p>
          <a:endParaRPr lang="en-US" noProof="0" dirty="0"/>
        </a:p>
      </dgm:t>
    </dgm:pt>
    <dgm:pt modelId="{1737FF29-6F10-4C4D-989D-DFAF8009B64D}" type="sibTrans" cxnId="{ADC3AF2D-7DA5-4DCA-AEA5-1B126DA32FBD}">
      <dgm:prSet/>
      <dgm:spPr/>
      <dgm:t>
        <a:bodyPr/>
        <a:lstStyle/>
        <a:p>
          <a:endParaRPr lang="en-US" noProof="0" dirty="0"/>
        </a:p>
      </dgm:t>
    </dgm:pt>
    <dgm:pt modelId="{580C0800-B600-4AD3-B1ED-8B3ECE4EC295}">
      <dgm:prSet phldrT="[Texte]" custT="1"/>
      <dgm:spPr>
        <a:xfrm>
          <a:off x="5789491" y="1170502"/>
          <a:ext cx="1155932" cy="1013242"/>
        </a:xfrm>
      </dgm:spPr>
      <dgm:t>
        <a:bodyPr/>
        <a:lstStyle/>
        <a:p>
          <a:r>
            <a:rPr lang="en-US" sz="1050" b="1" noProof="0" dirty="0" smtClean="0">
              <a:latin typeface="Calibri" panose="020F0502020204030204"/>
              <a:ea typeface="+mn-ea"/>
              <a:cs typeface="+mn-cs"/>
            </a:rPr>
            <a:t>Validation of the MA: 4/5 months</a:t>
          </a:r>
          <a:endParaRPr lang="en-US" sz="1050" b="1" noProof="0" dirty="0">
            <a:latin typeface="Calibri" panose="020F0502020204030204"/>
            <a:ea typeface="+mn-ea"/>
            <a:cs typeface="+mn-cs"/>
          </a:endParaRPr>
        </a:p>
      </dgm:t>
    </dgm:pt>
    <dgm:pt modelId="{A15B0F9A-D657-4562-BE07-F943705448AD}" type="sibTrans" cxnId="{F4124DCE-A059-4C09-B682-FDB4AEFB4FE9}">
      <dgm:prSet/>
      <dgm:spPr/>
      <dgm:t>
        <a:bodyPr/>
        <a:lstStyle/>
        <a:p>
          <a:endParaRPr lang="en-US" noProof="0" dirty="0"/>
        </a:p>
      </dgm:t>
    </dgm:pt>
    <dgm:pt modelId="{343F6BB3-28C8-4DAB-821F-D9655F664757}" type="parTrans" cxnId="{F4124DCE-A059-4C09-B682-FDB4AEFB4FE9}">
      <dgm:prSet/>
      <dgm:spPr/>
      <dgm:t>
        <a:bodyPr/>
        <a:lstStyle/>
        <a:p>
          <a:endParaRPr lang="en-US" noProof="0" dirty="0"/>
        </a:p>
      </dgm:t>
    </dgm:pt>
    <dgm:pt modelId="{134AF6C6-7653-4891-B168-55B039F5ACDF}">
      <dgm:prSet phldrT="[Texte]" custT="1"/>
      <dgm:spPr>
        <a:xfrm>
          <a:off x="7204578" y="820338"/>
          <a:ext cx="1155932" cy="1013242"/>
        </a:xfrm>
      </dgm:spPr>
      <dgm:t>
        <a:bodyPr/>
        <a:lstStyle/>
        <a:p>
          <a:r>
            <a:rPr lang="en-US" sz="1050" b="1" noProof="0" dirty="0" smtClean="0">
              <a:latin typeface="Calibri" panose="020F0502020204030204"/>
              <a:ea typeface="+mn-ea"/>
              <a:cs typeface="+mn-cs"/>
            </a:rPr>
            <a:t>Payment to the partner </a:t>
          </a:r>
          <a:endParaRPr lang="en-US" sz="1050" b="1" noProof="0" dirty="0">
            <a:latin typeface="Calibri" panose="020F0502020204030204"/>
            <a:ea typeface="+mn-ea"/>
            <a:cs typeface="+mn-cs"/>
          </a:endParaRPr>
        </a:p>
      </dgm:t>
    </dgm:pt>
    <dgm:pt modelId="{11FB2ECA-9702-45C5-B7CE-B32F9F751627}" type="sibTrans" cxnId="{C6A7D979-C5F4-42DF-BEEC-C3373652AAF8}">
      <dgm:prSet/>
      <dgm:spPr/>
      <dgm:t>
        <a:bodyPr/>
        <a:lstStyle/>
        <a:p>
          <a:endParaRPr lang="en-US" noProof="0" dirty="0"/>
        </a:p>
      </dgm:t>
    </dgm:pt>
    <dgm:pt modelId="{D7FD16FE-5AA3-420D-B00B-40DF1FCD4B0D}" type="parTrans" cxnId="{C6A7D979-C5F4-42DF-BEEC-C3373652AAF8}">
      <dgm:prSet/>
      <dgm:spPr/>
      <dgm:t>
        <a:bodyPr/>
        <a:lstStyle/>
        <a:p>
          <a:endParaRPr lang="en-US" noProof="0" dirty="0"/>
        </a:p>
      </dgm:t>
    </dgm:pt>
    <dgm:pt modelId="{158C28C5-6867-4EAC-AD12-458CD0B0DF12}">
      <dgm:prSet phldrT="[Texte]" custT="1"/>
      <dgm:spPr>
        <a:xfrm>
          <a:off x="1544230" y="2220996"/>
          <a:ext cx="1155932" cy="1013242"/>
        </a:xfrm>
      </dgm:spPr>
      <dgm:t>
        <a:bodyPr/>
        <a:lstStyle/>
        <a:p>
          <a:r>
            <a:rPr lang="en-US" sz="1050" b="1" noProof="0" dirty="0" smtClean="0">
              <a:latin typeface="Calibri" panose="020F0502020204030204"/>
              <a:ea typeface="+mn-ea"/>
              <a:cs typeface="+mn-cs"/>
            </a:rPr>
            <a:t>Approval of projects: 16/01/2018</a:t>
          </a:r>
        </a:p>
      </dgm:t>
    </dgm:pt>
    <dgm:pt modelId="{2961BD5B-3E78-49D2-B436-329B3B54DA2F}" type="parTrans" cxnId="{010E7CDD-568C-4458-9ABB-1BF463637F78}">
      <dgm:prSet/>
      <dgm:spPr/>
      <dgm:t>
        <a:bodyPr/>
        <a:lstStyle/>
        <a:p>
          <a:endParaRPr lang="fr-FR"/>
        </a:p>
      </dgm:t>
    </dgm:pt>
    <dgm:pt modelId="{6167C49D-A55E-4792-A5ED-CFFA4C5BF824}" type="sibTrans" cxnId="{010E7CDD-568C-4458-9ABB-1BF463637F78}">
      <dgm:prSet/>
      <dgm:spPr/>
      <dgm:t>
        <a:bodyPr/>
        <a:lstStyle/>
        <a:p>
          <a:endParaRPr lang="fr-FR"/>
        </a:p>
      </dgm:t>
    </dgm:pt>
    <dgm:pt modelId="{BA720A00-F358-4BCB-B6E1-C31D95F34BE0}" type="pres">
      <dgm:prSet presAssocID="{E3445116-83E8-4EB4-BF81-4A386DC0FEF1}" presName="Name0" presStyleCnt="0">
        <dgm:presLayoutVars>
          <dgm:dir/>
          <dgm:resizeHandles val="exact"/>
        </dgm:presLayoutVars>
      </dgm:prSet>
      <dgm:spPr/>
      <dgm:t>
        <a:bodyPr/>
        <a:lstStyle/>
        <a:p>
          <a:endParaRPr lang="fr-FR"/>
        </a:p>
      </dgm:t>
    </dgm:pt>
    <dgm:pt modelId="{A8A2E80C-856E-4AAC-9D7F-D765E0CB0849}" type="pres">
      <dgm:prSet presAssocID="{E3445116-83E8-4EB4-BF81-4A386DC0FEF1}" presName="arrow" presStyleLbl="bgShp" presStyleIdx="0" presStyleCnt="1"/>
      <dgm:spPr/>
    </dgm:pt>
    <dgm:pt modelId="{F581D768-0ABF-44A5-989A-F054A0C0727A}" type="pres">
      <dgm:prSet presAssocID="{E3445116-83E8-4EB4-BF81-4A386DC0FEF1}" presName="points" presStyleCnt="0"/>
      <dgm:spPr/>
    </dgm:pt>
    <dgm:pt modelId="{DD9567CD-CB6F-4407-BF74-9E5E7361411A}" type="pres">
      <dgm:prSet presAssocID="{158C28C5-6867-4EAC-AD12-458CD0B0DF12}" presName="compositeA" presStyleCnt="0"/>
      <dgm:spPr/>
    </dgm:pt>
    <dgm:pt modelId="{C0EE040C-2583-4DBD-87F5-1B758D372136}" type="pres">
      <dgm:prSet presAssocID="{158C28C5-6867-4EAC-AD12-458CD0B0DF12}" presName="textA" presStyleLbl="revTx" presStyleIdx="0" presStyleCnt="6">
        <dgm:presLayoutVars>
          <dgm:bulletEnabled val="1"/>
        </dgm:presLayoutVars>
      </dgm:prSet>
      <dgm:spPr/>
      <dgm:t>
        <a:bodyPr/>
        <a:lstStyle/>
        <a:p>
          <a:endParaRPr lang="fr-FR"/>
        </a:p>
      </dgm:t>
    </dgm:pt>
    <dgm:pt modelId="{E5F95C8D-1E72-409A-A7F4-BBE0236C1D68}" type="pres">
      <dgm:prSet presAssocID="{158C28C5-6867-4EAC-AD12-458CD0B0DF12}" presName="circleA" presStyleLbl="node1" presStyleIdx="0" presStyleCnt="6"/>
      <dgm:spPr/>
    </dgm:pt>
    <dgm:pt modelId="{9D0D995C-E157-42A0-A56E-701C9EB28C7C}" type="pres">
      <dgm:prSet presAssocID="{158C28C5-6867-4EAC-AD12-458CD0B0DF12}" presName="spaceA" presStyleCnt="0"/>
      <dgm:spPr/>
    </dgm:pt>
    <dgm:pt modelId="{0998FB2A-330C-42C8-A990-335D307EBC7F}" type="pres">
      <dgm:prSet presAssocID="{6167C49D-A55E-4792-A5ED-CFFA4C5BF824}" presName="space" presStyleCnt="0"/>
      <dgm:spPr/>
    </dgm:pt>
    <dgm:pt modelId="{AAE6483C-D041-48CF-B38F-202FAC3F0D8B}" type="pres">
      <dgm:prSet presAssocID="{07826CAC-2549-4122-B57A-09624C0FACB5}" presName="compositeB" presStyleCnt="0"/>
      <dgm:spPr/>
    </dgm:pt>
    <dgm:pt modelId="{DDD3B513-FCD1-4C92-BEE4-26853E19E480}" type="pres">
      <dgm:prSet presAssocID="{07826CAC-2549-4122-B57A-09624C0FACB5}" presName="textB" presStyleLbl="revTx" presStyleIdx="1" presStyleCnt="6">
        <dgm:presLayoutVars>
          <dgm:bulletEnabled val="1"/>
        </dgm:presLayoutVars>
      </dgm:prSet>
      <dgm:spPr/>
      <dgm:t>
        <a:bodyPr/>
        <a:lstStyle/>
        <a:p>
          <a:endParaRPr lang="fr-FR"/>
        </a:p>
      </dgm:t>
    </dgm:pt>
    <dgm:pt modelId="{C8E4D249-43E3-4D99-9B2A-A62E2A4A1CA1}" type="pres">
      <dgm:prSet presAssocID="{07826CAC-2549-4122-B57A-09624C0FACB5}" presName="circleB" presStyleLbl="node1" presStyleIdx="1" presStyleCnt="6"/>
      <dgm:spPr/>
    </dgm:pt>
    <dgm:pt modelId="{2563AD09-A7BA-4A39-80CA-E46785FE58AF}" type="pres">
      <dgm:prSet presAssocID="{07826CAC-2549-4122-B57A-09624C0FACB5}" presName="spaceB" presStyleCnt="0"/>
      <dgm:spPr/>
    </dgm:pt>
    <dgm:pt modelId="{A6271953-F7B5-481B-8011-2BB843C30773}" type="pres">
      <dgm:prSet presAssocID="{1737FF29-6F10-4C4D-989D-DFAF8009B64D}" presName="space" presStyleCnt="0"/>
      <dgm:spPr/>
    </dgm:pt>
    <dgm:pt modelId="{28DDD446-C08E-4665-B4BF-D08B38ABBB30}" type="pres">
      <dgm:prSet presAssocID="{9FB7504A-6AB8-43F1-BE94-18A7A20A9C66}" presName="compositeA" presStyleCnt="0"/>
      <dgm:spPr/>
    </dgm:pt>
    <dgm:pt modelId="{E4FE1E9B-CCBD-4857-BA96-57D177A63F7A}" type="pres">
      <dgm:prSet presAssocID="{9FB7504A-6AB8-43F1-BE94-18A7A20A9C66}" presName="textA" presStyleLbl="revTx" presStyleIdx="2" presStyleCnt="6">
        <dgm:presLayoutVars>
          <dgm:bulletEnabled val="1"/>
        </dgm:presLayoutVars>
      </dgm:prSet>
      <dgm:spPr/>
      <dgm:t>
        <a:bodyPr/>
        <a:lstStyle/>
        <a:p>
          <a:endParaRPr lang="fr-FR"/>
        </a:p>
      </dgm:t>
    </dgm:pt>
    <dgm:pt modelId="{B0784A1C-D510-4314-9CBA-0C0F6BBBA9FC}" type="pres">
      <dgm:prSet presAssocID="{9FB7504A-6AB8-43F1-BE94-18A7A20A9C66}" presName="circleA" presStyleLbl="node1" presStyleIdx="2" presStyleCnt="6"/>
      <dgm:spPr/>
    </dgm:pt>
    <dgm:pt modelId="{D09B3018-A454-4088-AE69-991F91C8E6CC}" type="pres">
      <dgm:prSet presAssocID="{9FB7504A-6AB8-43F1-BE94-18A7A20A9C66}" presName="spaceA" presStyleCnt="0"/>
      <dgm:spPr/>
    </dgm:pt>
    <dgm:pt modelId="{C1EDDDA4-3272-468E-9510-41445CA8D2E4}" type="pres">
      <dgm:prSet presAssocID="{3AC3E4EF-56BF-495A-B572-46A13EC0C76C}" presName="space" presStyleCnt="0"/>
      <dgm:spPr/>
    </dgm:pt>
    <dgm:pt modelId="{47752C55-89B2-448A-B20B-23A54DE518E8}" type="pres">
      <dgm:prSet presAssocID="{360B37C3-306C-42A5-BACA-A9AE3C9685FF}" presName="compositeB" presStyleCnt="0"/>
      <dgm:spPr/>
    </dgm:pt>
    <dgm:pt modelId="{16B0DB24-434F-4A1F-9095-F9273FC72E06}" type="pres">
      <dgm:prSet presAssocID="{360B37C3-306C-42A5-BACA-A9AE3C9685FF}" presName="textB" presStyleLbl="revTx" presStyleIdx="3" presStyleCnt="6">
        <dgm:presLayoutVars>
          <dgm:bulletEnabled val="1"/>
        </dgm:presLayoutVars>
      </dgm:prSet>
      <dgm:spPr/>
      <dgm:t>
        <a:bodyPr/>
        <a:lstStyle/>
        <a:p>
          <a:endParaRPr lang="fr-FR"/>
        </a:p>
      </dgm:t>
    </dgm:pt>
    <dgm:pt modelId="{92884366-5FCC-49FC-B0D6-2F091593544F}" type="pres">
      <dgm:prSet presAssocID="{360B37C3-306C-42A5-BACA-A9AE3C9685FF}" presName="circleB" presStyleLbl="node1" presStyleIdx="3" presStyleCnt="6"/>
      <dgm:spPr/>
    </dgm:pt>
    <dgm:pt modelId="{91C5D69A-0B39-427A-814C-DAA07C0AF00E}" type="pres">
      <dgm:prSet presAssocID="{360B37C3-306C-42A5-BACA-A9AE3C9685FF}" presName="spaceB" presStyleCnt="0"/>
      <dgm:spPr/>
    </dgm:pt>
    <dgm:pt modelId="{C926B4CC-802D-4665-BD77-957F283E18D8}" type="pres">
      <dgm:prSet presAssocID="{39EC6125-6E6A-47D9-A46F-6633CFE71BCA}" presName="space" presStyleCnt="0"/>
      <dgm:spPr/>
    </dgm:pt>
    <dgm:pt modelId="{C7052608-332D-44F5-BD06-059973719E1B}" type="pres">
      <dgm:prSet presAssocID="{580C0800-B600-4AD3-B1ED-8B3ECE4EC295}" presName="compositeA" presStyleCnt="0"/>
      <dgm:spPr/>
    </dgm:pt>
    <dgm:pt modelId="{781DEF60-8930-452A-8ADA-78ADDE8ACE6A}" type="pres">
      <dgm:prSet presAssocID="{580C0800-B600-4AD3-B1ED-8B3ECE4EC295}" presName="textA" presStyleLbl="revTx" presStyleIdx="4" presStyleCnt="6">
        <dgm:presLayoutVars>
          <dgm:bulletEnabled val="1"/>
        </dgm:presLayoutVars>
      </dgm:prSet>
      <dgm:spPr/>
      <dgm:t>
        <a:bodyPr/>
        <a:lstStyle/>
        <a:p>
          <a:endParaRPr lang="fr-FR"/>
        </a:p>
      </dgm:t>
    </dgm:pt>
    <dgm:pt modelId="{CB35F509-C928-4F37-B3B0-50D891CB717F}" type="pres">
      <dgm:prSet presAssocID="{580C0800-B600-4AD3-B1ED-8B3ECE4EC295}" presName="circleA" presStyleLbl="node1" presStyleIdx="4" presStyleCnt="6"/>
      <dgm:spPr/>
    </dgm:pt>
    <dgm:pt modelId="{5B374335-A659-4E8A-A1BE-40807B73D590}" type="pres">
      <dgm:prSet presAssocID="{580C0800-B600-4AD3-B1ED-8B3ECE4EC295}" presName="spaceA" presStyleCnt="0"/>
      <dgm:spPr/>
    </dgm:pt>
    <dgm:pt modelId="{47C5CDD2-E3DD-4EF9-98AB-6FE504B73BC2}" type="pres">
      <dgm:prSet presAssocID="{A15B0F9A-D657-4562-BE07-F943705448AD}" presName="space" presStyleCnt="0"/>
      <dgm:spPr/>
    </dgm:pt>
    <dgm:pt modelId="{6F55C501-B903-4331-A26D-F5CAEE378251}" type="pres">
      <dgm:prSet presAssocID="{134AF6C6-7653-4891-B168-55B039F5ACDF}" presName="compositeB" presStyleCnt="0"/>
      <dgm:spPr/>
    </dgm:pt>
    <dgm:pt modelId="{2EBCFE94-FF5B-4944-AEF3-B6230E100260}" type="pres">
      <dgm:prSet presAssocID="{134AF6C6-7653-4891-B168-55B039F5ACDF}" presName="textB" presStyleLbl="revTx" presStyleIdx="5" presStyleCnt="6" custLinFactNeighborX="669" custLinFactNeighborY="3937">
        <dgm:presLayoutVars>
          <dgm:bulletEnabled val="1"/>
        </dgm:presLayoutVars>
      </dgm:prSet>
      <dgm:spPr/>
      <dgm:t>
        <a:bodyPr/>
        <a:lstStyle/>
        <a:p>
          <a:endParaRPr lang="fr-FR"/>
        </a:p>
      </dgm:t>
    </dgm:pt>
    <dgm:pt modelId="{587DB658-BD8E-4722-A0C3-472FCDF7B61A}" type="pres">
      <dgm:prSet presAssocID="{134AF6C6-7653-4891-B168-55B039F5ACDF}" presName="circleB" presStyleLbl="node1" presStyleIdx="5" presStyleCnt="6"/>
      <dgm:spPr/>
    </dgm:pt>
    <dgm:pt modelId="{0B0C4AF2-0CD5-4176-B8E2-E17EAFBDE00C}" type="pres">
      <dgm:prSet presAssocID="{134AF6C6-7653-4891-B168-55B039F5ACDF}" presName="spaceB" presStyleCnt="0"/>
      <dgm:spPr/>
    </dgm:pt>
  </dgm:ptLst>
  <dgm:cxnLst>
    <dgm:cxn modelId="{F08588F4-20C7-4D99-946C-5EEF52B17FFB}" type="presOf" srcId="{580C0800-B600-4AD3-B1ED-8B3ECE4EC295}" destId="{781DEF60-8930-452A-8ADA-78ADDE8ACE6A}" srcOrd="0" destOrd="0" presId="urn:microsoft.com/office/officeart/2005/8/layout/hProcess11"/>
    <dgm:cxn modelId="{FE56ED3A-0FE1-4E46-8F54-1C54446DC881}" type="presOf" srcId="{E3445116-83E8-4EB4-BF81-4A386DC0FEF1}" destId="{BA720A00-F358-4BCB-B6E1-C31D95F34BE0}" srcOrd="0" destOrd="0" presId="urn:microsoft.com/office/officeart/2005/8/layout/hProcess11"/>
    <dgm:cxn modelId="{2FD47247-5EDB-44D5-86BE-0D3C5DC2FB52}" type="presOf" srcId="{9FB7504A-6AB8-43F1-BE94-18A7A20A9C66}" destId="{E4FE1E9B-CCBD-4857-BA96-57D177A63F7A}" srcOrd="0" destOrd="0" presId="urn:microsoft.com/office/officeart/2005/8/layout/hProcess11"/>
    <dgm:cxn modelId="{B177D029-DF33-4850-A485-C482CDD96665}" type="presOf" srcId="{360B37C3-306C-42A5-BACA-A9AE3C9685FF}" destId="{16B0DB24-434F-4A1F-9095-F9273FC72E06}" srcOrd="0" destOrd="0" presId="urn:microsoft.com/office/officeart/2005/8/layout/hProcess11"/>
    <dgm:cxn modelId="{C6A7D979-C5F4-42DF-BEEC-C3373652AAF8}" srcId="{E3445116-83E8-4EB4-BF81-4A386DC0FEF1}" destId="{134AF6C6-7653-4891-B168-55B039F5ACDF}" srcOrd="5" destOrd="0" parTransId="{D7FD16FE-5AA3-420D-B00B-40DF1FCD4B0D}" sibTransId="{11FB2ECA-9702-45C5-B7CE-B32F9F751627}"/>
    <dgm:cxn modelId="{6750F747-B934-4E0F-AB7A-2252288984C1}" type="presOf" srcId="{07826CAC-2549-4122-B57A-09624C0FACB5}" destId="{DDD3B513-FCD1-4C92-BEE4-26853E19E480}" srcOrd="0" destOrd="0" presId="urn:microsoft.com/office/officeart/2005/8/layout/hProcess11"/>
    <dgm:cxn modelId="{010E7CDD-568C-4458-9ABB-1BF463637F78}" srcId="{E3445116-83E8-4EB4-BF81-4A386DC0FEF1}" destId="{158C28C5-6867-4EAC-AD12-458CD0B0DF12}" srcOrd="0" destOrd="0" parTransId="{2961BD5B-3E78-49D2-B436-329B3B54DA2F}" sibTransId="{6167C49D-A55E-4792-A5ED-CFFA4C5BF824}"/>
    <dgm:cxn modelId="{F4124DCE-A059-4C09-B682-FDB4AEFB4FE9}" srcId="{E3445116-83E8-4EB4-BF81-4A386DC0FEF1}" destId="{580C0800-B600-4AD3-B1ED-8B3ECE4EC295}" srcOrd="4" destOrd="0" parTransId="{343F6BB3-28C8-4DAB-821F-D9655F664757}" sibTransId="{A15B0F9A-D657-4562-BE07-F943705448AD}"/>
    <dgm:cxn modelId="{5C611951-CD7B-44D1-B5D6-B92DCCA2723F}" type="presOf" srcId="{134AF6C6-7653-4891-B168-55B039F5ACDF}" destId="{2EBCFE94-FF5B-4944-AEF3-B6230E100260}" srcOrd="0" destOrd="0" presId="urn:microsoft.com/office/officeart/2005/8/layout/hProcess11"/>
    <dgm:cxn modelId="{74585D13-34F4-48ED-A054-18CABDE46F82}" srcId="{E3445116-83E8-4EB4-BF81-4A386DC0FEF1}" destId="{360B37C3-306C-42A5-BACA-A9AE3C9685FF}" srcOrd="3" destOrd="0" parTransId="{88D7F603-2B15-4900-B684-ADDD19341A83}" sibTransId="{39EC6125-6E6A-47D9-A46F-6633CFE71BCA}"/>
    <dgm:cxn modelId="{0A2A7A40-A9C2-4261-AC61-5C498995A40A}" srcId="{E3445116-83E8-4EB4-BF81-4A386DC0FEF1}" destId="{9FB7504A-6AB8-43F1-BE94-18A7A20A9C66}" srcOrd="2" destOrd="0" parTransId="{83C7431A-FAFF-4575-BC3D-A78545E09879}" sibTransId="{3AC3E4EF-56BF-495A-B572-46A13EC0C76C}"/>
    <dgm:cxn modelId="{ADC3AF2D-7DA5-4DCA-AEA5-1B126DA32FBD}" srcId="{E3445116-83E8-4EB4-BF81-4A386DC0FEF1}" destId="{07826CAC-2549-4122-B57A-09624C0FACB5}" srcOrd="1" destOrd="0" parTransId="{559538B2-EE81-4A64-AD54-74E8B905AF02}" sibTransId="{1737FF29-6F10-4C4D-989D-DFAF8009B64D}"/>
    <dgm:cxn modelId="{E2D85B06-EC38-4E5E-BEFA-462E7614E6F3}" type="presOf" srcId="{158C28C5-6867-4EAC-AD12-458CD0B0DF12}" destId="{C0EE040C-2583-4DBD-87F5-1B758D372136}" srcOrd="0" destOrd="0" presId="urn:microsoft.com/office/officeart/2005/8/layout/hProcess11"/>
    <dgm:cxn modelId="{84258AB2-E371-4026-A98D-FFBBDDBF4939}" type="presParOf" srcId="{BA720A00-F358-4BCB-B6E1-C31D95F34BE0}" destId="{A8A2E80C-856E-4AAC-9D7F-D765E0CB0849}" srcOrd="0" destOrd="0" presId="urn:microsoft.com/office/officeart/2005/8/layout/hProcess11"/>
    <dgm:cxn modelId="{EAF9BE73-CD92-491A-AEB7-5FA7F59CF2E1}" type="presParOf" srcId="{BA720A00-F358-4BCB-B6E1-C31D95F34BE0}" destId="{F581D768-0ABF-44A5-989A-F054A0C0727A}" srcOrd="1" destOrd="0" presId="urn:microsoft.com/office/officeart/2005/8/layout/hProcess11"/>
    <dgm:cxn modelId="{BF89EE8B-F1BC-47A1-9A98-380D86C38FEC}" type="presParOf" srcId="{F581D768-0ABF-44A5-989A-F054A0C0727A}" destId="{DD9567CD-CB6F-4407-BF74-9E5E7361411A}" srcOrd="0" destOrd="0" presId="urn:microsoft.com/office/officeart/2005/8/layout/hProcess11"/>
    <dgm:cxn modelId="{EA691741-1ADE-4238-8F80-5AD9C8A7EB58}" type="presParOf" srcId="{DD9567CD-CB6F-4407-BF74-9E5E7361411A}" destId="{C0EE040C-2583-4DBD-87F5-1B758D372136}" srcOrd="0" destOrd="0" presId="urn:microsoft.com/office/officeart/2005/8/layout/hProcess11"/>
    <dgm:cxn modelId="{1E025C16-C11C-452F-9F54-60B6C9604BFB}" type="presParOf" srcId="{DD9567CD-CB6F-4407-BF74-9E5E7361411A}" destId="{E5F95C8D-1E72-409A-A7F4-BBE0236C1D68}" srcOrd="1" destOrd="0" presId="urn:microsoft.com/office/officeart/2005/8/layout/hProcess11"/>
    <dgm:cxn modelId="{C78C2045-973C-4168-87F8-D7F5BEAFD30B}" type="presParOf" srcId="{DD9567CD-CB6F-4407-BF74-9E5E7361411A}" destId="{9D0D995C-E157-42A0-A56E-701C9EB28C7C}" srcOrd="2" destOrd="0" presId="urn:microsoft.com/office/officeart/2005/8/layout/hProcess11"/>
    <dgm:cxn modelId="{5E14E3A9-AFC8-47C2-82D0-223634156238}" type="presParOf" srcId="{F581D768-0ABF-44A5-989A-F054A0C0727A}" destId="{0998FB2A-330C-42C8-A990-335D307EBC7F}" srcOrd="1" destOrd="0" presId="urn:microsoft.com/office/officeart/2005/8/layout/hProcess11"/>
    <dgm:cxn modelId="{C85E5028-3ED2-45D2-A908-965B2138B08C}" type="presParOf" srcId="{F581D768-0ABF-44A5-989A-F054A0C0727A}" destId="{AAE6483C-D041-48CF-B38F-202FAC3F0D8B}" srcOrd="2" destOrd="0" presId="urn:microsoft.com/office/officeart/2005/8/layout/hProcess11"/>
    <dgm:cxn modelId="{718CDE46-86FB-4FB3-95B8-C69ADF1C7730}" type="presParOf" srcId="{AAE6483C-D041-48CF-B38F-202FAC3F0D8B}" destId="{DDD3B513-FCD1-4C92-BEE4-26853E19E480}" srcOrd="0" destOrd="0" presId="urn:microsoft.com/office/officeart/2005/8/layout/hProcess11"/>
    <dgm:cxn modelId="{BD0B20CD-B52E-4ECF-954C-8AD5F60AD97C}" type="presParOf" srcId="{AAE6483C-D041-48CF-B38F-202FAC3F0D8B}" destId="{C8E4D249-43E3-4D99-9B2A-A62E2A4A1CA1}" srcOrd="1" destOrd="0" presId="urn:microsoft.com/office/officeart/2005/8/layout/hProcess11"/>
    <dgm:cxn modelId="{9590921D-67C3-4463-A5C8-E61B77CB36D4}" type="presParOf" srcId="{AAE6483C-D041-48CF-B38F-202FAC3F0D8B}" destId="{2563AD09-A7BA-4A39-80CA-E46785FE58AF}" srcOrd="2" destOrd="0" presId="urn:microsoft.com/office/officeart/2005/8/layout/hProcess11"/>
    <dgm:cxn modelId="{F079CAB3-1AF3-41ED-BB99-4139E3C109C0}" type="presParOf" srcId="{F581D768-0ABF-44A5-989A-F054A0C0727A}" destId="{A6271953-F7B5-481B-8011-2BB843C30773}" srcOrd="3" destOrd="0" presId="urn:microsoft.com/office/officeart/2005/8/layout/hProcess11"/>
    <dgm:cxn modelId="{2EB40B75-FBA0-4DF4-96F0-43A91527F664}" type="presParOf" srcId="{F581D768-0ABF-44A5-989A-F054A0C0727A}" destId="{28DDD446-C08E-4665-B4BF-D08B38ABBB30}" srcOrd="4" destOrd="0" presId="urn:microsoft.com/office/officeart/2005/8/layout/hProcess11"/>
    <dgm:cxn modelId="{8E5BE987-759A-40A3-990B-0F74067B498B}" type="presParOf" srcId="{28DDD446-C08E-4665-B4BF-D08B38ABBB30}" destId="{E4FE1E9B-CCBD-4857-BA96-57D177A63F7A}" srcOrd="0" destOrd="0" presId="urn:microsoft.com/office/officeart/2005/8/layout/hProcess11"/>
    <dgm:cxn modelId="{A8CABBA4-8876-46FA-82BA-BE8FFE73DA40}" type="presParOf" srcId="{28DDD446-C08E-4665-B4BF-D08B38ABBB30}" destId="{B0784A1C-D510-4314-9CBA-0C0F6BBBA9FC}" srcOrd="1" destOrd="0" presId="urn:microsoft.com/office/officeart/2005/8/layout/hProcess11"/>
    <dgm:cxn modelId="{833F0A44-D0FF-48C2-B09C-DAC0318CE372}" type="presParOf" srcId="{28DDD446-C08E-4665-B4BF-D08B38ABBB30}" destId="{D09B3018-A454-4088-AE69-991F91C8E6CC}" srcOrd="2" destOrd="0" presId="urn:microsoft.com/office/officeart/2005/8/layout/hProcess11"/>
    <dgm:cxn modelId="{B44B3A91-06B2-4C90-8C24-D430FCBD59EC}" type="presParOf" srcId="{F581D768-0ABF-44A5-989A-F054A0C0727A}" destId="{C1EDDDA4-3272-468E-9510-41445CA8D2E4}" srcOrd="5" destOrd="0" presId="urn:microsoft.com/office/officeart/2005/8/layout/hProcess11"/>
    <dgm:cxn modelId="{F3851824-C1E2-44ED-A006-2B8CE94B417B}" type="presParOf" srcId="{F581D768-0ABF-44A5-989A-F054A0C0727A}" destId="{47752C55-89B2-448A-B20B-23A54DE518E8}" srcOrd="6" destOrd="0" presId="urn:microsoft.com/office/officeart/2005/8/layout/hProcess11"/>
    <dgm:cxn modelId="{61D0FCA7-B462-4C45-B90F-612BD0821D3A}" type="presParOf" srcId="{47752C55-89B2-448A-B20B-23A54DE518E8}" destId="{16B0DB24-434F-4A1F-9095-F9273FC72E06}" srcOrd="0" destOrd="0" presId="urn:microsoft.com/office/officeart/2005/8/layout/hProcess11"/>
    <dgm:cxn modelId="{9F8B14C4-6710-48E2-AB75-47E00D42A5A1}" type="presParOf" srcId="{47752C55-89B2-448A-B20B-23A54DE518E8}" destId="{92884366-5FCC-49FC-B0D6-2F091593544F}" srcOrd="1" destOrd="0" presId="urn:microsoft.com/office/officeart/2005/8/layout/hProcess11"/>
    <dgm:cxn modelId="{0E7E616B-772A-4789-AC1B-2366E7729BFD}" type="presParOf" srcId="{47752C55-89B2-448A-B20B-23A54DE518E8}" destId="{91C5D69A-0B39-427A-814C-DAA07C0AF00E}" srcOrd="2" destOrd="0" presId="urn:microsoft.com/office/officeart/2005/8/layout/hProcess11"/>
    <dgm:cxn modelId="{DF54FBC3-5A29-4EC2-BC8D-671D43250637}" type="presParOf" srcId="{F581D768-0ABF-44A5-989A-F054A0C0727A}" destId="{C926B4CC-802D-4665-BD77-957F283E18D8}" srcOrd="7" destOrd="0" presId="urn:microsoft.com/office/officeart/2005/8/layout/hProcess11"/>
    <dgm:cxn modelId="{649E8A49-7A99-44E1-9C40-403A64D3BD8A}" type="presParOf" srcId="{F581D768-0ABF-44A5-989A-F054A0C0727A}" destId="{C7052608-332D-44F5-BD06-059973719E1B}" srcOrd="8" destOrd="0" presId="urn:microsoft.com/office/officeart/2005/8/layout/hProcess11"/>
    <dgm:cxn modelId="{475DFB40-2FBB-48FA-A0E4-E654AA386471}" type="presParOf" srcId="{C7052608-332D-44F5-BD06-059973719E1B}" destId="{781DEF60-8930-452A-8ADA-78ADDE8ACE6A}" srcOrd="0" destOrd="0" presId="urn:microsoft.com/office/officeart/2005/8/layout/hProcess11"/>
    <dgm:cxn modelId="{2C3EA2E6-ABD6-4116-96C1-97B4BC7604AF}" type="presParOf" srcId="{C7052608-332D-44F5-BD06-059973719E1B}" destId="{CB35F509-C928-4F37-B3B0-50D891CB717F}" srcOrd="1" destOrd="0" presId="urn:microsoft.com/office/officeart/2005/8/layout/hProcess11"/>
    <dgm:cxn modelId="{91D3729A-273D-4F5E-B8A7-6AF717591486}" type="presParOf" srcId="{C7052608-332D-44F5-BD06-059973719E1B}" destId="{5B374335-A659-4E8A-A1BE-40807B73D590}" srcOrd="2" destOrd="0" presId="urn:microsoft.com/office/officeart/2005/8/layout/hProcess11"/>
    <dgm:cxn modelId="{7818AF05-9214-4A18-B5EE-7F96FB422C56}" type="presParOf" srcId="{F581D768-0ABF-44A5-989A-F054A0C0727A}" destId="{47C5CDD2-E3DD-4EF9-98AB-6FE504B73BC2}" srcOrd="9" destOrd="0" presId="urn:microsoft.com/office/officeart/2005/8/layout/hProcess11"/>
    <dgm:cxn modelId="{3E3A401F-4214-4906-9053-1230CDBDEBD6}" type="presParOf" srcId="{F581D768-0ABF-44A5-989A-F054A0C0727A}" destId="{6F55C501-B903-4331-A26D-F5CAEE378251}" srcOrd="10" destOrd="0" presId="urn:microsoft.com/office/officeart/2005/8/layout/hProcess11"/>
    <dgm:cxn modelId="{682A413B-E5A9-44C0-84BB-DBE456E320A7}" type="presParOf" srcId="{6F55C501-B903-4331-A26D-F5CAEE378251}" destId="{2EBCFE94-FF5B-4944-AEF3-B6230E100260}" srcOrd="0" destOrd="0" presId="urn:microsoft.com/office/officeart/2005/8/layout/hProcess11"/>
    <dgm:cxn modelId="{8F45FC9F-07DB-453A-986D-50F2D9A488EB}" type="presParOf" srcId="{6F55C501-B903-4331-A26D-F5CAEE378251}" destId="{587DB658-BD8E-4722-A0C3-472FCDF7B61A}" srcOrd="1" destOrd="0" presId="urn:microsoft.com/office/officeart/2005/8/layout/hProcess11"/>
    <dgm:cxn modelId="{6FF5BC50-1459-4048-B55F-0ADD8C5BF8BB}" type="presParOf" srcId="{6F55C501-B903-4331-A26D-F5CAEE378251}" destId="{0B0C4AF2-0CD5-4176-B8E2-E17EAFBDE00C}"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20C21-F2C9-47B7-B799-DD3E551D7540}">
      <dsp:nvSpPr>
        <dsp:cNvPr id="0" name=""/>
        <dsp:cNvSpPr/>
      </dsp:nvSpPr>
      <dsp:spPr>
        <a:xfrm>
          <a:off x="1" y="0"/>
          <a:ext cx="6685647" cy="2304256"/>
        </a:xfrm>
        <a:prstGeom prst="rightArrow">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sp>
    <dsp:sp modelId="{8A6B499B-CA77-45C0-B2D1-3E31F40B53CF}">
      <dsp:nvSpPr>
        <dsp:cNvPr id="0" name=""/>
        <dsp:cNvSpPr/>
      </dsp:nvSpPr>
      <dsp:spPr>
        <a:xfrm>
          <a:off x="3068" y="691276"/>
          <a:ext cx="1298226" cy="921702"/>
        </a:xfrm>
        <a:prstGeom prst="round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2">
                  <a:lumMod val="50000"/>
                </a:schemeClr>
              </a:solidFill>
              <a:latin typeface="+mj-lt"/>
            </a:rPr>
            <a:t>Each partner fills in a progress report </a:t>
          </a:r>
          <a:endParaRPr lang="en-GB" sz="1100" b="1" kern="1200" noProof="0" dirty="0">
            <a:solidFill>
              <a:srgbClr val="004569"/>
            </a:solidFill>
          </a:endParaRPr>
        </a:p>
      </dsp:txBody>
      <dsp:txXfrm>
        <a:off x="48062" y="736270"/>
        <a:ext cx="1208238" cy="831714"/>
      </dsp:txXfrm>
    </dsp:sp>
    <dsp:sp modelId="{B542D10A-1557-44C0-99AE-4742F92F53DD}">
      <dsp:nvSpPr>
        <dsp:cNvPr id="0" name=""/>
        <dsp:cNvSpPr/>
      </dsp:nvSpPr>
      <dsp:spPr>
        <a:xfrm>
          <a:off x="1529711" y="691276"/>
          <a:ext cx="1326185" cy="921702"/>
        </a:xfrm>
        <a:prstGeom prst="round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2">
                  <a:lumMod val="50000"/>
                </a:schemeClr>
              </a:solidFill>
              <a:latin typeface="+mj-lt"/>
            </a:rPr>
            <a:t>LP collects information on activities and deliverables</a:t>
          </a:r>
          <a:endParaRPr lang="en-GB" sz="1100" b="1" kern="1200" noProof="0" dirty="0">
            <a:solidFill>
              <a:srgbClr val="004569"/>
            </a:solidFill>
          </a:endParaRPr>
        </a:p>
      </dsp:txBody>
      <dsp:txXfrm>
        <a:off x="1574705" y="736270"/>
        <a:ext cx="1236197" cy="831714"/>
      </dsp:txXfrm>
    </dsp:sp>
    <dsp:sp modelId="{9855D03E-804D-4D05-B73D-27727AF4AB85}">
      <dsp:nvSpPr>
        <dsp:cNvPr id="0" name=""/>
        <dsp:cNvSpPr/>
      </dsp:nvSpPr>
      <dsp:spPr>
        <a:xfrm>
          <a:off x="3084314" y="691276"/>
          <a:ext cx="1499938" cy="921702"/>
        </a:xfrm>
        <a:prstGeom prst="round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2">
                  <a:lumMod val="50000"/>
                </a:schemeClr>
              </a:solidFill>
              <a:latin typeface="+mj-lt"/>
            </a:rPr>
            <a:t>Deliverables are uploaded on the Web-Platform</a:t>
          </a:r>
          <a:endParaRPr lang="en-GB" sz="1100" b="1" kern="1200" noProof="0" dirty="0">
            <a:solidFill>
              <a:srgbClr val="004569"/>
            </a:solidFill>
          </a:endParaRPr>
        </a:p>
      </dsp:txBody>
      <dsp:txXfrm>
        <a:off x="3129308" y="736270"/>
        <a:ext cx="1409950" cy="831714"/>
      </dsp:txXfrm>
    </dsp:sp>
    <dsp:sp modelId="{573F6571-00BD-44D3-9B51-F9ADB2A107F1}">
      <dsp:nvSpPr>
        <dsp:cNvPr id="0" name=""/>
        <dsp:cNvSpPr/>
      </dsp:nvSpPr>
      <dsp:spPr>
        <a:xfrm>
          <a:off x="4812669" y="691276"/>
          <a:ext cx="1869913" cy="921702"/>
        </a:xfrm>
        <a:prstGeom prst="round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2">
                  <a:lumMod val="50000"/>
                </a:schemeClr>
              </a:solidFill>
              <a:latin typeface="+mj-lt"/>
            </a:rPr>
            <a:t>LP fills out a project progress report</a:t>
          </a:r>
        </a:p>
      </dsp:txBody>
      <dsp:txXfrm>
        <a:off x="4857663" y="736270"/>
        <a:ext cx="1779925" cy="831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20C21-F2C9-47B7-B799-DD3E551D7540}">
      <dsp:nvSpPr>
        <dsp:cNvPr id="0" name=""/>
        <dsp:cNvSpPr/>
      </dsp:nvSpPr>
      <dsp:spPr>
        <a:xfrm>
          <a:off x="1" y="0"/>
          <a:ext cx="6685647" cy="235244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6B499B-CA77-45C0-B2D1-3E31F40B53CF}">
      <dsp:nvSpPr>
        <dsp:cNvPr id="0" name=""/>
        <dsp:cNvSpPr/>
      </dsp:nvSpPr>
      <dsp:spPr>
        <a:xfrm>
          <a:off x="3258" y="705733"/>
          <a:ext cx="1439407" cy="9409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2">
                  <a:lumMod val="50000"/>
                </a:schemeClr>
              </a:solidFill>
              <a:latin typeface="+mj-lt"/>
            </a:rPr>
            <a:t>All partners enter  expenditure</a:t>
          </a:r>
          <a:endParaRPr lang="en-GB" sz="1100" b="1" kern="1200" noProof="0" dirty="0">
            <a:solidFill>
              <a:srgbClr val="004569"/>
            </a:solidFill>
          </a:endParaRPr>
        </a:p>
      </dsp:txBody>
      <dsp:txXfrm>
        <a:off x="49193" y="751668"/>
        <a:ext cx="1347537" cy="849108"/>
      </dsp:txXfrm>
    </dsp:sp>
    <dsp:sp modelId="{B542D10A-1557-44C0-99AE-4742F92F53DD}">
      <dsp:nvSpPr>
        <dsp:cNvPr id="0" name=""/>
        <dsp:cNvSpPr/>
      </dsp:nvSpPr>
      <dsp:spPr>
        <a:xfrm>
          <a:off x="1656815" y="705733"/>
          <a:ext cx="1383501" cy="9409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2">
                  <a:lumMod val="50000"/>
                </a:schemeClr>
              </a:solidFill>
              <a:latin typeface="+mj-lt"/>
            </a:rPr>
            <a:t>LP validates partners’ expenditure</a:t>
          </a:r>
          <a:r>
            <a:rPr lang="it-IT" sz="1100" kern="1200" dirty="0" smtClean="0">
              <a:solidFill>
                <a:schemeClr val="tx2">
                  <a:lumMod val="50000"/>
                </a:schemeClr>
              </a:solidFill>
            </a:rPr>
            <a:t> </a:t>
          </a:r>
          <a:endParaRPr lang="en-GB" sz="1100" b="1" kern="1200" noProof="0" dirty="0">
            <a:solidFill>
              <a:srgbClr val="004569"/>
            </a:solidFill>
          </a:endParaRPr>
        </a:p>
      </dsp:txBody>
      <dsp:txXfrm>
        <a:off x="1702750" y="751668"/>
        <a:ext cx="1291631" cy="849108"/>
      </dsp:txXfrm>
    </dsp:sp>
    <dsp:sp modelId="{9855D03E-804D-4D05-B73D-27727AF4AB85}">
      <dsp:nvSpPr>
        <dsp:cNvPr id="0" name=""/>
        <dsp:cNvSpPr/>
      </dsp:nvSpPr>
      <dsp:spPr>
        <a:xfrm>
          <a:off x="3254467" y="705733"/>
          <a:ext cx="1438495" cy="9409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2">
                  <a:lumMod val="50000"/>
                </a:schemeClr>
              </a:solidFill>
              <a:latin typeface="+mj-lt"/>
            </a:rPr>
            <a:t>Expenditure certification by the FLC </a:t>
          </a:r>
          <a:endParaRPr lang="en-GB" sz="1100" kern="1200" noProof="0" dirty="0">
            <a:solidFill>
              <a:schemeClr val="tx2">
                <a:lumMod val="50000"/>
              </a:schemeClr>
            </a:solidFill>
            <a:latin typeface="+mj-lt"/>
          </a:endParaRPr>
        </a:p>
      </dsp:txBody>
      <dsp:txXfrm>
        <a:off x="3300402" y="751668"/>
        <a:ext cx="1346625" cy="849108"/>
      </dsp:txXfrm>
    </dsp:sp>
    <dsp:sp modelId="{573F6571-00BD-44D3-9B51-F9ADB2A107F1}">
      <dsp:nvSpPr>
        <dsp:cNvPr id="0" name=""/>
        <dsp:cNvSpPr/>
      </dsp:nvSpPr>
      <dsp:spPr>
        <a:xfrm>
          <a:off x="4907112" y="705733"/>
          <a:ext cx="1775280" cy="9409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2">
                  <a:lumMod val="50000"/>
                </a:schemeClr>
              </a:solidFill>
              <a:latin typeface="+mj-lt"/>
            </a:rPr>
            <a:t>LP collects FLC certificates and validates a payment claim (ERDF and IPA)</a:t>
          </a:r>
          <a:endParaRPr lang="en-GB" sz="1100" b="1" kern="1200" noProof="0" dirty="0">
            <a:solidFill>
              <a:srgbClr val="004569"/>
            </a:solidFill>
          </a:endParaRPr>
        </a:p>
      </dsp:txBody>
      <dsp:txXfrm>
        <a:off x="4953047" y="751668"/>
        <a:ext cx="1683410" cy="8491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CD9996E-2829-48FB-9ECB-80F90C936308}" type="datetimeFigureOut">
              <a:rPr lang="fr-FR" altLang="fr-FR"/>
              <a:pPr>
                <a:defRPr/>
              </a:pPr>
              <a:t>15/06/2018</a:t>
            </a:fld>
            <a:endParaRPr lang="fr-FR" alt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9CAB391-EC00-4C8B-9D7F-92A29684C8A8}" type="slidenum">
              <a:rPr lang="fr-FR" altLang="fr-FR"/>
              <a:pPr>
                <a:defRPr/>
              </a:pPr>
              <a:t>‹N›</a:t>
            </a:fld>
            <a:endParaRPr lang="fr-FR" altLang="fr-FR"/>
          </a:p>
        </p:txBody>
      </p:sp>
    </p:spTree>
    <p:extLst>
      <p:ext uri="{BB962C8B-B14F-4D97-AF65-F5344CB8AC3E}">
        <p14:creationId xmlns:p14="http://schemas.microsoft.com/office/powerpoint/2010/main" val="39589986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mn-ea"/>
                <a:cs typeface="+mn-cs"/>
              </a:defRPr>
            </a:lvl1pPr>
          </a:lstStyle>
          <a:p>
            <a:pPr>
              <a:defRPr/>
            </a:pPr>
            <a:endParaRPr lang="fr-FR"/>
          </a:p>
        </p:txBody>
      </p:sp>
      <p:sp>
        <p:nvSpPr>
          <p:cNvPr id="7171" name="Rectangle 3"/>
          <p:cNvSpPr>
            <a:spLocks noGrp="1" noChangeArrowheads="1"/>
          </p:cNvSpPr>
          <p:nvPr>
            <p:ph type="dt" idx="1"/>
          </p:nvPr>
        </p:nvSpPr>
        <p:spPr bwMode="auto">
          <a:xfrm>
            <a:off x="3850443"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mn-ea"/>
                <a:cs typeface="+mn-cs"/>
              </a:defRPr>
            </a:lvl1pPr>
          </a:lstStyle>
          <a:p>
            <a:pPr>
              <a:defRPr/>
            </a:pPr>
            <a:endParaRPr lang="fr-FR"/>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79768" y="4715153"/>
            <a:ext cx="5438140" cy="446698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7174" name="Rectangle 6"/>
          <p:cNvSpPr>
            <a:spLocks noGrp="1" noChangeArrowheads="1"/>
          </p:cNvSpPr>
          <p:nvPr>
            <p:ph type="ftr" sz="quarter" idx="4"/>
          </p:nvPr>
        </p:nvSpPr>
        <p:spPr bwMode="auto">
          <a:xfrm>
            <a:off x="0"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mn-ea"/>
                <a:cs typeface="+mn-cs"/>
              </a:defRPr>
            </a:lvl1pPr>
          </a:lstStyle>
          <a:p>
            <a:pPr>
              <a:defRPr/>
            </a:pPr>
            <a:endParaRPr lang="fr-FR"/>
          </a:p>
        </p:txBody>
      </p:sp>
      <p:sp>
        <p:nvSpPr>
          <p:cNvPr id="7175" name="Rectangle 7"/>
          <p:cNvSpPr>
            <a:spLocks noGrp="1" noChangeArrowheads="1"/>
          </p:cNvSpPr>
          <p:nvPr>
            <p:ph type="sldNum" sz="quarter" idx="5"/>
          </p:nvPr>
        </p:nvSpPr>
        <p:spPr bwMode="auto">
          <a:xfrm>
            <a:off x="3850443"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42C9EA3-4F78-43C0-90CD-2B999B5B87C1}" type="slidenum">
              <a:rPr lang="fr-FR" altLang="fr-FR"/>
              <a:pPr>
                <a:defRPr/>
              </a:pPr>
              <a:t>‹N›</a:t>
            </a:fld>
            <a:endParaRPr lang="fr-FR" altLang="fr-FR"/>
          </a:p>
        </p:txBody>
      </p:sp>
    </p:spTree>
    <p:extLst>
      <p:ext uri="{BB962C8B-B14F-4D97-AF65-F5344CB8AC3E}">
        <p14:creationId xmlns:p14="http://schemas.microsoft.com/office/powerpoint/2010/main" val="137623215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0E32F0A-EEEA-439E-A2B1-D8DECB0C4D61}"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fr-FR" smtClean="0"/>
          </a:p>
        </p:txBody>
      </p:sp>
    </p:spTree>
    <p:extLst>
      <p:ext uri="{BB962C8B-B14F-4D97-AF65-F5344CB8AC3E}">
        <p14:creationId xmlns:p14="http://schemas.microsoft.com/office/powerpoint/2010/main" val="271294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042C9EA3-4F78-43C0-90CD-2B999B5B87C1}" type="slidenum">
              <a:rPr lang="fr-FR" altLang="fr-FR" smtClean="0">
                <a:solidFill>
                  <a:srgbClr val="000000"/>
                </a:solidFill>
              </a:rPr>
              <a:pPr>
                <a:defRPr/>
              </a:pPr>
              <a:t>12</a:t>
            </a:fld>
            <a:endParaRPr lang="fr-FR" altLang="fr-FR">
              <a:solidFill>
                <a:srgbClr val="000000"/>
              </a:solidFill>
            </a:endParaRPr>
          </a:p>
        </p:txBody>
      </p:sp>
    </p:spTree>
    <p:extLst>
      <p:ext uri="{BB962C8B-B14F-4D97-AF65-F5344CB8AC3E}">
        <p14:creationId xmlns:p14="http://schemas.microsoft.com/office/powerpoint/2010/main" val="3472425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042C9EA3-4F78-43C0-90CD-2B999B5B87C1}" type="slidenum">
              <a:rPr lang="fr-FR" altLang="fr-FR" smtClean="0">
                <a:solidFill>
                  <a:srgbClr val="000000"/>
                </a:solidFill>
              </a:rPr>
              <a:pPr>
                <a:defRPr/>
              </a:pPr>
              <a:t>13</a:t>
            </a:fld>
            <a:endParaRPr lang="fr-FR" altLang="fr-FR">
              <a:solidFill>
                <a:srgbClr val="000000"/>
              </a:solidFill>
            </a:endParaRPr>
          </a:p>
        </p:txBody>
      </p:sp>
    </p:spTree>
    <p:extLst>
      <p:ext uri="{BB962C8B-B14F-4D97-AF65-F5344CB8AC3E}">
        <p14:creationId xmlns:p14="http://schemas.microsoft.com/office/powerpoint/2010/main" val="38656021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buNone/>
            </a:pPr>
            <a:r>
              <a:rPr lang="en-GB" sz="1600" b="1" kern="1200" dirty="0" smtClean="0">
                <a:solidFill>
                  <a:srgbClr val="003399"/>
                </a:solidFill>
                <a:latin typeface="Verdana" panose="020B0604030504040204" pitchFamily="34" charset="0"/>
                <a:cs typeface="Montserrat"/>
              </a:rPr>
              <a:t>Selection and approval of the FLC: </a:t>
            </a:r>
          </a:p>
          <a:p>
            <a:pPr marL="0" indent="0" algn="just">
              <a:buNone/>
            </a:pPr>
            <a:r>
              <a:rPr lang="en-GB" sz="1200" dirty="0" smtClean="0"/>
              <a:t>In centralised system, nothing to be done by partners </a:t>
            </a:r>
          </a:p>
          <a:p>
            <a:pPr marL="0" indent="0" algn="just">
              <a:buNone/>
            </a:pPr>
            <a:r>
              <a:rPr lang="en-GB" sz="1200" dirty="0" smtClean="0"/>
              <a:t>In decentralised systems, selection of the FLC to be done by partners as soon as possible</a:t>
            </a:r>
          </a:p>
          <a:p>
            <a:pPr marL="0" indent="0" algn="just">
              <a:buNone/>
            </a:pPr>
            <a:r>
              <a:rPr lang="en-GB" sz="1200" kern="1200" dirty="0" smtClean="0">
                <a:solidFill>
                  <a:srgbClr val="8A1F5A"/>
                </a:solidFill>
              </a:rPr>
              <a:t>&gt;&gt;&gt; Once the selection of the FLC is approved by partner’s National Authority, information should be included in </a:t>
            </a:r>
            <a:r>
              <a:rPr lang="en-GB" sz="1200" kern="1200" dirty="0" err="1" smtClean="0">
                <a:solidFill>
                  <a:srgbClr val="8A1F5A"/>
                </a:solidFill>
              </a:rPr>
              <a:t>Synergie</a:t>
            </a:r>
            <a:r>
              <a:rPr lang="en-GB" sz="1200" kern="1200" dirty="0" smtClean="0">
                <a:solidFill>
                  <a:srgbClr val="8A1F5A"/>
                </a:solidFill>
              </a:rPr>
              <a:t> so FLC access can be granted. </a:t>
            </a:r>
          </a:p>
          <a:p>
            <a:pPr marL="0" indent="0" algn="just">
              <a:buNone/>
            </a:pPr>
            <a:r>
              <a:rPr lang="en-GB" sz="1200" kern="1200" dirty="0" smtClean="0">
                <a:solidFill>
                  <a:srgbClr val="8A1F5A"/>
                </a:solidFill>
              </a:rPr>
              <a:t>For more information, see relevant </a:t>
            </a:r>
            <a:r>
              <a:rPr lang="en-GB" sz="1200" kern="1200" dirty="0" err="1" smtClean="0">
                <a:solidFill>
                  <a:srgbClr val="8A1F5A"/>
                </a:solidFill>
              </a:rPr>
              <a:t>Synergie</a:t>
            </a:r>
            <a:r>
              <a:rPr lang="en-GB" sz="1200" kern="1200" dirty="0" smtClean="0">
                <a:solidFill>
                  <a:srgbClr val="8A1F5A"/>
                </a:solidFill>
              </a:rPr>
              <a:t> guide. </a:t>
            </a:r>
            <a:endParaRPr lang="en-GB" sz="1200" kern="120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042C9EA3-4F78-43C0-90CD-2B999B5B87C1}" type="slidenum">
              <a:rPr lang="fr-FR" altLang="fr-FR" smtClean="0">
                <a:solidFill>
                  <a:srgbClr val="000000"/>
                </a:solidFill>
              </a:rPr>
              <a:pPr>
                <a:defRPr/>
              </a:pPr>
              <a:t>14</a:t>
            </a:fld>
            <a:endParaRPr lang="fr-FR" altLang="fr-FR">
              <a:solidFill>
                <a:srgbClr val="000000"/>
              </a:solidFill>
            </a:endParaRPr>
          </a:p>
        </p:txBody>
      </p:sp>
    </p:spTree>
    <p:extLst>
      <p:ext uri="{BB962C8B-B14F-4D97-AF65-F5344CB8AC3E}">
        <p14:creationId xmlns:p14="http://schemas.microsoft.com/office/powerpoint/2010/main" val="1099034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eaLnBrk="1" fontAlgn="ctr" hangingPunct="1">
              <a:spcBef>
                <a:spcPts val="0"/>
              </a:spcBef>
              <a:spcAft>
                <a:spcPts val="0"/>
              </a:spcAft>
              <a:buClr>
                <a:srgbClr val="808080"/>
              </a:buClr>
              <a:buNone/>
              <a:defRPr/>
            </a:pPr>
            <a:r>
              <a:rPr lang="en-US" sz="1600" dirty="0" smtClean="0"/>
              <a:t>Each six months </a:t>
            </a:r>
            <a:r>
              <a:rPr lang="en-US" sz="1600" dirty="0" err="1" smtClean="0"/>
              <a:t>FLC</a:t>
            </a:r>
            <a:r>
              <a:rPr lang="en-US" sz="1600" dirty="0" smtClean="0"/>
              <a:t> must :</a:t>
            </a:r>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600" dirty="0" smtClean="0"/>
              <a:t>Verify partner expenditures; </a:t>
            </a:r>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600" dirty="0" smtClean="0"/>
              <a:t>Validate the partner expenditures</a:t>
            </a:r>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600" dirty="0" smtClean="0"/>
              <a:t>Fill-in the </a:t>
            </a:r>
            <a:r>
              <a:rPr lang="en-US" sz="1600" dirty="0" err="1" smtClean="0"/>
              <a:t>FLC</a:t>
            </a:r>
            <a:r>
              <a:rPr lang="en-US" sz="1600" dirty="0" smtClean="0"/>
              <a:t> checklist in </a:t>
            </a:r>
            <a:r>
              <a:rPr lang="en-US" sz="1600" dirty="0" err="1" smtClean="0"/>
              <a:t>SYNERGIE</a:t>
            </a:r>
            <a:r>
              <a:rPr lang="en-US" sz="1600" dirty="0" smtClean="0"/>
              <a:t> </a:t>
            </a:r>
            <a:r>
              <a:rPr lang="en-US" sz="1600" dirty="0" err="1" smtClean="0"/>
              <a:t>CTE</a:t>
            </a:r>
            <a:r>
              <a:rPr lang="en-US" sz="1600" dirty="0" smtClean="0"/>
              <a:t> </a:t>
            </a:r>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600" dirty="0" smtClean="0"/>
              <a:t>Validate in </a:t>
            </a:r>
            <a:r>
              <a:rPr lang="en-US" sz="1600" dirty="0" err="1" smtClean="0"/>
              <a:t>SYNERGIE</a:t>
            </a:r>
            <a:r>
              <a:rPr lang="en-US" sz="1600" dirty="0" smtClean="0"/>
              <a:t> </a:t>
            </a:r>
            <a:r>
              <a:rPr lang="en-US" sz="1600" dirty="0" err="1" smtClean="0"/>
              <a:t>CTE</a:t>
            </a:r>
            <a:r>
              <a:rPr lang="en-US" sz="1600" dirty="0" smtClean="0"/>
              <a:t> the </a:t>
            </a:r>
            <a:r>
              <a:rPr lang="en-US" sz="1600" dirty="0" err="1" smtClean="0"/>
              <a:t>FLC</a:t>
            </a:r>
            <a:r>
              <a:rPr lang="en-US" sz="1600" dirty="0" smtClean="0"/>
              <a:t> certificate </a:t>
            </a:r>
          </a:p>
          <a:p>
            <a:pPr marL="971550" lvl="2" indent="-171450" eaLnBrk="1" fontAlgn="ctr" hangingPunct="1">
              <a:lnSpc>
                <a:spcPct val="150000"/>
              </a:lnSpc>
              <a:spcBef>
                <a:spcPts val="0"/>
              </a:spcBef>
              <a:spcAft>
                <a:spcPts val="0"/>
              </a:spcAft>
              <a:buClr>
                <a:srgbClr val="808080"/>
              </a:buClr>
              <a:buFont typeface="Wingdings" panose="05000000000000000000" pitchFamily="2" charset="2"/>
              <a:buChar char="§"/>
              <a:defRPr/>
            </a:pPr>
            <a:r>
              <a:rPr lang="en-US" sz="1400" dirty="0" smtClean="0"/>
              <a:t>official commitment on validation of expenditures, </a:t>
            </a:r>
          </a:p>
          <a:p>
            <a:pPr marL="971550" lvl="2" indent="-171450" eaLnBrk="1" fontAlgn="ctr" hangingPunct="1">
              <a:lnSpc>
                <a:spcPct val="150000"/>
              </a:lnSpc>
              <a:spcBef>
                <a:spcPts val="0"/>
              </a:spcBef>
              <a:spcAft>
                <a:spcPts val="0"/>
              </a:spcAft>
              <a:buClr>
                <a:srgbClr val="808080"/>
              </a:buClr>
              <a:buFont typeface="Wingdings" panose="05000000000000000000" pitchFamily="2" charset="2"/>
              <a:buChar char="§"/>
              <a:defRPr/>
            </a:pPr>
            <a:r>
              <a:rPr lang="en-US" sz="1400" dirty="0" smtClean="0"/>
              <a:t>the control checklist </a:t>
            </a:r>
          </a:p>
          <a:p>
            <a:pPr marL="971550" lvl="2" indent="-171450" eaLnBrk="1" fontAlgn="ctr" hangingPunct="1">
              <a:lnSpc>
                <a:spcPct val="150000"/>
              </a:lnSpc>
              <a:spcBef>
                <a:spcPts val="0"/>
              </a:spcBef>
              <a:spcAft>
                <a:spcPts val="0"/>
              </a:spcAft>
              <a:buClr>
                <a:srgbClr val="808080"/>
              </a:buClr>
              <a:buFont typeface="Wingdings" panose="05000000000000000000" pitchFamily="2" charset="2"/>
              <a:buChar char="§"/>
              <a:defRPr/>
            </a:pPr>
            <a:r>
              <a:rPr lang="en-US" sz="1400" dirty="0" smtClean="0"/>
              <a:t>list of verified expenditure </a:t>
            </a:r>
            <a:endParaRPr lang="en-US" sz="1200" dirty="0" smtClean="0"/>
          </a:p>
          <a:p>
            <a:pPr eaLnBrk="1" fontAlgn="ctr" hangingPunct="1">
              <a:spcBef>
                <a:spcPts val="0"/>
              </a:spcBef>
              <a:spcAft>
                <a:spcPts val="0"/>
              </a:spcAft>
              <a:buClr>
                <a:srgbClr val="808080"/>
              </a:buClr>
              <a:buFont typeface="Arial" panose="020B0604020202020204" pitchFamily="34" charset="0"/>
              <a:buChar char="•"/>
              <a:defRPr/>
            </a:pPr>
            <a:r>
              <a:rPr lang="en-US" sz="1600" dirty="0" smtClean="0"/>
              <a:t>Print, sign and stamp the </a:t>
            </a:r>
            <a:r>
              <a:rPr lang="en-US" sz="1600" dirty="0" err="1" smtClean="0"/>
              <a:t>FLC</a:t>
            </a:r>
            <a:r>
              <a:rPr lang="en-US" sz="1600" dirty="0" smtClean="0"/>
              <a:t> certificate in order to be included in the partner audit trail. </a:t>
            </a:r>
          </a:p>
          <a:p>
            <a:pPr eaLnBrk="1" fontAlgn="ctr" hangingPunct="1">
              <a:spcBef>
                <a:spcPts val="0"/>
              </a:spcBef>
              <a:spcAft>
                <a:spcPts val="0"/>
              </a:spcAft>
              <a:buClr>
                <a:srgbClr val="808080"/>
              </a:buClr>
              <a:buFont typeface="Arial" panose="020B0604020202020204" pitchFamily="34" charset="0"/>
              <a:buChar char="•"/>
              <a:defRPr/>
            </a:pPr>
            <a:r>
              <a:rPr lang="en-US" sz="1600" dirty="0" smtClean="0"/>
              <a:t>Deadlines for project reporting set up in the Subsidy Contract</a:t>
            </a:r>
          </a:p>
          <a:p>
            <a:pPr eaLnBrk="1" fontAlgn="ctr" hangingPunct="1">
              <a:spcBef>
                <a:spcPts val="0"/>
              </a:spcBef>
              <a:spcAft>
                <a:spcPts val="0"/>
              </a:spcAft>
              <a:buClr>
                <a:srgbClr val="808080"/>
              </a:buClr>
              <a:buFont typeface="Arial" panose="020B0604020202020204" pitchFamily="34" charset="0"/>
              <a:buChar char="•"/>
              <a:defRPr/>
            </a:pPr>
            <a:r>
              <a:rPr lang="en-US" sz="1600" dirty="0" smtClean="0"/>
              <a:t>Delays impede constant cash-flow and have a negative impact on financial performance of the projects and the </a:t>
            </a:r>
            <a:r>
              <a:rPr lang="en-US" sz="1600" dirty="0" err="1" smtClean="0"/>
              <a:t>Programme</a:t>
            </a:r>
            <a:r>
              <a:rPr lang="en-US" sz="1600" dirty="0" smtClean="0"/>
              <a:t> </a:t>
            </a:r>
          </a:p>
          <a:p>
            <a:endParaRPr lang="fr-FR" dirty="0"/>
          </a:p>
        </p:txBody>
      </p:sp>
      <p:sp>
        <p:nvSpPr>
          <p:cNvPr id="4" name="Espace réservé du numéro de diapositive 3"/>
          <p:cNvSpPr>
            <a:spLocks noGrp="1"/>
          </p:cNvSpPr>
          <p:nvPr>
            <p:ph type="sldNum" sz="quarter" idx="10"/>
          </p:nvPr>
        </p:nvSpPr>
        <p:spPr/>
        <p:txBody>
          <a:bodyPr/>
          <a:lstStyle/>
          <a:p>
            <a:pPr>
              <a:defRPr/>
            </a:pPr>
            <a:fld id="{042C9EA3-4F78-43C0-90CD-2B999B5B87C1}" type="slidenum">
              <a:rPr lang="fr-FR" altLang="fr-FR" smtClean="0">
                <a:solidFill>
                  <a:srgbClr val="000000"/>
                </a:solidFill>
              </a:rPr>
              <a:pPr>
                <a:defRPr/>
              </a:pPr>
              <a:t>15</a:t>
            </a:fld>
            <a:endParaRPr lang="fr-FR" altLang="fr-FR">
              <a:solidFill>
                <a:srgbClr val="000000"/>
              </a:solidFill>
            </a:endParaRPr>
          </a:p>
        </p:txBody>
      </p:sp>
    </p:spTree>
    <p:extLst>
      <p:ext uri="{BB962C8B-B14F-4D97-AF65-F5344CB8AC3E}">
        <p14:creationId xmlns:p14="http://schemas.microsoft.com/office/powerpoint/2010/main" val="1439006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C0896AB-BD4D-46A3-AEF9-B19521BEA12C}" type="slidenum">
              <a:rPr lang="fr-FR" altLang="fr-FR"/>
              <a:pPr eaLnBrk="1" hangingPunct="1">
                <a:spcBef>
                  <a:spcPct val="0"/>
                </a:spcBef>
              </a:pPr>
              <a:t>16</a:t>
            </a:fld>
            <a:endParaRPr lang="fr-FR" altLang="fr-FR"/>
          </a:p>
        </p:txBody>
      </p:sp>
      <p:sp>
        <p:nvSpPr>
          <p:cNvPr id="41987" name="1 Marcador de imagen de diapositiva"/>
          <p:cNvSpPr>
            <a:spLocks noGrp="1" noRot="1" noChangeAspect="1" noTextEdit="1"/>
          </p:cNvSpPr>
          <p:nvPr>
            <p:ph type="sldImg"/>
          </p:nvPr>
        </p:nvSpPr>
        <p:spPr>
          <a:xfrm>
            <a:off x="855663" y="744538"/>
            <a:ext cx="4960937" cy="3722687"/>
          </a:xfrm>
          <a:ln/>
        </p:spPr>
      </p:sp>
      <p:sp>
        <p:nvSpPr>
          <p:cNvPr id="41988" name="2 Marcador de notas"/>
          <p:cNvSpPr>
            <a:spLocks noGrp="1"/>
          </p:cNvSpPr>
          <p:nvPr>
            <p:ph type="body" idx="1"/>
          </p:nvPr>
        </p:nvSpPr>
        <p:spPr>
          <a:xfrm>
            <a:off x="455613" y="5035550"/>
            <a:ext cx="5335587" cy="4465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031" tIns="44016" rIns="88031" bIns="44016"/>
          <a:lstStyle/>
          <a:p>
            <a:pPr eaLnBrk="1" hangingPunct="1"/>
            <a:endParaRPr lang="es-ES_tradnl" altLang="fr-FR" dirty="0" smtClean="0"/>
          </a:p>
        </p:txBody>
      </p:sp>
      <p:sp>
        <p:nvSpPr>
          <p:cNvPr id="41989" name="3 Marcador de número de diapositiva"/>
          <p:cNvSpPr txBox="1">
            <a:spLocks noGrp="1"/>
          </p:cNvSpPr>
          <p:nvPr/>
        </p:nvSpPr>
        <p:spPr bwMode="auto">
          <a:xfrm>
            <a:off x="3778250" y="9428163"/>
            <a:ext cx="288925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031" tIns="44016" rIns="88031" bIns="44016" anchor="b"/>
          <a:lstStyle>
            <a:lvl1pPr defTabSz="881063" eaLnBrk="0" hangingPunct="0">
              <a:spcBef>
                <a:spcPct val="30000"/>
              </a:spcBef>
              <a:defRPr sz="1200">
                <a:solidFill>
                  <a:schemeClr val="tx1"/>
                </a:solidFill>
                <a:latin typeface="Arial" panose="020B0604020202020204" pitchFamily="34" charset="0"/>
              </a:defRPr>
            </a:lvl1pPr>
            <a:lvl2pPr marL="742950" indent="-285750" defTabSz="881063" eaLnBrk="0" hangingPunct="0">
              <a:spcBef>
                <a:spcPct val="30000"/>
              </a:spcBef>
              <a:defRPr sz="1200">
                <a:solidFill>
                  <a:schemeClr val="tx1"/>
                </a:solidFill>
                <a:latin typeface="Arial" panose="020B0604020202020204" pitchFamily="34" charset="0"/>
              </a:defRPr>
            </a:lvl2pPr>
            <a:lvl3pPr marL="1143000" indent="-228600" defTabSz="881063" eaLnBrk="0" hangingPunct="0">
              <a:spcBef>
                <a:spcPct val="30000"/>
              </a:spcBef>
              <a:defRPr sz="1200">
                <a:solidFill>
                  <a:schemeClr val="tx1"/>
                </a:solidFill>
                <a:latin typeface="Arial" panose="020B0604020202020204" pitchFamily="34" charset="0"/>
              </a:defRPr>
            </a:lvl3pPr>
            <a:lvl4pPr marL="1600200" indent="-228600" defTabSz="881063" eaLnBrk="0" hangingPunct="0">
              <a:spcBef>
                <a:spcPct val="30000"/>
              </a:spcBef>
              <a:defRPr sz="1200">
                <a:solidFill>
                  <a:schemeClr val="tx1"/>
                </a:solidFill>
                <a:latin typeface="Arial" panose="020B0604020202020204" pitchFamily="34" charset="0"/>
              </a:defRPr>
            </a:lvl4pPr>
            <a:lvl5pPr marL="2057400" indent="-228600" defTabSz="881063" eaLnBrk="0" hangingPunct="0">
              <a:spcBef>
                <a:spcPct val="30000"/>
              </a:spcBef>
              <a:defRPr sz="1200">
                <a:solidFill>
                  <a:schemeClr val="tx1"/>
                </a:solidFill>
                <a:latin typeface="Arial" panose="020B0604020202020204" pitchFamily="34" charset="0"/>
              </a:defRPr>
            </a:lvl5pPr>
            <a:lvl6pPr marL="2514600" indent="-228600" defTabSz="8810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8810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8810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881063"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B24C3A39-934B-4CCA-BE1F-75448ACF4B78}" type="slidenum">
              <a:rPr lang="fr-FR" altLang="fr-FR"/>
              <a:pPr algn="r" eaLnBrk="1" hangingPunct="1">
                <a:spcBef>
                  <a:spcPct val="0"/>
                </a:spcBef>
              </a:pPr>
              <a:t>16</a:t>
            </a:fld>
            <a:endParaRPr lang="fr-FR" altLang="fr-FR"/>
          </a:p>
        </p:txBody>
      </p:sp>
    </p:spTree>
    <p:extLst>
      <p:ext uri="{BB962C8B-B14F-4D97-AF65-F5344CB8AC3E}">
        <p14:creationId xmlns:p14="http://schemas.microsoft.com/office/powerpoint/2010/main" val="858362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effectLst/>
              </a:rPr>
              <a:t>Each partner</a:t>
            </a:r>
            <a:r>
              <a:rPr lang="fr-FR" sz="1200" dirty="0" smtClean="0">
                <a:effectLst/>
              </a:rPr>
              <a:t>:</a:t>
            </a:r>
            <a:r>
              <a:rPr lang="fr-FR" sz="1200" baseline="0" dirty="0" smtClean="0">
                <a:effectLst/>
              </a:rPr>
              <a:t> </a:t>
            </a:r>
            <a:r>
              <a:rPr lang="en-US" sz="1200" dirty="0" smtClean="0"/>
              <a:t>Enters activities and expenditures on </a:t>
            </a:r>
            <a:r>
              <a:rPr lang="en-US" sz="1200" dirty="0" err="1" smtClean="0"/>
              <a:t>SYNERGIE</a:t>
            </a:r>
            <a:r>
              <a:rPr lang="en-US" sz="1200" dirty="0" smtClean="0"/>
              <a:t> </a:t>
            </a:r>
            <a:r>
              <a:rPr lang="en-US" sz="1200" dirty="0" err="1" smtClean="0"/>
              <a:t>CTE</a:t>
            </a:r>
            <a:endParaRPr lang="fr-FR"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effectLst/>
              </a:rPr>
              <a:t>Lead Partner:</a:t>
            </a:r>
            <a:r>
              <a:rPr lang="en-US" sz="1200" dirty="0" smtClean="0"/>
              <a:t> Validates the other partners’ expenses on </a:t>
            </a:r>
            <a:r>
              <a:rPr lang="en-US" sz="1200" dirty="0" err="1" smtClean="0"/>
              <a:t>SYNERGIE</a:t>
            </a:r>
            <a:r>
              <a:rPr lang="en-US" sz="1200" dirty="0" smtClean="0"/>
              <a:t> </a:t>
            </a:r>
            <a:r>
              <a:rPr lang="en-US" sz="1200" dirty="0" err="1" smtClean="0"/>
              <a:t>CTE</a:t>
            </a:r>
            <a:r>
              <a:rPr lang="en-US" sz="1200" dirty="0" smtClean="0"/>
              <a:t> </a:t>
            </a:r>
            <a:endParaRPr lang="fr-FR" sz="1200" dirty="0" smtClean="0"/>
          </a:p>
          <a:p>
            <a:pPr lvl="0" rtl="0"/>
            <a:r>
              <a:rPr lang="en-US" sz="1200" dirty="0" smtClean="0"/>
              <a:t>First Level Control:</a:t>
            </a:r>
            <a:r>
              <a:rPr lang="en-GB" sz="1200" noProof="0" dirty="0" smtClean="0"/>
              <a:t> Checks partner expenditures-V</a:t>
            </a:r>
            <a:r>
              <a:rPr lang="en-US" sz="1200" dirty="0" err="1" smtClean="0"/>
              <a:t>alidates</a:t>
            </a:r>
            <a:r>
              <a:rPr lang="en-US" sz="1200" dirty="0" smtClean="0"/>
              <a:t> the partner expenditures and fill-in the </a:t>
            </a:r>
            <a:r>
              <a:rPr lang="en-US" sz="1200" dirty="0" err="1" smtClean="0"/>
              <a:t>FLC</a:t>
            </a:r>
            <a:r>
              <a:rPr lang="en-US" sz="1200" dirty="0" smtClean="0"/>
              <a:t> checklist in </a:t>
            </a:r>
            <a:r>
              <a:rPr lang="en-US" sz="1200" dirty="0" err="1" smtClean="0"/>
              <a:t>SYNERGIE</a:t>
            </a:r>
            <a:r>
              <a:rPr lang="en-US" sz="1200" dirty="0" smtClean="0"/>
              <a:t> </a:t>
            </a:r>
            <a:r>
              <a:rPr lang="en-US" sz="1200" dirty="0" err="1" smtClean="0"/>
              <a:t>CTE</a:t>
            </a:r>
            <a:r>
              <a:rPr lang="en-US" sz="1200" dirty="0" smtClean="0"/>
              <a:t>-</a:t>
            </a:r>
            <a:r>
              <a:rPr lang="en-GB" sz="1200" noProof="0" dirty="0" smtClean="0"/>
              <a:t>Validates </a:t>
            </a:r>
            <a:r>
              <a:rPr lang="fr-FR" sz="1200" dirty="0" smtClean="0"/>
              <a:t>in SYNERGIE </a:t>
            </a:r>
            <a:r>
              <a:rPr lang="fr-FR" sz="1200" dirty="0" err="1" smtClean="0"/>
              <a:t>CTE</a:t>
            </a:r>
            <a:r>
              <a:rPr lang="fr-FR" sz="1200" dirty="0" smtClean="0"/>
              <a:t> the </a:t>
            </a:r>
            <a:r>
              <a:rPr lang="fr-FR" sz="1200" dirty="0" err="1" smtClean="0"/>
              <a:t>FLC</a:t>
            </a:r>
            <a:r>
              <a:rPr lang="fr-FR" sz="1200" dirty="0" smtClean="0"/>
              <a:t> </a:t>
            </a:r>
            <a:r>
              <a:rPr lang="fr-FR" sz="1200" dirty="0" err="1" smtClean="0"/>
              <a:t>certificate</a:t>
            </a:r>
            <a:r>
              <a:rPr lang="fr-FR" sz="1200" dirty="0" smtClean="0"/>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National Level: In some Participating States*, the expenditures certified by </a:t>
            </a:r>
            <a:r>
              <a:rPr lang="en-US" sz="1200" dirty="0" err="1" smtClean="0"/>
              <a:t>FLC</a:t>
            </a:r>
            <a:r>
              <a:rPr lang="en-US" sz="1200" dirty="0" smtClean="0"/>
              <a:t> must be validated at national level before their </a:t>
            </a:r>
            <a:r>
              <a:rPr lang="en-GB" sz="1200" noProof="0" dirty="0" smtClean="0"/>
              <a:t>inclusion</a:t>
            </a:r>
            <a:r>
              <a:rPr lang="en-US" sz="1200" dirty="0" smtClean="0"/>
              <a:t> in a project payment claim. </a:t>
            </a:r>
            <a:endParaRPr lang="fr-FR" dirty="0" smtClean="0"/>
          </a:p>
          <a:p>
            <a:pPr lvl="0" rtl="0"/>
            <a:r>
              <a:rPr lang="en-US" sz="1200" dirty="0" smtClean="0"/>
              <a:t>Lead Partner: Gathers all the certificates and produce a payment claim + progress report on </a:t>
            </a:r>
            <a:r>
              <a:rPr lang="en-US" sz="1200" dirty="0" err="1" smtClean="0"/>
              <a:t>SYNERGIE</a:t>
            </a:r>
            <a:r>
              <a:rPr lang="en-US" sz="1200" dirty="0" smtClean="0"/>
              <a:t> </a:t>
            </a:r>
            <a:r>
              <a:rPr lang="en-US" sz="1200" dirty="0" err="1" smtClean="0"/>
              <a:t>CTE</a:t>
            </a:r>
            <a:r>
              <a:rPr lang="en-US" sz="1200" dirty="0" smtClean="0"/>
              <a:t> - Submits to the </a:t>
            </a:r>
            <a:r>
              <a:rPr lang="en-US" sz="1200" dirty="0" err="1" smtClean="0"/>
              <a:t>JS</a:t>
            </a:r>
            <a:r>
              <a:rPr lang="en-US" sz="1200" dirty="0" smtClean="0"/>
              <a:t> within the deadlines mentioned in the Subsidy Contract</a:t>
            </a:r>
            <a:endParaRPr lang="fr-FR" sz="1200" dirty="0" smtClean="0"/>
          </a:p>
          <a:p>
            <a:pPr lvl="0" rtl="0"/>
            <a:r>
              <a:rPr lang="en-US" sz="1200" dirty="0" smtClean="0"/>
              <a:t>Joint Secretariat:</a:t>
            </a:r>
            <a:r>
              <a:rPr lang="en-US" sz="1200" baseline="0" dirty="0" smtClean="0"/>
              <a:t> </a:t>
            </a:r>
            <a:r>
              <a:rPr lang="en-US" sz="1200" dirty="0" smtClean="0"/>
              <a:t> Verifies the project’s payment claim, address the LP in case of doubts - </a:t>
            </a:r>
            <a:r>
              <a:rPr lang="en-US" sz="1200" noProof="0" dirty="0" smtClean="0"/>
              <a:t>P</a:t>
            </a:r>
            <a:r>
              <a:rPr lang="en-GB" sz="1200" noProof="0" dirty="0" err="1" smtClean="0"/>
              <a:t>repare</a:t>
            </a:r>
            <a:r>
              <a:rPr lang="fr-FR" sz="1200" dirty="0" smtClean="0"/>
              <a:t>s the MA </a:t>
            </a:r>
            <a:r>
              <a:rPr lang="en-GB" sz="1200" noProof="0" dirty="0" smtClean="0"/>
              <a:t>certificate</a:t>
            </a:r>
            <a:endParaRPr lang="fr-FR" sz="1200" dirty="0" smtClean="0"/>
          </a:p>
          <a:p>
            <a:pPr lvl="0" rtl="0"/>
            <a:r>
              <a:rPr lang="en-US" sz="1200" dirty="0" smtClean="0"/>
              <a:t>Managing Authority: Performs an additional control and ensures the precision of the payment claim - Validates the MA certificate - Transfers the MA certificate to the Certifying Authority</a:t>
            </a:r>
            <a:endParaRPr lang="fr-FR" sz="1200" dirty="0" smtClean="0"/>
          </a:p>
          <a:p>
            <a:pPr lvl="0" rtl="0"/>
            <a:r>
              <a:rPr lang="en-US" sz="1200" dirty="0" smtClean="0"/>
              <a:t>Certifying Authority: Performs an additional control - Draws up payment order directly to </a:t>
            </a:r>
            <a:r>
              <a:rPr lang="en-GB" sz="1200" noProof="0" dirty="0" smtClean="0"/>
              <a:t>each</a:t>
            </a:r>
            <a:r>
              <a:rPr lang="fr-FR" sz="1200" dirty="0" smtClean="0"/>
              <a:t> </a:t>
            </a:r>
            <a:r>
              <a:rPr lang="en-GB" sz="1200" noProof="0" dirty="0" smtClean="0"/>
              <a:t>beneficiary</a:t>
            </a:r>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42C9EA3-4F78-43C0-90CD-2B999B5B87C1}"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fr-FR" altLang="fr-FR"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7083942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1CA33DE-67EC-4B84-9803-AD5C3FA7F6F2}" type="slidenum">
              <a:rPr lang="fr-FR" altLang="fr-FR" smtClean="0"/>
              <a:pPr>
                <a:spcBef>
                  <a:spcPct val="0"/>
                </a:spcBef>
              </a:pPr>
              <a:t>18</a:t>
            </a:fld>
            <a:endParaRPr lang="fr-FR" altLang="fr-FR" dirty="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fr-FR" dirty="0" smtClean="0"/>
          </a:p>
        </p:txBody>
      </p:sp>
    </p:spTree>
    <p:extLst>
      <p:ext uri="{BB962C8B-B14F-4D97-AF65-F5344CB8AC3E}">
        <p14:creationId xmlns:p14="http://schemas.microsoft.com/office/powerpoint/2010/main" val="4014613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0E32F0A-EEEA-439E-A2B1-D8DECB0C4D61}"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fr-FR" smtClean="0"/>
          </a:p>
        </p:txBody>
      </p:sp>
    </p:spTree>
    <p:extLst>
      <p:ext uri="{BB962C8B-B14F-4D97-AF65-F5344CB8AC3E}">
        <p14:creationId xmlns:p14="http://schemas.microsoft.com/office/powerpoint/2010/main" val="2091964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10"/>
          </p:nvPr>
        </p:nvSpPr>
        <p:spPr/>
        <p:txBody>
          <a:bodyPr/>
          <a:lstStyle/>
          <a:p>
            <a:pPr>
              <a:defRPr/>
            </a:pPr>
            <a:fld id="{042C9EA3-4F78-43C0-90CD-2B999B5B87C1}" type="slidenum">
              <a:rPr lang="fr-FR" altLang="fr-FR" smtClean="0"/>
              <a:pPr>
                <a:defRPr/>
              </a:pPr>
              <a:t>2</a:t>
            </a:fld>
            <a:endParaRPr lang="fr-FR" altLang="fr-FR"/>
          </a:p>
        </p:txBody>
      </p:sp>
    </p:spTree>
    <p:extLst>
      <p:ext uri="{BB962C8B-B14F-4D97-AF65-F5344CB8AC3E}">
        <p14:creationId xmlns:p14="http://schemas.microsoft.com/office/powerpoint/2010/main" val="2993648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Shape 40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402" name="Shape 402"/>
          <p:cNvSpPr txBox="1">
            <a:spLocks noGrp="1"/>
          </p:cNvSpPr>
          <p:nvPr>
            <p:ph type="body" idx="1"/>
          </p:nvPr>
        </p:nvSpPr>
        <p:spPr>
          <a:xfrm>
            <a:off x="679768" y="4715153"/>
            <a:ext cx="5438140" cy="4466987"/>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
        <p:nvSpPr>
          <p:cNvPr id="403" name="Shape 403"/>
          <p:cNvSpPr txBox="1">
            <a:spLocks noGrp="1"/>
          </p:cNvSpPr>
          <p:nvPr>
            <p:ph type="sldNum" idx="12"/>
          </p:nvPr>
        </p:nvSpPr>
        <p:spPr>
          <a:xfrm>
            <a:off x="3850442" y="9428582"/>
            <a:ext cx="2945658" cy="496332"/>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200">
                <a:solidFill>
                  <a:srgbClr val="000000"/>
                </a:solidFill>
                <a:latin typeface="Arial"/>
                <a:ea typeface="Arial"/>
                <a:cs typeface="Arial"/>
                <a:sym typeface="Arial"/>
              </a:rPr>
              <a:pPr marL="0" marR="0" lvl="0" indent="0" algn="r" rtl="0">
                <a:spcBef>
                  <a:spcPts val="0"/>
                </a:spcBef>
                <a:spcAft>
                  <a:spcPts val="0"/>
                </a:spcAft>
                <a:buSzPct val="25000"/>
                <a:buNone/>
              </a:pPr>
              <a:t>3</a:t>
            </a:fld>
            <a:endParaRPr lang="en-US" sz="1200">
              <a:solidFill>
                <a:srgbClr val="000000"/>
              </a:solidFill>
              <a:latin typeface="Arial"/>
              <a:ea typeface="Arial"/>
              <a:cs typeface="Arial"/>
              <a:sym typeface="Arial"/>
            </a:endParaRPr>
          </a:p>
        </p:txBody>
      </p:sp>
    </p:spTree>
    <p:extLst>
      <p:ext uri="{BB962C8B-B14F-4D97-AF65-F5344CB8AC3E}">
        <p14:creationId xmlns:p14="http://schemas.microsoft.com/office/powerpoint/2010/main" val="1660406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Shape 388"/>
          <p:cNvSpPr txBox="1">
            <a:spLocks noGrp="1"/>
          </p:cNvSpPr>
          <p:nvPr>
            <p:ph type="sldNum" idx="12"/>
          </p:nvPr>
        </p:nvSpPr>
        <p:spPr>
          <a:xfrm>
            <a:off x="3850442" y="9428582"/>
            <a:ext cx="2945658" cy="496332"/>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200">
                <a:solidFill>
                  <a:srgbClr val="000000"/>
                </a:solidFill>
                <a:latin typeface="Arial"/>
                <a:ea typeface="Arial"/>
                <a:cs typeface="Arial"/>
                <a:sym typeface="Arial"/>
              </a:rPr>
              <a:pPr marL="0" marR="0" lvl="0" indent="0" algn="r" rtl="0">
                <a:spcBef>
                  <a:spcPts val="0"/>
                </a:spcBef>
                <a:spcAft>
                  <a:spcPts val="0"/>
                </a:spcAft>
                <a:buSzPct val="25000"/>
                <a:buNone/>
              </a:pPr>
              <a:t>4</a:t>
            </a:fld>
            <a:endParaRPr lang="en-US" sz="1200">
              <a:solidFill>
                <a:srgbClr val="000000"/>
              </a:solidFill>
              <a:latin typeface="Arial"/>
              <a:ea typeface="Arial"/>
              <a:cs typeface="Arial"/>
              <a:sym typeface="Arial"/>
            </a:endParaRPr>
          </a:p>
        </p:txBody>
      </p:sp>
      <p:sp>
        <p:nvSpPr>
          <p:cNvPr id="389" name="Shape 389"/>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90" name="Shape 390"/>
          <p:cNvSpPr txBox="1">
            <a:spLocks noGrp="1"/>
          </p:cNvSpPr>
          <p:nvPr>
            <p:ph type="body" idx="1"/>
          </p:nvPr>
        </p:nvSpPr>
        <p:spPr>
          <a:xfrm>
            <a:off x="679768" y="4715153"/>
            <a:ext cx="5438140" cy="4466987"/>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fr-FR" sz="1200" b="0" i="0" u="none" strike="noStrike" cap="none" dirty="0" smtClean="0">
                <a:solidFill>
                  <a:schemeClr val="dk1"/>
                </a:solidFill>
                <a:latin typeface="Arial"/>
                <a:ea typeface="Arial"/>
                <a:cs typeface="Arial"/>
                <a:sym typeface="Arial"/>
              </a:rPr>
              <a:t>Fin de la première </a:t>
            </a:r>
            <a:r>
              <a:rPr lang="fr-FR" sz="1200" b="0" i="0" u="none" strike="noStrike" cap="none" dirty="0" err="1" smtClean="0">
                <a:solidFill>
                  <a:schemeClr val="dk1"/>
                </a:solidFill>
                <a:latin typeface="Arial"/>
                <a:ea typeface="Arial"/>
                <a:cs typeface="Arial"/>
                <a:sym typeface="Arial"/>
              </a:rPr>
              <a:t>periode</a:t>
            </a:r>
            <a:r>
              <a:rPr lang="fr-FR" sz="1200" b="0" i="0" u="none" strike="noStrike" cap="none" dirty="0" smtClean="0">
                <a:solidFill>
                  <a:schemeClr val="dk1"/>
                </a:solidFill>
                <a:latin typeface="Arial"/>
                <a:ea typeface="Arial"/>
                <a:cs typeface="Arial"/>
                <a:sym typeface="Arial"/>
              </a:rPr>
              <a:t> de mise en œuvre 30/08/2018</a:t>
            </a:r>
          </a:p>
          <a:p>
            <a:pPr marL="0" marR="0" lvl="0" indent="0" algn="l" rtl="0">
              <a:spcBef>
                <a:spcPts val="0"/>
              </a:spcBef>
              <a:spcAft>
                <a:spcPts val="0"/>
              </a:spcAft>
              <a:buSzPct val="25000"/>
              <a:buNone/>
            </a:pPr>
            <a:r>
              <a:rPr lang="fr-FR" sz="1200" b="0" i="0" u="none" strike="noStrike" cap="none" dirty="0" smtClean="0">
                <a:solidFill>
                  <a:schemeClr val="dk1"/>
                </a:solidFill>
                <a:latin typeface="Arial"/>
                <a:ea typeface="Arial"/>
                <a:cs typeface="Arial"/>
                <a:sym typeface="Arial"/>
              </a:rPr>
              <a:t>3 mois pour certifiés : 30/11/18 (</a:t>
            </a:r>
            <a:r>
              <a:rPr lang="fr-FR" sz="1200" b="0" i="0" u="none" strike="noStrike" cap="none" dirty="0" err="1" smtClean="0">
                <a:solidFill>
                  <a:schemeClr val="dk1"/>
                </a:solidFill>
                <a:latin typeface="Arial"/>
                <a:ea typeface="Arial"/>
                <a:cs typeface="Arial"/>
                <a:sym typeface="Arial"/>
              </a:rPr>
              <a:t>payment</a:t>
            </a:r>
            <a:r>
              <a:rPr lang="fr-FR" sz="1200" b="0" i="0" u="none" strike="noStrike" cap="none" dirty="0" smtClean="0">
                <a:solidFill>
                  <a:schemeClr val="dk1"/>
                </a:solidFill>
                <a:latin typeface="Arial"/>
                <a:ea typeface="Arial"/>
                <a:cs typeface="Arial"/>
                <a:sym typeface="Arial"/>
              </a:rPr>
              <a:t> claim </a:t>
            </a:r>
            <a:r>
              <a:rPr lang="fr-FR" sz="1200" b="0" i="0" u="none" strike="noStrike" cap="none" dirty="0" err="1" smtClean="0">
                <a:solidFill>
                  <a:schemeClr val="dk1"/>
                </a:solidFill>
                <a:latin typeface="Arial"/>
                <a:ea typeface="Arial"/>
                <a:cs typeface="Arial"/>
                <a:sym typeface="Arial"/>
              </a:rPr>
              <a:t>submission</a:t>
            </a:r>
            <a:r>
              <a:rPr lang="fr-FR" sz="1200" b="0" i="0" u="none" strike="noStrike" cap="none" dirty="0" smtClean="0">
                <a:solidFill>
                  <a:schemeClr val="dk1"/>
                </a:solidFill>
                <a:latin typeface="Arial"/>
                <a:ea typeface="Arial"/>
                <a:cs typeface="Arial"/>
                <a:sym typeface="Arial"/>
              </a:rPr>
              <a:t> deadline</a:t>
            </a:r>
            <a:endParaRPr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088263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1CA33DE-67EC-4B84-9803-AD5C3FA7F6F2}" type="slidenum">
              <a:rPr lang="fr-FR" altLang="fr-FR" smtClean="0">
                <a:solidFill>
                  <a:srgbClr val="000000"/>
                </a:solidFill>
              </a:rPr>
              <a:pPr>
                <a:spcBef>
                  <a:spcPct val="0"/>
                </a:spcBef>
              </a:pPr>
              <a:t>5</a:t>
            </a:fld>
            <a:endParaRPr lang="fr-FR" altLang="fr-FR" dirty="0">
              <a:solidFill>
                <a:srgbClr val="000000"/>
              </a:solidFill>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fr-FR"/>
          </a:p>
        </p:txBody>
      </p:sp>
    </p:spTree>
    <p:extLst>
      <p:ext uri="{BB962C8B-B14F-4D97-AF65-F5344CB8AC3E}">
        <p14:creationId xmlns:p14="http://schemas.microsoft.com/office/powerpoint/2010/main" val="1230424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042C9EA3-4F78-43C0-90CD-2B999B5B87C1}" type="slidenum">
              <a:rPr lang="fr-FR" altLang="fr-FR" smtClean="0"/>
              <a:pPr>
                <a:defRPr/>
              </a:pPr>
              <a:t>7</a:t>
            </a:fld>
            <a:endParaRPr lang="fr-FR" altLang="fr-FR"/>
          </a:p>
        </p:txBody>
      </p:sp>
    </p:spTree>
    <p:extLst>
      <p:ext uri="{BB962C8B-B14F-4D97-AF65-F5344CB8AC3E}">
        <p14:creationId xmlns:p14="http://schemas.microsoft.com/office/powerpoint/2010/main" val="3709468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txBox="1">
            <a:spLocks noGrp="1"/>
          </p:cNvSpPr>
          <p:nvPr>
            <p:ph type="body" idx="1"/>
          </p:nvPr>
        </p:nvSpPr>
        <p:spPr>
          <a:xfrm>
            <a:off x="679768" y="4715153"/>
            <a:ext cx="5438140" cy="4466987"/>
          </a:xfrm>
          <a:prstGeom prst="rect">
            <a:avLst/>
          </a:prstGeom>
        </p:spPr>
        <p:txBody>
          <a:bodyPr wrap="square" lIns="91425" tIns="91425" rIns="91425" bIns="91425" anchor="t" anchorCtr="0">
            <a:noAutofit/>
          </a:bodyPr>
          <a:lstStyle/>
          <a:p>
            <a:pPr lvl="0">
              <a:spcBef>
                <a:spcPts val="0"/>
              </a:spcBef>
              <a:buNone/>
            </a:pPr>
            <a:endParaRPr dirty="0"/>
          </a:p>
        </p:txBody>
      </p:sp>
      <p:sp>
        <p:nvSpPr>
          <p:cNvPr id="449" name="Shape 449"/>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873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3"/>
        <p:cNvGrpSpPr/>
        <p:nvPr/>
      </p:nvGrpSpPr>
      <p:grpSpPr>
        <a:xfrm>
          <a:off x="0" y="0"/>
          <a:ext cx="0" cy="0"/>
          <a:chOff x="0" y="0"/>
          <a:chExt cx="0" cy="0"/>
        </a:xfrm>
      </p:grpSpPr>
      <p:sp>
        <p:nvSpPr>
          <p:cNvPr id="524" name="Shape 52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525" name="Shape 525"/>
          <p:cNvSpPr txBox="1">
            <a:spLocks noGrp="1"/>
          </p:cNvSpPr>
          <p:nvPr>
            <p:ph type="body" idx="1"/>
          </p:nvPr>
        </p:nvSpPr>
        <p:spPr>
          <a:xfrm>
            <a:off x="679768" y="4715153"/>
            <a:ext cx="5438140" cy="4466987"/>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600" b="0" i="0" u="none" strike="noStrike" cap="none" dirty="0">
                <a:solidFill>
                  <a:schemeClr val="dk1"/>
                </a:solidFill>
                <a:latin typeface="Arial"/>
                <a:ea typeface="Arial"/>
                <a:cs typeface="Arial"/>
                <a:sym typeface="Arial"/>
              </a:rPr>
              <a:t>The reporting of expenditure has to be done for each individual cost. One invoice corresponds to one expenditure. (</a:t>
            </a:r>
            <a:r>
              <a:rPr lang="en-US" sz="1200" b="0" i="1" u="none" strike="noStrike" cap="none" dirty="0">
                <a:solidFill>
                  <a:schemeClr val="dk1"/>
                </a:solidFill>
                <a:latin typeface="Arial"/>
                <a:ea typeface="Arial"/>
                <a:cs typeface="Arial"/>
                <a:sym typeface="Arial"/>
              </a:rPr>
              <a:t>In cases where there are no invoices e.g. public transport tickets, costs can be grouped as one expenditure item (if they relate to the same Budget Line and same Wok Package). In the case of staff costs, an expenditure should be included by staff member, month and WP.)</a:t>
            </a:r>
          </a:p>
          <a:p>
            <a:pPr marL="0" marR="0" lvl="0" indent="0" algn="l" rtl="0">
              <a:spcBef>
                <a:spcPts val="360"/>
              </a:spcBef>
              <a:spcAft>
                <a:spcPts val="0"/>
              </a:spcAft>
              <a:buSzPct val="25000"/>
              <a:buNone/>
            </a:pPr>
            <a:endParaRPr sz="1200" b="0" i="0" u="none" strike="noStrike" cap="none" dirty="0">
              <a:solidFill>
                <a:schemeClr val="dk1"/>
              </a:solidFill>
              <a:latin typeface="Arial"/>
              <a:ea typeface="Arial"/>
              <a:cs typeface="Arial"/>
              <a:sym typeface="Arial"/>
            </a:endParaRPr>
          </a:p>
        </p:txBody>
      </p:sp>
      <p:sp>
        <p:nvSpPr>
          <p:cNvPr id="526" name="Shape 526"/>
          <p:cNvSpPr txBox="1">
            <a:spLocks noGrp="1"/>
          </p:cNvSpPr>
          <p:nvPr>
            <p:ph type="sldNum" idx="12"/>
          </p:nvPr>
        </p:nvSpPr>
        <p:spPr>
          <a:xfrm>
            <a:off x="3850442" y="9428582"/>
            <a:ext cx="2945658" cy="496332"/>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Arial"/>
                <a:ea typeface="Arial"/>
                <a:cs typeface="Arial"/>
                <a:sym typeface="Arial"/>
              </a:rPr>
              <a:pPr marL="0" marR="0" lvl="0" indent="0" algn="r" rtl="0">
                <a:spcBef>
                  <a:spcPts val="0"/>
                </a:spcBef>
                <a:spcAft>
                  <a:spcPts val="0"/>
                </a:spcAft>
                <a:buSzPct val="25000"/>
                <a:buNone/>
              </a:pPr>
              <a:t>10</a:t>
            </a:fld>
            <a:endParaRPr lang="en-US" sz="1200">
              <a:solidFill>
                <a:schemeClr val="dk1"/>
              </a:solidFill>
              <a:latin typeface="Arial"/>
              <a:ea typeface="Arial"/>
              <a:cs typeface="Arial"/>
              <a:sym typeface="Arial"/>
            </a:endParaRPr>
          </a:p>
        </p:txBody>
      </p:sp>
    </p:spTree>
    <p:extLst>
      <p:ext uri="{BB962C8B-B14F-4D97-AF65-F5344CB8AC3E}">
        <p14:creationId xmlns:p14="http://schemas.microsoft.com/office/powerpoint/2010/main" val="1401074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None/>
            </a:pPr>
            <a:r>
              <a:rPr lang="fr-FR" sz="1200" dirty="0" smtClean="0"/>
              <a:t>First </a:t>
            </a:r>
            <a:r>
              <a:rPr lang="fr-FR" sz="1200" dirty="0" err="1" smtClean="0"/>
              <a:t>reporting</a:t>
            </a:r>
            <a:r>
              <a:rPr lang="fr-FR" sz="1200" dirty="0" smtClean="0"/>
              <a:t> deadline in </a:t>
            </a:r>
            <a:r>
              <a:rPr lang="fr-FR" sz="1200" dirty="0" err="1" smtClean="0"/>
              <a:t>autumn</a:t>
            </a:r>
            <a:r>
              <a:rPr lang="fr-FR" sz="1200" dirty="0" smtClean="0"/>
              <a:t> 2017</a:t>
            </a:r>
          </a:p>
          <a:p>
            <a:pPr marL="896938">
              <a:buFont typeface="Arial" panose="020B0604020202020204" pitchFamily="34" charset="0"/>
              <a:buChar char="•"/>
            </a:pPr>
            <a:r>
              <a:rPr lang="fr-FR" sz="1200" dirty="0" smtClean="0"/>
              <a:t>1st </a:t>
            </a:r>
            <a:r>
              <a:rPr lang="fr-FR" sz="1200" dirty="0" err="1" smtClean="0"/>
              <a:t>period</a:t>
            </a:r>
            <a:r>
              <a:rPr lang="fr-FR" sz="1200" dirty="0" smtClean="0"/>
              <a:t> </a:t>
            </a:r>
            <a:r>
              <a:rPr lang="fr-FR" sz="1200" dirty="0" err="1" smtClean="0"/>
              <a:t>will</a:t>
            </a:r>
            <a:r>
              <a:rPr lang="fr-FR" sz="1200" dirty="0" smtClean="0"/>
              <a:t> </a:t>
            </a:r>
            <a:r>
              <a:rPr lang="fr-FR" sz="1200" dirty="0" err="1" smtClean="0"/>
              <a:t>cover</a:t>
            </a:r>
            <a:r>
              <a:rPr lang="fr-FR" sz="1200" dirty="0" smtClean="0"/>
              <a:t> till 30/06/17</a:t>
            </a:r>
          </a:p>
          <a:p>
            <a:pPr marL="896938">
              <a:buFont typeface="Arial" panose="020B0604020202020204" pitchFamily="34" charset="0"/>
              <a:buChar char="•"/>
            </a:pPr>
            <a:r>
              <a:rPr lang="fr-FR" sz="1200" dirty="0" err="1" smtClean="0"/>
              <a:t>Summer</a:t>
            </a:r>
            <a:r>
              <a:rPr lang="fr-FR" sz="1200" dirty="0" smtClean="0"/>
              <a:t> for certification</a:t>
            </a:r>
          </a:p>
          <a:p>
            <a:pPr marL="896938">
              <a:buFont typeface="Arial" panose="020B0604020202020204" pitchFamily="34" charset="0"/>
              <a:buChar char="•"/>
            </a:pPr>
            <a:r>
              <a:rPr lang="fr-FR" sz="1200" dirty="0" smtClean="0"/>
              <a:t>Progress Report </a:t>
            </a:r>
            <a:r>
              <a:rPr lang="fr-FR" sz="1200" dirty="0" err="1" smtClean="0"/>
              <a:t>will</a:t>
            </a:r>
            <a:r>
              <a:rPr lang="fr-FR" sz="1200" dirty="0" smtClean="0"/>
              <a:t> have to </a:t>
            </a:r>
            <a:r>
              <a:rPr lang="fr-FR" sz="1200" dirty="0" err="1" smtClean="0"/>
              <a:t>be</a:t>
            </a:r>
            <a:r>
              <a:rPr lang="fr-FR" sz="1200" dirty="0" smtClean="0"/>
              <a:t> </a:t>
            </a:r>
            <a:r>
              <a:rPr lang="fr-FR" sz="1200" dirty="0" err="1" smtClean="0"/>
              <a:t>prepared</a:t>
            </a:r>
            <a:r>
              <a:rPr lang="fr-FR" sz="1200" dirty="0" smtClean="0"/>
              <a:t> for </a:t>
            </a:r>
            <a:r>
              <a:rPr lang="fr-FR" sz="1200" dirty="0" err="1" smtClean="0"/>
              <a:t>September</a:t>
            </a:r>
            <a:r>
              <a:rPr lang="fr-FR" sz="1200" dirty="0" smtClean="0"/>
              <a:t> 2017</a:t>
            </a:r>
          </a:p>
          <a:p>
            <a:pPr marL="896938">
              <a:buFont typeface="Wingdings" panose="05000000000000000000" pitchFamily="2" charset="2"/>
              <a:buChar char="Ø"/>
            </a:pPr>
            <a:endParaRPr lang="fr-FR" sz="1200" dirty="0" smtClean="0"/>
          </a:p>
          <a:p>
            <a:pPr marL="0" indent="0">
              <a:buNone/>
            </a:pPr>
            <a:r>
              <a:rPr lang="fr-FR" sz="1200" dirty="0" smtClean="0"/>
              <a:t>&gt; </a:t>
            </a:r>
            <a:r>
              <a:rPr lang="fr-FR" sz="1200" dirty="0" err="1" smtClean="0"/>
              <a:t>Please</a:t>
            </a:r>
            <a:r>
              <a:rPr lang="fr-FR" sz="1200" dirty="0" smtClean="0"/>
              <a:t> </a:t>
            </a:r>
            <a:r>
              <a:rPr lang="fr-FR" sz="1200" dirty="0" err="1" smtClean="0"/>
              <a:t>remember</a:t>
            </a:r>
            <a:r>
              <a:rPr lang="fr-FR" sz="1200" dirty="0" smtClean="0"/>
              <a:t> </a:t>
            </a:r>
            <a:r>
              <a:rPr lang="fr-FR" sz="1200" dirty="0" err="1" smtClean="0"/>
              <a:t>that</a:t>
            </a:r>
            <a:r>
              <a:rPr lang="fr-FR" sz="1200" dirty="0" smtClean="0"/>
              <a:t> </a:t>
            </a:r>
            <a:r>
              <a:rPr lang="fr-FR" sz="1200" dirty="0" err="1" smtClean="0"/>
              <a:t>reporting</a:t>
            </a:r>
            <a:r>
              <a:rPr lang="fr-FR" sz="1200" dirty="0" smtClean="0"/>
              <a:t> on </a:t>
            </a:r>
            <a:r>
              <a:rPr lang="fr-FR" sz="1200" dirty="0" smtClean="0">
                <a:solidFill>
                  <a:srgbClr val="8A1F5A"/>
                </a:solidFill>
              </a:rPr>
              <a:t>Synergie CTE</a:t>
            </a:r>
            <a:r>
              <a:rPr lang="fr-FR" sz="1200" dirty="0" smtClean="0"/>
              <a:t> + </a:t>
            </a:r>
            <a:r>
              <a:rPr lang="fr-FR" sz="1200" dirty="0" smtClean="0">
                <a:solidFill>
                  <a:srgbClr val="8A1F5A"/>
                </a:solidFill>
              </a:rPr>
              <a:t>Web </a:t>
            </a:r>
            <a:r>
              <a:rPr lang="fr-FR" sz="1200" dirty="0" err="1" smtClean="0">
                <a:solidFill>
                  <a:srgbClr val="8A1F5A"/>
                </a:solidFill>
              </a:rPr>
              <a:t>platform</a:t>
            </a:r>
            <a:r>
              <a:rPr lang="fr-FR" sz="1200" dirty="0" smtClean="0">
                <a:solidFill>
                  <a:srgbClr val="8A1F5A"/>
                </a:solidFill>
              </a:rPr>
              <a:t> </a:t>
            </a:r>
            <a:r>
              <a:rPr lang="fr-FR" sz="1200" dirty="0" smtClean="0"/>
              <a:t>+ exchanges </a:t>
            </a:r>
            <a:r>
              <a:rPr lang="fr-FR" sz="1200" dirty="0" err="1" smtClean="0"/>
              <a:t>with</a:t>
            </a:r>
            <a:r>
              <a:rPr lang="fr-FR" sz="1200" dirty="0" smtClean="0"/>
              <a:t> JS are </a:t>
            </a:r>
            <a:r>
              <a:rPr lang="fr-FR" sz="1200" dirty="0" err="1" smtClean="0"/>
              <a:t>foreseen</a:t>
            </a:r>
            <a:endParaRPr lang="fr-FR" sz="120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042C9EA3-4F78-43C0-90CD-2B999B5B87C1}" type="slidenum">
              <a:rPr lang="fr-FR" altLang="fr-FR" smtClean="0">
                <a:solidFill>
                  <a:srgbClr val="000000"/>
                </a:solidFill>
              </a:rPr>
              <a:pPr>
                <a:defRPr/>
              </a:pPr>
              <a:t>11</a:t>
            </a:fld>
            <a:endParaRPr lang="fr-FR" altLang="fr-FR">
              <a:solidFill>
                <a:srgbClr val="000000"/>
              </a:solidFill>
            </a:endParaRPr>
          </a:p>
        </p:txBody>
      </p:sp>
    </p:spTree>
    <p:extLst>
      <p:ext uri="{BB962C8B-B14F-4D97-AF65-F5344CB8AC3E}">
        <p14:creationId xmlns:p14="http://schemas.microsoft.com/office/powerpoint/2010/main" val="3304962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aseline="0">
                <a:solidFill>
                  <a:srgbClr val="003399"/>
                </a:solidFill>
                <a:latin typeface="Montserrat Hairline"/>
              </a:defRPr>
            </a:lvl1pPr>
          </a:lstStyle>
          <a:p>
            <a:r>
              <a:rPr lang="fr-FR" dirty="0" smtClean="0"/>
              <a:t>Modifiez le style du titre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sz="2400" baseline="0">
                <a:solidFill>
                  <a:srgbClr val="003399"/>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dirty="0" smtClean="0"/>
              <a:t>Modifiez le style des sous-titres du masque</a:t>
            </a:r>
            <a:endParaRPr lang="fr-FR" dirty="0"/>
          </a:p>
        </p:txBody>
      </p:sp>
      <p:sp>
        <p:nvSpPr>
          <p:cNvPr id="4" name="Espace réservé du contenu 9"/>
          <p:cNvSpPr>
            <a:spLocks noGrp="1"/>
          </p:cNvSpPr>
          <p:nvPr>
            <p:ph sz="half" idx="10"/>
          </p:nvPr>
        </p:nvSpPr>
        <p:spPr>
          <a:xfrm>
            <a:off x="1187624" y="7101408"/>
            <a:ext cx="4038600" cy="4061048"/>
          </a:xfrm>
        </p:spPr>
        <p:txBody>
          <a:bodyPr/>
          <a:lstStyle/>
          <a:p>
            <a:r>
              <a:rPr lang="fr-FR" altLang="fr-FR" b="1" dirty="0" smtClean="0"/>
              <a:t>Programme</a:t>
            </a:r>
          </a:p>
          <a:p>
            <a:pPr marL="0" indent="0">
              <a:buNone/>
            </a:pPr>
            <a:r>
              <a:rPr lang="fr-FR" altLang="fr-FR" dirty="0" smtClean="0">
                <a:solidFill>
                  <a:srgbClr val="CB4F24"/>
                </a:solidFill>
              </a:rPr>
              <a:t>Orange</a:t>
            </a:r>
          </a:p>
          <a:p>
            <a:pPr marL="0" indent="0">
              <a:buNone/>
            </a:pPr>
            <a:r>
              <a:rPr lang="fr-FR" altLang="fr-FR" dirty="0" smtClean="0">
                <a:solidFill>
                  <a:srgbClr val="663888"/>
                </a:solidFill>
              </a:rPr>
              <a:t>Violet</a:t>
            </a:r>
          </a:p>
          <a:p>
            <a:pPr marL="0" indent="0">
              <a:buNone/>
            </a:pPr>
            <a:r>
              <a:rPr lang="fr-FR" altLang="fr-FR" dirty="0" smtClean="0">
                <a:solidFill>
                  <a:srgbClr val="003399"/>
                </a:solidFill>
              </a:rPr>
              <a:t>Bleu </a:t>
            </a:r>
            <a:r>
              <a:rPr lang="fr-FR" altLang="fr-FR" dirty="0" err="1" smtClean="0">
                <a:solidFill>
                  <a:srgbClr val="003399"/>
                </a:solidFill>
              </a:rPr>
              <a:t>Interreg</a:t>
            </a:r>
            <a:r>
              <a:rPr lang="fr-FR" altLang="fr-FR" dirty="0" smtClean="0">
                <a:solidFill>
                  <a:srgbClr val="003399"/>
                </a:solidFill>
              </a:rPr>
              <a:t> MED</a:t>
            </a:r>
          </a:p>
          <a:p>
            <a:pPr marL="0" indent="0">
              <a:buNone/>
            </a:pPr>
            <a:r>
              <a:rPr lang="fr-FR" altLang="fr-FR" dirty="0" smtClean="0">
                <a:solidFill>
                  <a:srgbClr val="79BCCD"/>
                </a:solidFill>
              </a:rPr>
              <a:t>Bleu clair</a:t>
            </a:r>
          </a:p>
          <a:p>
            <a:pPr marL="0" indent="0">
              <a:buNone/>
            </a:pPr>
            <a:r>
              <a:rPr lang="fr-FR" altLang="fr-FR" dirty="0" smtClean="0">
                <a:solidFill>
                  <a:srgbClr val="4470B4"/>
                </a:solidFill>
              </a:rPr>
              <a:t>Bleu moyen</a:t>
            </a:r>
          </a:p>
          <a:p>
            <a:pPr marL="0" indent="0">
              <a:buNone/>
            </a:pPr>
            <a:r>
              <a:rPr lang="fr-FR" altLang="fr-FR" dirty="0" smtClean="0">
                <a:solidFill>
                  <a:srgbClr val="8A1F5A"/>
                </a:solidFill>
              </a:rPr>
              <a:t>Magenta</a:t>
            </a:r>
          </a:p>
          <a:p>
            <a:pPr marL="0" indent="0">
              <a:buNone/>
            </a:pPr>
            <a:r>
              <a:rPr lang="fr-FR" altLang="fr-FR" dirty="0" smtClean="0">
                <a:solidFill>
                  <a:srgbClr val="9FAEE5"/>
                </a:solidFill>
              </a:rPr>
              <a:t>Bleu clair </a:t>
            </a:r>
            <a:r>
              <a:rPr lang="fr-FR" altLang="fr-FR" dirty="0" err="1" smtClean="0">
                <a:solidFill>
                  <a:srgbClr val="9FAEE5"/>
                </a:solidFill>
              </a:rPr>
              <a:t>Interreg</a:t>
            </a:r>
            <a:endParaRPr lang="fr-FR" altLang="fr-FR" dirty="0" smtClean="0">
              <a:solidFill>
                <a:srgbClr val="9FAEE5"/>
              </a:solidFill>
            </a:endParaRPr>
          </a:p>
        </p:txBody>
      </p:sp>
      <p:sp>
        <p:nvSpPr>
          <p:cNvPr id="5" name="Espace réservé du contenu 10"/>
          <p:cNvSpPr>
            <a:spLocks noGrp="1"/>
          </p:cNvSpPr>
          <p:nvPr>
            <p:ph sz="half" idx="2"/>
          </p:nvPr>
        </p:nvSpPr>
        <p:spPr>
          <a:xfrm>
            <a:off x="5378624" y="7101408"/>
            <a:ext cx="4038600" cy="3989388"/>
          </a:xfrm>
        </p:spPr>
        <p:txBody>
          <a:bodyPr/>
          <a:lstStyle/>
          <a:p>
            <a:r>
              <a:rPr lang="fr-FR" altLang="fr-FR" b="1" dirty="0" smtClean="0"/>
              <a:t>Thématiques</a:t>
            </a:r>
          </a:p>
          <a:p>
            <a:pPr marL="0" indent="0">
              <a:buNone/>
            </a:pPr>
            <a:r>
              <a:rPr lang="fr-FR" altLang="fr-FR" dirty="0" smtClean="0">
                <a:solidFill>
                  <a:srgbClr val="159961"/>
                </a:solidFill>
              </a:rPr>
              <a:t>Vert foncé (</a:t>
            </a:r>
            <a:r>
              <a:rPr lang="fr-FR" altLang="fr-FR" dirty="0" err="1" smtClean="0">
                <a:solidFill>
                  <a:srgbClr val="159961"/>
                </a:solidFill>
              </a:rPr>
              <a:t>Low</a:t>
            </a:r>
            <a:r>
              <a:rPr lang="fr-FR" altLang="fr-FR" dirty="0" smtClean="0">
                <a:solidFill>
                  <a:srgbClr val="159961"/>
                </a:solidFill>
              </a:rPr>
              <a:t> </a:t>
            </a:r>
            <a:r>
              <a:rPr lang="fr-FR" altLang="fr-FR" dirty="0" err="1" smtClean="0">
                <a:solidFill>
                  <a:srgbClr val="159961"/>
                </a:solidFill>
              </a:rPr>
              <a:t>carbon</a:t>
            </a:r>
            <a:endParaRPr lang="fr-FR" altLang="fr-FR" dirty="0" smtClean="0">
              <a:solidFill>
                <a:srgbClr val="159961"/>
              </a:solidFill>
            </a:endParaRPr>
          </a:p>
          <a:p>
            <a:r>
              <a:rPr lang="fr-FR" altLang="fr-FR" dirty="0" smtClean="0">
                <a:solidFill>
                  <a:srgbClr val="98C222"/>
                </a:solidFill>
              </a:rPr>
              <a:t>Vert clair (</a:t>
            </a:r>
            <a:r>
              <a:rPr lang="fr-FR" altLang="fr-FR" dirty="0" err="1" smtClean="0">
                <a:solidFill>
                  <a:srgbClr val="98C222"/>
                </a:solidFill>
              </a:rPr>
              <a:t>environment</a:t>
            </a:r>
            <a:r>
              <a:rPr lang="fr-FR" altLang="fr-FR" dirty="0" smtClean="0">
                <a:solidFill>
                  <a:srgbClr val="98C222"/>
                </a:solidFill>
              </a:rPr>
              <a:t>)</a:t>
            </a:r>
          </a:p>
          <a:p>
            <a:r>
              <a:rPr lang="fr-FR" altLang="fr-FR" dirty="0" smtClean="0">
                <a:solidFill>
                  <a:srgbClr val="EDC62B"/>
                </a:solidFill>
              </a:rPr>
              <a:t>Jaune (innovation)</a:t>
            </a:r>
          </a:p>
          <a:p>
            <a:r>
              <a:rPr lang="fr-FR" altLang="fr-FR" dirty="0" smtClean="0">
                <a:solidFill>
                  <a:srgbClr val="3C7486"/>
                </a:solidFill>
              </a:rPr>
              <a:t>Bleu canard (</a:t>
            </a:r>
            <a:r>
              <a:rPr lang="fr-FR" altLang="fr-FR" dirty="0" err="1" smtClean="0">
                <a:solidFill>
                  <a:srgbClr val="3C7486"/>
                </a:solidFill>
              </a:rPr>
              <a:t>governance</a:t>
            </a:r>
            <a:r>
              <a:rPr lang="fr-FR" altLang="fr-FR" dirty="0" smtClean="0">
                <a:solidFill>
                  <a:srgbClr val="3C7486"/>
                </a:solidFill>
              </a:rPr>
              <a:t>)</a:t>
            </a:r>
          </a:p>
        </p:txBody>
      </p:sp>
    </p:spTree>
    <p:extLst>
      <p:ext uri="{BB962C8B-B14F-4D97-AF65-F5344CB8AC3E}">
        <p14:creationId xmlns:p14="http://schemas.microsoft.com/office/powerpoint/2010/main" val="172158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aseline="0">
                <a:solidFill>
                  <a:srgbClr val="003399"/>
                </a:solidFill>
              </a:defRPr>
            </a:lvl1pPr>
          </a:lstStyle>
          <a:p>
            <a:r>
              <a:rPr lang="fr-FR" dirty="0" smtClean="0"/>
              <a:t>Modifiez le style du titre</a:t>
            </a:r>
            <a:endParaRPr lang="fr-FR" dirty="0"/>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fr-FR">
              <a:solidFill>
                <a:srgbClr val="80808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fr-FR">
              <a:solidFill>
                <a:srgbClr val="80808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8152302E-BFCB-488D-9731-09A7B27D5ACA}" type="slidenum">
              <a:rPr lang="fr-FR" altLang="fr-FR">
                <a:solidFill>
                  <a:srgbClr val="808080"/>
                </a:solidFill>
              </a:rPr>
              <a:pPr>
                <a:defRPr/>
              </a:pPr>
              <a:t>‹N›</a:t>
            </a:fld>
            <a:endParaRPr lang="fr-FR" altLang="fr-FR">
              <a:solidFill>
                <a:srgbClr val="808080"/>
              </a:solidFill>
            </a:endParaRPr>
          </a:p>
        </p:txBody>
      </p:sp>
    </p:spTree>
    <p:extLst>
      <p:ext uri="{BB962C8B-B14F-4D97-AF65-F5344CB8AC3E}">
        <p14:creationId xmlns:p14="http://schemas.microsoft.com/office/powerpoint/2010/main" val="3682161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lvl1pPr>
              <a:defRPr baseline="0">
                <a:solidFill>
                  <a:srgbClr val="003399"/>
                </a:solidFill>
              </a:defRPr>
            </a:lvl1pPr>
          </a:lstStyle>
          <a:p>
            <a:r>
              <a:rPr lang="fr-FR" dirty="0" smtClean="0"/>
              <a:t>Modifiez le style du titre</a:t>
            </a:r>
            <a:endParaRPr lang="fr-FR" dirty="0"/>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fr-FR">
              <a:solidFill>
                <a:srgbClr val="80808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fr-FR">
              <a:solidFill>
                <a:srgbClr val="80808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F4FD568B-BE23-484B-83C5-6DF82D75B40E}" type="slidenum">
              <a:rPr lang="fr-FR" altLang="fr-FR">
                <a:solidFill>
                  <a:srgbClr val="808080"/>
                </a:solidFill>
              </a:rPr>
              <a:pPr>
                <a:defRPr/>
              </a:pPr>
              <a:t>‹N›</a:t>
            </a:fld>
            <a:endParaRPr lang="fr-FR" altLang="fr-FR">
              <a:solidFill>
                <a:srgbClr val="808080"/>
              </a:solidFill>
            </a:endParaRPr>
          </a:p>
        </p:txBody>
      </p:sp>
    </p:spTree>
    <p:extLst>
      <p:ext uri="{BB962C8B-B14F-4D97-AF65-F5344CB8AC3E}">
        <p14:creationId xmlns:p14="http://schemas.microsoft.com/office/powerpoint/2010/main" val="3309819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baseline="0">
                <a:solidFill>
                  <a:srgbClr val="003399"/>
                </a:solidFill>
              </a:defRPr>
            </a:lvl1pPr>
          </a:lstStyle>
          <a:p>
            <a:r>
              <a:rPr lang="en-US" dirty="0" smtClean="0"/>
              <a:t>Click to edit Master title style</a:t>
            </a:r>
            <a:endParaRPr lang="el-GR" dirty="0"/>
          </a:p>
        </p:txBody>
      </p:sp>
      <p:sp>
        <p:nvSpPr>
          <p:cNvPr id="3" name="Table Placeholder 2"/>
          <p:cNvSpPr>
            <a:spLocks noGrp="1"/>
          </p:cNvSpPr>
          <p:nvPr>
            <p:ph type="tbl" idx="1"/>
          </p:nvPr>
        </p:nvSpPr>
        <p:spPr>
          <a:xfrm>
            <a:off x="457200" y="1600200"/>
            <a:ext cx="8229600" cy="4525963"/>
          </a:xfrm>
        </p:spPr>
        <p:txBody>
          <a:bodyPr/>
          <a:lstStyle/>
          <a:p>
            <a:pPr lvl="0"/>
            <a:endParaRPr lang="el-GR" noProof="0"/>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fr-FR">
              <a:solidFill>
                <a:srgbClr val="80808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fr-FR">
              <a:solidFill>
                <a:srgbClr val="80808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FB9D2910-0DA3-4F78-8A0A-3F708262B137}" type="slidenum">
              <a:rPr lang="fr-FR" altLang="fr-FR">
                <a:solidFill>
                  <a:srgbClr val="808080"/>
                </a:solidFill>
              </a:rPr>
              <a:pPr>
                <a:defRPr/>
              </a:pPr>
              <a:t>‹N›</a:t>
            </a:fld>
            <a:endParaRPr lang="fr-FR" altLang="fr-FR">
              <a:solidFill>
                <a:srgbClr val="808080"/>
              </a:solidFill>
            </a:endParaRPr>
          </a:p>
        </p:txBody>
      </p:sp>
    </p:spTree>
    <p:extLst>
      <p:ext uri="{BB962C8B-B14F-4D97-AF65-F5344CB8AC3E}">
        <p14:creationId xmlns:p14="http://schemas.microsoft.com/office/powerpoint/2010/main" val="4101986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baseline="0">
                <a:solidFill>
                  <a:srgbClr val="003399"/>
                </a:solidFill>
              </a:defRPr>
            </a:lvl1pPr>
          </a:lstStyle>
          <a:p>
            <a:r>
              <a:rPr lang="en-US" dirty="0" smtClean="0"/>
              <a:t>Click to edit Master title style</a:t>
            </a:r>
            <a:endParaRPr lang="el-GR" dirty="0"/>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Espace réservé de la dat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fr-FR">
              <a:solidFill>
                <a:srgbClr val="808080"/>
              </a:solidFill>
            </a:endParaRPr>
          </a:p>
        </p:txBody>
      </p:sp>
      <p:sp>
        <p:nvSpPr>
          <p:cNvPr id="6" name="Espace réservé du pied de pag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fr-FR">
              <a:solidFill>
                <a:srgbClr val="808080"/>
              </a:solidFill>
            </a:endParaRPr>
          </a:p>
        </p:txBody>
      </p:sp>
      <p:sp>
        <p:nvSpPr>
          <p:cNvPr id="7" name="Espace réservé du numéro de diapositiv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0A30D874-1D12-4266-AC61-25165E28243F}" type="slidenum">
              <a:rPr lang="fr-FR" altLang="fr-FR">
                <a:solidFill>
                  <a:srgbClr val="808080"/>
                </a:solidFill>
              </a:rPr>
              <a:pPr>
                <a:defRPr/>
              </a:pPr>
              <a:t>‹N›</a:t>
            </a:fld>
            <a:endParaRPr lang="fr-FR" altLang="fr-FR">
              <a:solidFill>
                <a:srgbClr val="808080"/>
              </a:solidFill>
            </a:endParaRPr>
          </a:p>
        </p:txBody>
      </p:sp>
    </p:spTree>
    <p:extLst>
      <p:ext uri="{BB962C8B-B14F-4D97-AF65-F5344CB8AC3E}">
        <p14:creationId xmlns:p14="http://schemas.microsoft.com/office/powerpoint/2010/main" val="3434402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fr-FR">
              <a:solidFill>
                <a:srgbClr val="808080"/>
              </a:solidFill>
            </a:endParaRPr>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fr-FR">
              <a:solidFill>
                <a:srgbClr val="808080"/>
              </a:solidFill>
            </a:endParaRPr>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7FEBC2E5-3152-45B5-AE4E-CB4ACF05EC40}" type="slidenum">
              <a:rPr lang="fr-FR" altLang="fr-FR">
                <a:solidFill>
                  <a:srgbClr val="808080"/>
                </a:solidFill>
              </a:rPr>
              <a:pPr>
                <a:defRPr/>
              </a:pPr>
              <a:t>‹N›</a:t>
            </a:fld>
            <a:endParaRPr lang="fr-FR" altLang="fr-FR">
              <a:solidFill>
                <a:srgbClr val="808080"/>
              </a:solidFill>
            </a:endParaRPr>
          </a:p>
        </p:txBody>
      </p:sp>
    </p:spTree>
    <p:extLst>
      <p:ext uri="{BB962C8B-B14F-4D97-AF65-F5344CB8AC3E}">
        <p14:creationId xmlns:p14="http://schemas.microsoft.com/office/powerpoint/2010/main" val="2485763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fr-FR">
              <a:solidFill>
                <a:srgbClr val="80808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fr-FR">
              <a:solidFill>
                <a:srgbClr val="808080"/>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FD87C9DF-D696-4B6E-A0AD-4DD47AE6FD83}" type="slidenum">
              <a:rPr lang="fr-FR" altLang="fr-FR">
                <a:solidFill>
                  <a:srgbClr val="808080"/>
                </a:solidFill>
              </a:rPr>
              <a:pPr>
                <a:defRPr/>
              </a:pPr>
              <a:t>‹N›</a:t>
            </a:fld>
            <a:endParaRPr lang="fr-FR" altLang="fr-FR">
              <a:solidFill>
                <a:srgbClr val="808080"/>
              </a:solidFill>
            </a:endParaRPr>
          </a:p>
        </p:txBody>
      </p:sp>
    </p:spTree>
    <p:extLst>
      <p:ext uri="{BB962C8B-B14F-4D97-AF65-F5344CB8AC3E}">
        <p14:creationId xmlns:p14="http://schemas.microsoft.com/office/powerpoint/2010/main" val="1734165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aseline="0">
                <a:solidFill>
                  <a:srgbClr val="003399"/>
                </a:solidFill>
                <a:latin typeface="Montserrat Hairline"/>
              </a:defRPr>
            </a:lvl1pPr>
          </a:lstStyle>
          <a:p>
            <a:r>
              <a:rPr lang="fr-FR" dirty="0" smtClean="0"/>
              <a:t>Modifiez le style du titre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sz="2400" baseline="0">
                <a:solidFill>
                  <a:srgbClr val="003399"/>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dirty="0" smtClean="0"/>
              <a:t>Modifiez le style des sous-titres du masque</a:t>
            </a:r>
            <a:endParaRPr lang="fr-FR" dirty="0"/>
          </a:p>
        </p:txBody>
      </p:sp>
    </p:spTree>
    <p:extLst>
      <p:ext uri="{BB962C8B-B14F-4D97-AF65-F5344CB8AC3E}">
        <p14:creationId xmlns:p14="http://schemas.microsoft.com/office/powerpoint/2010/main" val="348171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3400" baseline="0">
                <a:solidFill>
                  <a:srgbClr val="003399"/>
                </a:solidFill>
              </a:defRPr>
            </a:lvl1pPr>
          </a:lstStyle>
          <a:p>
            <a:r>
              <a:rPr lang="fr-FR" dirty="0" smtClean="0"/>
              <a:t>Modifiez le style du titre</a:t>
            </a:r>
            <a:endParaRPr lang="fr-FR" dirty="0"/>
          </a:p>
        </p:txBody>
      </p:sp>
      <p:sp>
        <p:nvSpPr>
          <p:cNvPr id="3" name="Espace réservé du contenu 2"/>
          <p:cNvSpPr>
            <a:spLocks noGrp="1"/>
          </p:cNvSpPr>
          <p:nvPr>
            <p:ph idx="1"/>
          </p:nvPr>
        </p:nvSpPr>
        <p:spPr>
          <a:xfrm>
            <a:off x="457200" y="1600201"/>
            <a:ext cx="8229600" cy="3917032"/>
          </a:xfrm>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58371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1"/>
            <a:ext cx="7772400" cy="1110332"/>
          </a:xfrm>
        </p:spPr>
        <p:txBody>
          <a:bodyPr anchor="t"/>
          <a:lstStyle>
            <a:lvl1pPr algn="l">
              <a:defRPr sz="3000" b="1" cap="all" baseline="0">
                <a:solidFill>
                  <a:srgbClr val="003399"/>
                </a:solidFill>
                <a:latin typeface="Verdana" panose="020B0604030504040204" pitchFamily="34" charset="0"/>
              </a:defRPr>
            </a:lvl1pPr>
          </a:lstStyle>
          <a:p>
            <a:r>
              <a:rPr lang="fr-FR" dirty="0" smtClean="0"/>
              <a:t>Modifiez le style du titre</a:t>
            </a:r>
            <a:endParaRPr lang="fr-FR" dirty="0"/>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dirty="0" smtClean="0"/>
              <a:t>Modifiez les styles du texte du masque</a:t>
            </a:r>
          </a:p>
        </p:txBody>
      </p:sp>
    </p:spTree>
    <p:extLst>
      <p:ext uri="{BB962C8B-B14F-4D97-AF65-F5344CB8AC3E}">
        <p14:creationId xmlns:p14="http://schemas.microsoft.com/office/powerpoint/2010/main" val="191873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cap="none" baseline="0">
                <a:solidFill>
                  <a:srgbClr val="003399"/>
                </a:solidFill>
              </a:defRPr>
            </a:lvl1pPr>
          </a:lstStyle>
          <a:p>
            <a:r>
              <a:rPr lang="fr-FR" dirty="0" smtClean="0"/>
              <a:t>Modifiez le style du titre</a:t>
            </a:r>
            <a:endParaRPr lang="fr-FR" dirty="0"/>
          </a:p>
        </p:txBody>
      </p:sp>
      <p:sp>
        <p:nvSpPr>
          <p:cNvPr id="3" name="Espace réservé du contenu 2"/>
          <p:cNvSpPr>
            <a:spLocks noGrp="1"/>
          </p:cNvSpPr>
          <p:nvPr>
            <p:ph sz="half" idx="1"/>
          </p:nvPr>
        </p:nvSpPr>
        <p:spPr>
          <a:xfrm>
            <a:off x="457200" y="1600201"/>
            <a:ext cx="4038600" cy="39890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648200" y="1600201"/>
            <a:ext cx="4038600" cy="39890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439082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aseline="0">
                <a:solidFill>
                  <a:srgbClr val="003399"/>
                </a:solidFill>
              </a:defRPr>
            </a:lvl1pPr>
          </a:lstStyle>
          <a:p>
            <a:r>
              <a:rPr lang="fr-FR" dirty="0" smtClean="0"/>
              <a:t>Modifiez le style du titre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
        <p:nvSpPr>
          <p:cNvPr id="4" name="Espace réservé du contenu 3"/>
          <p:cNvSpPr>
            <a:spLocks noGrp="1"/>
          </p:cNvSpPr>
          <p:nvPr>
            <p:ph sz="half" idx="2"/>
          </p:nvPr>
        </p:nvSpPr>
        <p:spPr>
          <a:xfrm>
            <a:off x="457200" y="2296457"/>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64599" y="2288293"/>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85992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aseline="0">
                <a:solidFill>
                  <a:srgbClr val="003399"/>
                </a:solidFill>
              </a:defRPr>
            </a:lvl1pPr>
          </a:lstStyle>
          <a:p>
            <a:r>
              <a:rPr lang="fr-FR" dirty="0" smtClean="0"/>
              <a:t>Modifiez le style du titre</a:t>
            </a:r>
            <a:endParaRPr lang="fr-FR" dirty="0"/>
          </a:p>
        </p:txBody>
      </p:sp>
    </p:spTree>
    <p:extLst>
      <p:ext uri="{BB962C8B-B14F-4D97-AF65-F5344CB8AC3E}">
        <p14:creationId xmlns:p14="http://schemas.microsoft.com/office/powerpoint/2010/main" val="2552527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1784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baseline="0">
                <a:solidFill>
                  <a:srgbClr val="003399"/>
                </a:solidFill>
              </a:defRPr>
            </a:lvl1pPr>
          </a:lstStyle>
          <a:p>
            <a:r>
              <a:rPr lang="fr-FR" dirty="0" smtClean="0"/>
              <a:t>Modifiez le style du titre</a:t>
            </a:r>
            <a:endParaRPr lang="fr-FR" dirty="0"/>
          </a:p>
        </p:txBody>
      </p:sp>
      <p:sp>
        <p:nvSpPr>
          <p:cNvPr id="3" name="Espace réservé du contenu 2"/>
          <p:cNvSpPr>
            <a:spLocks noGrp="1"/>
          </p:cNvSpPr>
          <p:nvPr>
            <p:ph idx="1"/>
          </p:nvPr>
        </p:nvSpPr>
        <p:spPr>
          <a:xfrm>
            <a:off x="3575050" y="273051"/>
            <a:ext cx="5111750" cy="53161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1"/>
            <a:ext cx="3008313" cy="42607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Modifiez les styles du texte du masque</a:t>
            </a:r>
          </a:p>
        </p:txBody>
      </p:sp>
    </p:spTree>
    <p:extLst>
      <p:ext uri="{BB962C8B-B14F-4D97-AF65-F5344CB8AC3E}">
        <p14:creationId xmlns:p14="http://schemas.microsoft.com/office/powerpoint/2010/main" val="2233509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baseline="0">
                <a:solidFill>
                  <a:srgbClr val="003399"/>
                </a:solidFill>
              </a:defRPr>
            </a:lvl1pPr>
          </a:lstStyle>
          <a:p>
            <a:r>
              <a:rPr lang="fr-FR" dirty="0" smtClean="0"/>
              <a:t>Modifiez le style du titre</a:t>
            </a:r>
            <a:endParaRPr lang="fr-FR" dirty="0"/>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a:p>
        </p:txBody>
      </p:sp>
    </p:spTree>
    <p:extLst>
      <p:ext uri="{BB962C8B-B14F-4D97-AF65-F5344CB8AC3E}">
        <p14:creationId xmlns:p14="http://schemas.microsoft.com/office/powerpoint/2010/main" val="396827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1027" name="Rectangle 3"/>
          <p:cNvSpPr>
            <a:spLocks noGrp="1" noChangeArrowheads="1"/>
          </p:cNvSpPr>
          <p:nvPr>
            <p:ph type="body" idx="1"/>
          </p:nvPr>
        </p:nvSpPr>
        <p:spPr bwMode="auto">
          <a:xfrm>
            <a:off x="457200" y="1600200"/>
            <a:ext cx="8229600" cy="406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Tree>
    <p:extLst>
      <p:ext uri="{BB962C8B-B14F-4D97-AF65-F5344CB8AC3E}">
        <p14:creationId xmlns:p14="http://schemas.microsoft.com/office/powerpoint/2010/main" val="1047509387"/>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 id="2147483846" r:id="rId14"/>
    <p:sldLayoutId id="2147483847" r:id="rId15"/>
    <p:sldLayoutId id="2147483848" r:id="rId16"/>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a:defRPr>
      </a:lvl1pPr>
      <a:lvl2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charset="0"/>
        </a:defRPr>
      </a:lvl2pPr>
      <a:lvl3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charset="0"/>
        </a:defRPr>
      </a:lvl3pPr>
      <a:lvl4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charset="0"/>
        </a:defRPr>
      </a:lvl4pPr>
      <a:lvl5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lum/>
          </a:blip>
          <a:srcRect/>
          <a:stretch>
            <a:fillRect l="-1000" r="-11000"/>
          </a:stretch>
        </a:blipFill>
        <a:effectLst/>
      </p:bgPr>
    </p:bg>
    <p:spTree>
      <p:nvGrpSpPr>
        <p:cNvPr id="1" name=""/>
        <p:cNvGrpSpPr/>
        <p:nvPr/>
      </p:nvGrpSpPr>
      <p:grpSpPr>
        <a:xfrm>
          <a:off x="0" y="0"/>
          <a:ext cx="0" cy="0"/>
          <a:chOff x="0" y="0"/>
          <a:chExt cx="0" cy="0"/>
        </a:xfrm>
      </p:grpSpPr>
      <p:sp>
        <p:nvSpPr>
          <p:cNvPr id="2" name="Rectangle 1"/>
          <p:cNvSpPr/>
          <p:nvPr/>
        </p:nvSpPr>
        <p:spPr>
          <a:xfrm>
            <a:off x="539552" y="1196752"/>
            <a:ext cx="7776864" cy="4013919"/>
          </a:xfrm>
          <a:prstGeom prst="rect">
            <a:avLst/>
          </a:prstGeom>
        </p:spPr>
        <p:txBody>
          <a:bodyPr wrap="square">
            <a:spAutoFit/>
          </a:bodyPr>
          <a:lstStyle/>
          <a:p>
            <a:pPr marR="2858" algn="ctr" defTabSz="685800">
              <a:spcBef>
                <a:spcPts val="375"/>
              </a:spcBef>
              <a:spcAft>
                <a:spcPts val="0"/>
              </a:spcAft>
            </a:pPr>
            <a:r>
              <a:rPr lang="en-US" sz="4400" b="1" dirty="0">
                <a:solidFill>
                  <a:srgbClr val="FFC000"/>
                </a:solidFill>
                <a:latin typeface="Verdana" panose="020B0604030504040204" pitchFamily="34" charset="0"/>
                <a:ea typeface="Verdana" panose="020B0604030504040204" pitchFamily="34" charset="0"/>
                <a:cs typeface="Verdana" panose="020B0604030504040204" pitchFamily="34" charset="0"/>
              </a:rPr>
              <a:t>Kick-Off meeting</a:t>
            </a:r>
          </a:p>
          <a:p>
            <a:pPr marR="2858" algn="ctr" defTabSz="685800">
              <a:spcBef>
                <a:spcPts val="375"/>
              </a:spcBef>
              <a:spcAft>
                <a:spcPts val="0"/>
              </a:spcAft>
            </a:pPr>
            <a:r>
              <a:rPr lang="en-US" sz="4400" b="1" dirty="0" smtClean="0">
                <a:solidFill>
                  <a:srgbClr val="FFC000"/>
                </a:solidFill>
                <a:latin typeface="Verdana" panose="020B0604030504040204" pitchFamily="34" charset="0"/>
                <a:ea typeface="Verdana" panose="020B0604030504040204" pitchFamily="34" charset="0"/>
                <a:cs typeface="Verdana" panose="020B0604030504040204" pitchFamily="34" charset="0"/>
              </a:rPr>
              <a:t>SMATH Project</a:t>
            </a:r>
            <a:endParaRPr lang="en-US" sz="4400" b="1" dirty="0">
              <a:solidFill>
                <a:srgbClr val="FFC000"/>
              </a:solidFill>
              <a:latin typeface="Verdana" panose="020B0604030504040204" pitchFamily="34" charset="0"/>
              <a:ea typeface="Verdana" panose="020B0604030504040204" pitchFamily="34" charset="0"/>
              <a:cs typeface="Verdana" panose="020B0604030504040204" pitchFamily="34" charset="0"/>
            </a:endParaRPr>
          </a:p>
          <a:p>
            <a:pPr marR="3810" algn="ctr">
              <a:spcBef>
                <a:spcPts val="500"/>
              </a:spcBef>
              <a:spcAft>
                <a:spcPts val="0"/>
              </a:spcAft>
            </a:pPr>
            <a:r>
              <a:rPr lang="en-US" sz="3200" dirty="0">
                <a:solidFill>
                  <a:schemeClr val="bg1"/>
                </a:solidFill>
                <a:ea typeface="Times New Roman" panose="02020603050405020304" pitchFamily="18" charset="0"/>
              </a:rPr>
              <a:t>Venice – </a:t>
            </a:r>
            <a:r>
              <a:rPr lang="en-US" sz="3200" dirty="0" smtClean="0">
                <a:solidFill>
                  <a:schemeClr val="bg1"/>
                </a:solidFill>
                <a:ea typeface="Times New Roman" panose="02020603050405020304" pitchFamily="18" charset="0"/>
              </a:rPr>
              <a:t>June 15</a:t>
            </a:r>
            <a:r>
              <a:rPr lang="en-US" sz="3200" baseline="30000" dirty="0" smtClean="0">
                <a:solidFill>
                  <a:schemeClr val="bg1"/>
                </a:solidFill>
                <a:ea typeface="Times New Roman" panose="02020603050405020304" pitchFamily="18" charset="0"/>
              </a:rPr>
              <a:t>th</a:t>
            </a:r>
            <a:r>
              <a:rPr lang="en-US" sz="3200" dirty="0" smtClean="0">
                <a:solidFill>
                  <a:schemeClr val="bg1"/>
                </a:solidFill>
                <a:ea typeface="Times New Roman" panose="02020603050405020304" pitchFamily="18" charset="0"/>
              </a:rPr>
              <a:t> </a:t>
            </a:r>
            <a:r>
              <a:rPr lang="en-US" sz="3200" dirty="0">
                <a:solidFill>
                  <a:schemeClr val="bg1"/>
                </a:solidFill>
                <a:ea typeface="Times New Roman" panose="02020603050405020304" pitchFamily="18" charset="0"/>
              </a:rPr>
              <a:t>2018</a:t>
            </a:r>
          </a:p>
          <a:p>
            <a:pPr marR="2858" defTabSz="685800">
              <a:spcBef>
                <a:spcPts val="375"/>
              </a:spcBef>
              <a:spcAft>
                <a:spcPts val="0"/>
              </a:spcAft>
            </a:pPr>
            <a:endParaRPr lang="en-US" sz="2400" b="1" dirty="0">
              <a:solidFill>
                <a:srgbClr val="FFC000"/>
              </a:solidFill>
              <a:latin typeface="Verdana" panose="020B0604030504040204" pitchFamily="34" charset="0"/>
              <a:ea typeface="Verdana" panose="020B0604030504040204" pitchFamily="34" charset="0"/>
              <a:cs typeface="Verdana" panose="020B0604030504040204" pitchFamily="34" charset="0"/>
            </a:endParaRPr>
          </a:p>
          <a:p>
            <a:pPr marR="2858" algn="ctr" defTabSz="685800">
              <a:spcBef>
                <a:spcPts val="375"/>
              </a:spcBef>
              <a:spcAft>
                <a:spcPts val="0"/>
              </a:spcAft>
            </a:pPr>
            <a:endParaRPr lang="en-US" sz="3600" b="1" dirty="0">
              <a:solidFill>
                <a:srgbClr val="FFC000"/>
              </a:solidFill>
              <a:latin typeface="Verdana" panose="020B0604030504040204" pitchFamily="34" charset="0"/>
              <a:ea typeface="Verdana" panose="020B0604030504040204" pitchFamily="34" charset="0"/>
              <a:cs typeface="Verdana" panose="020B0604030504040204" pitchFamily="34" charset="0"/>
            </a:endParaRPr>
          </a:p>
          <a:p>
            <a:pPr marR="2858" algn="r" defTabSz="685800">
              <a:spcBef>
                <a:spcPts val="375"/>
              </a:spcBef>
              <a:spcAft>
                <a:spcPts val="0"/>
              </a:spcAft>
            </a:pPr>
            <a:r>
              <a:rPr lang="en-US" dirty="0">
                <a:solidFill>
                  <a:prstClr val="white"/>
                </a:solidFill>
                <a:latin typeface="Verdana" panose="020B0604030504040204" pitchFamily="34" charset="0"/>
                <a:ea typeface="Verdana" panose="020B0604030504040204" pitchFamily="34" charset="0"/>
                <a:cs typeface="Verdana" panose="020B0604030504040204" pitchFamily="34" charset="0"/>
              </a:rPr>
              <a:t>Imane </a:t>
            </a:r>
            <a:r>
              <a:rPr lang="en-US" dirty="0" err="1">
                <a:solidFill>
                  <a:prstClr val="white"/>
                </a:solidFill>
                <a:latin typeface="Verdana" panose="020B0604030504040204" pitchFamily="34" charset="0"/>
                <a:ea typeface="Verdana" panose="020B0604030504040204" pitchFamily="34" charset="0"/>
                <a:cs typeface="Verdana" panose="020B0604030504040204" pitchFamily="34" charset="0"/>
              </a:rPr>
              <a:t>Madi</a:t>
            </a:r>
            <a:r>
              <a:rPr lang="en-US" dirty="0">
                <a:solidFill>
                  <a:prstClr val="white"/>
                </a:solidFill>
                <a:latin typeface="Verdana" panose="020B0604030504040204" pitchFamily="34" charset="0"/>
                <a:ea typeface="Verdana" panose="020B0604030504040204" pitchFamily="34" charset="0"/>
                <a:cs typeface="Verdana" panose="020B0604030504040204" pitchFamily="34" charset="0"/>
              </a:rPr>
              <a:t> –Project officer</a:t>
            </a:r>
            <a:r>
              <a:rPr lang="en-GB" b="1" dirty="0">
                <a:solidFill>
                  <a:prstClr val="white"/>
                </a:solidFill>
                <a:latin typeface="Verdana" panose="020B0604030504040204" pitchFamily="34" charset="0"/>
                <a:ea typeface="Verdana" panose="020B0604030504040204" pitchFamily="34" charset="0"/>
                <a:cs typeface="Verdana" panose="020B0604030504040204" pitchFamily="34" charset="0"/>
              </a:rPr>
              <a:t/>
            </a:r>
            <a:br>
              <a:rPr lang="en-GB" b="1" dirty="0">
                <a:solidFill>
                  <a:prstClr val="white"/>
                </a:solidFill>
                <a:latin typeface="Verdana" panose="020B0604030504040204" pitchFamily="34" charset="0"/>
                <a:ea typeface="Verdana" panose="020B0604030504040204" pitchFamily="34" charset="0"/>
                <a:cs typeface="Verdana" panose="020B0604030504040204" pitchFamily="34" charset="0"/>
              </a:rPr>
            </a:br>
            <a:r>
              <a:rPr lang="en-GB" dirty="0" err="1">
                <a:solidFill>
                  <a:prstClr val="white"/>
                </a:solidFill>
                <a:latin typeface="Verdana" panose="020B0604030504040204" pitchFamily="34" charset="0"/>
                <a:ea typeface="Verdana" panose="020B0604030504040204" pitchFamily="34" charset="0"/>
                <a:cs typeface="Verdana" panose="020B0604030504040204" pitchFamily="34" charset="0"/>
              </a:rPr>
              <a:t>Interreg</a:t>
            </a:r>
            <a:r>
              <a:rPr lang="en-GB" dirty="0">
                <a:solidFill>
                  <a:prstClr val="white"/>
                </a:solidFill>
                <a:latin typeface="Verdana" panose="020B0604030504040204" pitchFamily="34" charset="0"/>
                <a:ea typeface="Verdana" panose="020B0604030504040204" pitchFamily="34" charset="0"/>
                <a:cs typeface="Verdana" panose="020B0604030504040204" pitchFamily="34" charset="0"/>
              </a:rPr>
              <a:t> MED Joint Secretariat</a:t>
            </a:r>
          </a:p>
          <a:p>
            <a:pPr marR="2858" algn="r" defTabSz="685800">
              <a:spcBef>
                <a:spcPts val="375"/>
              </a:spcBef>
              <a:spcAft>
                <a:spcPts val="0"/>
              </a:spcAft>
            </a:pPr>
            <a:endParaRPr lang="en-US" b="1"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90407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27"/>
        <p:cNvGrpSpPr/>
        <p:nvPr/>
      </p:nvGrpSpPr>
      <p:grpSpPr>
        <a:xfrm>
          <a:off x="0" y="0"/>
          <a:ext cx="0" cy="0"/>
          <a:chOff x="0" y="0"/>
          <a:chExt cx="0" cy="0"/>
        </a:xfrm>
      </p:grpSpPr>
      <p:sp>
        <p:nvSpPr>
          <p:cNvPr id="529" name="Shape 529"/>
          <p:cNvSpPr txBox="1"/>
          <p:nvPr/>
        </p:nvSpPr>
        <p:spPr>
          <a:xfrm>
            <a:off x="245631" y="1070348"/>
            <a:ext cx="8762256" cy="3754874"/>
          </a:xfrm>
          <a:prstGeom prst="rect">
            <a:avLst/>
          </a:prstGeom>
          <a:noFill/>
          <a:ln>
            <a:noFill/>
          </a:ln>
        </p:spPr>
        <p:txBody>
          <a:bodyPr wrap="square" lIns="91425" tIns="45700" rIns="91425" bIns="45700" anchor="t" anchorCtr="0">
            <a:noAutofit/>
          </a:bodyPr>
          <a:lstStyle/>
          <a:p>
            <a:pPr marL="285750" marR="0" lvl="0" indent="-285750">
              <a:lnSpc>
                <a:spcPct val="120000"/>
              </a:lnSpc>
              <a:spcBef>
                <a:spcPts val="1800"/>
              </a:spcBef>
              <a:spcAft>
                <a:spcPts val="0"/>
              </a:spcAft>
              <a:buClr>
                <a:schemeClr val="dk1"/>
              </a:buClr>
              <a:buSzPct val="100000"/>
              <a:buFont typeface="Arial"/>
              <a:buChar char="•"/>
              <a:defRPr/>
            </a:pPr>
            <a:r>
              <a:rPr lang="en-US" dirty="0" smtClean="0">
                <a:latin typeface="Verdana"/>
                <a:ea typeface="Verdana"/>
                <a:cs typeface="Verdana"/>
                <a:sym typeface="Verdana"/>
              </a:rPr>
              <a:t>The </a:t>
            </a:r>
            <a:r>
              <a:rPr lang="en-US" dirty="0">
                <a:latin typeface="Verdana"/>
                <a:ea typeface="Verdana"/>
                <a:cs typeface="Verdana"/>
                <a:sym typeface="Verdana"/>
              </a:rPr>
              <a:t>reporting of expenditure has to be done for each individual cost. One invoice corresponds to one expenditure. </a:t>
            </a:r>
          </a:p>
          <a:p>
            <a:pPr marL="285750" marR="0" lvl="0" indent="-285750">
              <a:lnSpc>
                <a:spcPct val="120000"/>
              </a:lnSpc>
              <a:spcBef>
                <a:spcPts val="1800"/>
              </a:spcBef>
              <a:spcAft>
                <a:spcPts val="0"/>
              </a:spcAft>
              <a:buClr>
                <a:schemeClr val="dk1"/>
              </a:buClr>
              <a:buSzPct val="100000"/>
              <a:buFont typeface="Arial"/>
              <a:buChar char="•"/>
              <a:defRPr/>
            </a:pPr>
            <a:r>
              <a:rPr lang="en-US" dirty="0" smtClean="0">
                <a:latin typeface="Verdana"/>
                <a:ea typeface="Verdana"/>
                <a:cs typeface="Verdana"/>
                <a:sym typeface="Verdana"/>
              </a:rPr>
              <a:t>No </a:t>
            </a:r>
            <a:r>
              <a:rPr lang="en-US" dirty="0">
                <a:latin typeface="Verdana"/>
                <a:ea typeface="Verdana"/>
                <a:cs typeface="Verdana"/>
                <a:sym typeface="Verdana"/>
              </a:rPr>
              <a:t>upload of expenditures documents on Synergie </a:t>
            </a:r>
            <a:r>
              <a:rPr lang="en-US" dirty="0" smtClean="0">
                <a:latin typeface="Verdana"/>
                <a:ea typeface="Verdana"/>
                <a:cs typeface="Verdana"/>
                <a:sym typeface="Verdana"/>
              </a:rPr>
              <a:t>CTE</a:t>
            </a:r>
            <a:endParaRPr lang="en-US" dirty="0">
              <a:latin typeface="Verdana"/>
              <a:ea typeface="Verdana"/>
              <a:cs typeface="Verdana"/>
              <a:sym typeface="Verdana"/>
            </a:endParaRPr>
          </a:p>
          <a:p>
            <a:pPr marL="285750" marR="0" lvl="0" indent="-285750">
              <a:lnSpc>
                <a:spcPct val="120000"/>
              </a:lnSpc>
              <a:spcBef>
                <a:spcPts val="1800"/>
              </a:spcBef>
              <a:spcAft>
                <a:spcPts val="0"/>
              </a:spcAft>
              <a:buClr>
                <a:schemeClr val="dk1"/>
              </a:buClr>
              <a:buSzPct val="100000"/>
              <a:buFont typeface="Arial"/>
              <a:buChar char="•"/>
              <a:defRPr/>
            </a:pPr>
            <a:r>
              <a:rPr lang="en-US" dirty="0" smtClean="0">
                <a:latin typeface="Verdana"/>
                <a:ea typeface="Verdana"/>
                <a:cs typeface="Verdana"/>
                <a:sym typeface="Verdana"/>
              </a:rPr>
              <a:t>Amounts </a:t>
            </a:r>
            <a:r>
              <a:rPr lang="en-US" dirty="0">
                <a:latin typeface="Verdana"/>
                <a:ea typeface="Verdana"/>
                <a:cs typeface="Verdana"/>
                <a:sym typeface="Verdana"/>
              </a:rPr>
              <a:t>should be reported with or without VAT depending on the VAT status of the partner declared in the Application </a:t>
            </a:r>
            <a:r>
              <a:rPr lang="en-US" dirty="0" smtClean="0">
                <a:latin typeface="Verdana"/>
                <a:ea typeface="Verdana"/>
                <a:cs typeface="Verdana"/>
                <a:sym typeface="Verdana"/>
              </a:rPr>
              <a:t>Form</a:t>
            </a:r>
          </a:p>
          <a:p>
            <a:pPr marL="285750" marR="0" lvl="0" indent="-285750">
              <a:lnSpc>
                <a:spcPct val="120000"/>
              </a:lnSpc>
              <a:spcBef>
                <a:spcPts val="1800"/>
              </a:spcBef>
              <a:spcAft>
                <a:spcPts val="0"/>
              </a:spcAft>
              <a:buClr>
                <a:schemeClr val="dk1"/>
              </a:buClr>
              <a:buSzPct val="100000"/>
              <a:buFont typeface="Arial"/>
              <a:buChar char="•"/>
              <a:defRPr/>
            </a:pPr>
            <a:r>
              <a:rPr lang="en-US" dirty="0">
                <a:latin typeface="Verdana"/>
                <a:ea typeface="Verdana"/>
                <a:cs typeface="Verdana"/>
                <a:sym typeface="Verdana"/>
              </a:rPr>
              <a:t>The expenditures can be entered on </a:t>
            </a:r>
            <a:r>
              <a:rPr lang="en-US" dirty="0" smtClean="0">
                <a:latin typeface="Verdana"/>
                <a:ea typeface="Verdana"/>
                <a:cs typeface="Verdana"/>
                <a:sym typeface="Verdana"/>
              </a:rPr>
              <a:t>Synergie CTE </a:t>
            </a:r>
            <a:r>
              <a:rPr lang="en-US" dirty="0">
                <a:latin typeface="Verdana"/>
                <a:ea typeface="Verdana"/>
                <a:cs typeface="Verdana"/>
                <a:sym typeface="Verdana"/>
              </a:rPr>
              <a:t>throughout the whole implementation </a:t>
            </a:r>
            <a:r>
              <a:rPr lang="en-US" dirty="0" smtClean="0">
                <a:latin typeface="Verdana"/>
                <a:ea typeface="Verdana"/>
                <a:cs typeface="Verdana"/>
                <a:sym typeface="Verdana"/>
              </a:rPr>
              <a:t>period… </a:t>
            </a:r>
            <a:r>
              <a:rPr lang="en-US" b="1" dirty="0" smtClean="0">
                <a:latin typeface="Verdana"/>
                <a:ea typeface="Verdana"/>
                <a:cs typeface="Verdana"/>
                <a:sym typeface="Verdana"/>
              </a:rPr>
              <a:t>DO NOT WAIT UNTIL LAST MINUTE!!!</a:t>
            </a:r>
          </a:p>
          <a:p>
            <a:pPr marL="285750" indent="-285750">
              <a:lnSpc>
                <a:spcPct val="120000"/>
              </a:lnSpc>
              <a:spcBef>
                <a:spcPts val="1800"/>
              </a:spcBef>
              <a:spcAft>
                <a:spcPts val="0"/>
              </a:spcAft>
              <a:buClr>
                <a:schemeClr val="dk1"/>
              </a:buClr>
              <a:buSzPct val="100000"/>
              <a:buFont typeface="Arial"/>
              <a:buChar char="•"/>
              <a:defRPr/>
            </a:pPr>
            <a:r>
              <a:rPr lang="en-US" dirty="0">
                <a:latin typeface="Verdana"/>
                <a:ea typeface="Verdana"/>
                <a:cs typeface="Verdana"/>
                <a:sym typeface="Arial"/>
              </a:rPr>
              <a:t>Set a planning with your FLC </a:t>
            </a:r>
          </a:p>
          <a:p>
            <a:pPr marL="285750" marR="0" lvl="0" indent="-285750">
              <a:lnSpc>
                <a:spcPct val="120000"/>
              </a:lnSpc>
              <a:spcBef>
                <a:spcPts val="1800"/>
              </a:spcBef>
              <a:spcAft>
                <a:spcPts val="0"/>
              </a:spcAft>
              <a:buClr>
                <a:schemeClr val="dk1"/>
              </a:buClr>
              <a:buSzPct val="100000"/>
              <a:buFont typeface="Arial"/>
              <a:buChar char="•"/>
              <a:defRPr/>
            </a:pPr>
            <a:endParaRPr lang="en-US" b="1" dirty="0">
              <a:latin typeface="Verdana"/>
              <a:ea typeface="Verdana"/>
              <a:cs typeface="Verdana"/>
              <a:sym typeface="Verdana"/>
            </a:endParaRPr>
          </a:p>
          <a:p>
            <a:pPr marL="285750" marR="0" lvl="0" indent="-285750">
              <a:lnSpc>
                <a:spcPct val="120000"/>
              </a:lnSpc>
              <a:spcBef>
                <a:spcPts val="1800"/>
              </a:spcBef>
              <a:spcAft>
                <a:spcPts val="0"/>
              </a:spcAft>
              <a:buClr>
                <a:schemeClr val="dk1"/>
              </a:buClr>
              <a:buSzPct val="100000"/>
              <a:buFont typeface="Arial"/>
              <a:buChar char="•"/>
              <a:defRPr/>
            </a:pPr>
            <a:endParaRPr lang="en-US" dirty="0" smtClean="0">
              <a:latin typeface="Verdana"/>
              <a:ea typeface="Verdana"/>
              <a:cs typeface="Verdana"/>
              <a:sym typeface="Verdana"/>
            </a:endParaRPr>
          </a:p>
          <a:p>
            <a:pPr marL="0" marR="0" lvl="0" indent="0" algn="l" rtl="0">
              <a:spcBef>
                <a:spcPts val="0"/>
              </a:spcBef>
              <a:spcAft>
                <a:spcPts val="0"/>
              </a:spcAft>
              <a:buNone/>
            </a:pPr>
            <a:endParaRPr dirty="0">
              <a:solidFill>
                <a:schemeClr val="dk1"/>
              </a:solidFill>
              <a:latin typeface="Arial"/>
              <a:ea typeface="Arial"/>
              <a:cs typeface="Arial"/>
              <a:sym typeface="Arial"/>
            </a:endParaRPr>
          </a:p>
        </p:txBody>
      </p:sp>
      <p:sp>
        <p:nvSpPr>
          <p:cNvPr id="530" name="Shape 530"/>
          <p:cNvSpPr/>
          <p:nvPr/>
        </p:nvSpPr>
        <p:spPr>
          <a:xfrm>
            <a:off x="107504" y="-214460"/>
            <a:ext cx="9144000" cy="457200"/>
          </a:xfrm>
          <a:prstGeom prst="rect">
            <a:avLst/>
          </a:prstGeom>
          <a:noFill/>
          <a:ln>
            <a:noFill/>
          </a:ln>
        </p:spPr>
        <p:txBody>
          <a:bodyPr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 name="Rectangle 6"/>
          <p:cNvSpPr/>
          <p:nvPr/>
        </p:nvSpPr>
        <p:spPr>
          <a:xfrm>
            <a:off x="274240" y="5135036"/>
            <a:ext cx="8280920" cy="338554"/>
          </a:xfrm>
          <a:prstGeom prst="rect">
            <a:avLst/>
          </a:prstGeom>
        </p:spPr>
        <p:txBody>
          <a:bodyPr wrap="square">
            <a:spAutoFit/>
          </a:bodyPr>
          <a:lstStyle/>
          <a:p>
            <a:pPr algn="ctr">
              <a:spcBef>
                <a:spcPct val="20000"/>
              </a:spcBef>
              <a:buClr>
                <a:schemeClr val="dk1"/>
              </a:buClr>
              <a:buSzPct val="25000"/>
            </a:pPr>
            <a:r>
              <a:rPr lang="en-US" sz="1600" b="1" dirty="0">
                <a:solidFill>
                  <a:srgbClr val="8A1F5A"/>
                </a:solidFill>
                <a:latin typeface="+mn-lt"/>
                <a:cs typeface="ＭＳ Ｐゴシック" charset="0"/>
                <a:sym typeface="Verdana"/>
              </a:rPr>
              <a:t>More information in Synergie guide: “How to enter an expenditure”</a:t>
            </a:r>
          </a:p>
        </p:txBody>
      </p:sp>
      <p:sp>
        <p:nvSpPr>
          <p:cNvPr id="8" name="Rectangle 5"/>
          <p:cNvSpPr/>
          <p:nvPr/>
        </p:nvSpPr>
        <p:spPr>
          <a:xfrm>
            <a:off x="395536" y="183780"/>
            <a:ext cx="7992888" cy="584775"/>
          </a:xfrm>
          <a:prstGeom prst="rect">
            <a:avLst/>
          </a:prstGeom>
        </p:spPr>
        <p:txBody>
          <a:bodyPr wrap="square">
            <a:spAutoFit/>
          </a:bodyPr>
          <a:lstStyle/>
          <a:p>
            <a:r>
              <a:rPr lang="fr-FR" sz="3200" b="1" dirty="0" smtClean="0">
                <a:solidFill>
                  <a:srgbClr val="003399"/>
                </a:solidFill>
                <a:latin typeface="Verdana" panose="020B0604030504040204" pitchFamily="34" charset="0"/>
                <a:cs typeface="Montserrat"/>
              </a:rPr>
              <a:t> </a:t>
            </a:r>
            <a:r>
              <a:rPr lang="fr-FR" sz="3200" b="1" dirty="0" err="1" smtClean="0">
                <a:solidFill>
                  <a:srgbClr val="003399"/>
                </a:solidFill>
                <a:latin typeface="Verdana" panose="020B0604030504040204" pitchFamily="34" charset="0"/>
                <a:cs typeface="Montserrat"/>
              </a:rPr>
              <a:t>Declaration</a:t>
            </a:r>
            <a:r>
              <a:rPr lang="fr-FR" sz="3200" b="1" dirty="0" smtClean="0">
                <a:solidFill>
                  <a:srgbClr val="003399"/>
                </a:solidFill>
                <a:latin typeface="Verdana" panose="020B0604030504040204" pitchFamily="34" charset="0"/>
                <a:cs typeface="Montserrat"/>
              </a:rPr>
              <a:t> </a:t>
            </a:r>
            <a:r>
              <a:rPr lang="fr-FR" sz="3200" b="1" dirty="0">
                <a:solidFill>
                  <a:srgbClr val="003399"/>
                </a:solidFill>
                <a:latin typeface="Verdana" panose="020B0604030504040204" pitchFamily="34" charset="0"/>
                <a:cs typeface="Montserrat"/>
              </a:rPr>
              <a:t>of </a:t>
            </a:r>
            <a:r>
              <a:rPr lang="fr-FR" sz="3200" b="1" dirty="0" err="1" smtClean="0">
                <a:solidFill>
                  <a:srgbClr val="003399"/>
                </a:solidFill>
                <a:latin typeface="Verdana" panose="020B0604030504040204" pitchFamily="34" charset="0"/>
                <a:cs typeface="Montserrat"/>
              </a:rPr>
              <a:t>expenditure</a:t>
            </a:r>
            <a:endParaRPr lang="fr-FR" sz="3200" b="1" dirty="0">
              <a:solidFill>
                <a:srgbClr val="003399"/>
              </a:solidFill>
              <a:latin typeface="Verdana" panose="020B0604030504040204" pitchFamily="34" charset="0"/>
              <a:cs typeface="Montserrat"/>
            </a:endParaRPr>
          </a:p>
        </p:txBody>
      </p:sp>
    </p:spTree>
    <p:extLst>
      <p:ext uri="{BB962C8B-B14F-4D97-AF65-F5344CB8AC3E}">
        <p14:creationId xmlns:p14="http://schemas.microsoft.com/office/powerpoint/2010/main" val="3465427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96752"/>
            <a:ext cx="8496944" cy="4205064"/>
          </a:xfrm>
        </p:spPr>
        <p:txBody>
          <a:bodyPr/>
          <a:lstStyle/>
          <a:p>
            <a:pPr marL="285750" indent="-285750">
              <a:lnSpc>
                <a:spcPct val="120000"/>
              </a:lnSpc>
              <a:spcBef>
                <a:spcPts val="1800"/>
              </a:spcBef>
              <a:spcAft>
                <a:spcPts val="0"/>
              </a:spcAft>
              <a:buClr>
                <a:schemeClr val="dk1"/>
              </a:buClr>
              <a:buSzPct val="100000"/>
              <a:buFont typeface="Arial"/>
              <a:buChar char="•"/>
              <a:defRPr/>
            </a:pPr>
            <a:r>
              <a:rPr lang="en-GB" sz="1800" kern="1200" dirty="0">
                <a:latin typeface="Verdana"/>
                <a:ea typeface="Verdana"/>
                <a:cs typeface="Verdana"/>
              </a:rPr>
              <a:t>First step of the validation </a:t>
            </a:r>
            <a:r>
              <a:rPr lang="en-GB" sz="1800" kern="1200" dirty="0" smtClean="0">
                <a:latin typeface="Verdana"/>
                <a:ea typeface="Verdana"/>
                <a:cs typeface="Verdana"/>
              </a:rPr>
              <a:t>process </a:t>
            </a:r>
            <a:r>
              <a:rPr lang="en-GB" sz="1800" kern="1200" dirty="0" smtClean="0">
                <a:latin typeface="Verdana"/>
                <a:ea typeface="Verdana"/>
                <a:cs typeface="Verdana"/>
                <a:sym typeface="Wingdings" panose="05000000000000000000" pitchFamily="2" charset="2"/>
              </a:rPr>
              <a:t> </a:t>
            </a:r>
            <a:r>
              <a:rPr lang="en-GB" sz="1800" kern="1200" dirty="0" smtClean="0">
                <a:latin typeface="Verdana"/>
                <a:ea typeface="Verdana"/>
                <a:cs typeface="Verdana"/>
              </a:rPr>
              <a:t>“</a:t>
            </a:r>
            <a:r>
              <a:rPr lang="en-GB" sz="1800" kern="1200" dirty="0">
                <a:latin typeface="Verdana"/>
                <a:ea typeface="Verdana"/>
                <a:cs typeface="Verdana"/>
              </a:rPr>
              <a:t>Expenditure in validation process” by the Lead partner</a:t>
            </a:r>
          </a:p>
          <a:p>
            <a:pPr marL="285750" indent="-285750">
              <a:lnSpc>
                <a:spcPct val="120000"/>
              </a:lnSpc>
              <a:spcBef>
                <a:spcPts val="1800"/>
              </a:spcBef>
              <a:spcAft>
                <a:spcPts val="0"/>
              </a:spcAft>
              <a:buClr>
                <a:schemeClr val="dk1"/>
              </a:buClr>
              <a:buSzPct val="100000"/>
              <a:buFont typeface="Arial"/>
              <a:buChar char="•"/>
              <a:defRPr/>
            </a:pPr>
            <a:r>
              <a:rPr lang="en-GB" sz="1800" kern="1200" dirty="0">
                <a:latin typeface="Verdana"/>
                <a:ea typeface="Verdana"/>
                <a:cs typeface="Verdana"/>
              </a:rPr>
              <a:t>No eligibility </a:t>
            </a:r>
            <a:r>
              <a:rPr lang="en-GB" sz="1800" kern="1200" dirty="0" smtClean="0">
                <a:latin typeface="Verdana"/>
                <a:ea typeface="Verdana"/>
                <a:cs typeface="Verdana"/>
              </a:rPr>
              <a:t>check</a:t>
            </a:r>
          </a:p>
          <a:p>
            <a:pPr marL="285750" indent="-285750">
              <a:lnSpc>
                <a:spcPct val="120000"/>
              </a:lnSpc>
              <a:spcBef>
                <a:spcPts val="1800"/>
              </a:spcBef>
              <a:spcAft>
                <a:spcPts val="0"/>
              </a:spcAft>
              <a:buClr>
                <a:schemeClr val="dk1"/>
              </a:buClr>
              <a:buSzPct val="100000"/>
              <a:buFont typeface="Arial"/>
              <a:buChar char="•"/>
              <a:defRPr/>
            </a:pPr>
            <a:r>
              <a:rPr lang="en-GB" sz="1800" kern="1200" dirty="0" smtClean="0">
                <a:latin typeface="Verdana"/>
                <a:ea typeface="Verdana"/>
                <a:cs typeface="Verdana"/>
              </a:rPr>
              <a:t>Verification </a:t>
            </a:r>
            <a:r>
              <a:rPr lang="en-GB" sz="1800" kern="1200" dirty="0">
                <a:latin typeface="Verdana"/>
                <a:ea typeface="Verdana"/>
                <a:cs typeface="Verdana"/>
              </a:rPr>
              <a:t>of the conformity of the expenditure against the activities foreseen in the application </a:t>
            </a:r>
            <a:r>
              <a:rPr lang="en-GB" sz="1800" kern="1200" dirty="0" smtClean="0">
                <a:latin typeface="Verdana"/>
                <a:ea typeface="Verdana"/>
                <a:cs typeface="Verdana"/>
              </a:rPr>
              <a:t>form and </a:t>
            </a:r>
            <a:r>
              <a:rPr lang="en-US" sz="1800" kern="1200" dirty="0" smtClean="0">
                <a:ea typeface="Verdana"/>
                <a:cs typeface="Verdana"/>
              </a:rPr>
              <a:t>effectively </a:t>
            </a:r>
            <a:r>
              <a:rPr lang="en-US" sz="1800" kern="1200" dirty="0">
                <a:ea typeface="Verdana"/>
                <a:cs typeface="Verdana"/>
              </a:rPr>
              <a:t>done by the </a:t>
            </a:r>
            <a:r>
              <a:rPr lang="en-US" sz="1800" kern="1200" dirty="0" smtClean="0">
                <a:ea typeface="Verdana"/>
                <a:cs typeface="Verdana"/>
              </a:rPr>
              <a:t>partner in the framework of the project</a:t>
            </a:r>
            <a:endParaRPr lang="en-GB" sz="1800" kern="1200" dirty="0">
              <a:latin typeface="Verdana"/>
              <a:ea typeface="Verdana"/>
              <a:cs typeface="Verdana"/>
            </a:endParaRPr>
          </a:p>
          <a:p>
            <a:pPr marL="285750" indent="-285750">
              <a:lnSpc>
                <a:spcPct val="120000"/>
              </a:lnSpc>
              <a:spcBef>
                <a:spcPts val="1800"/>
              </a:spcBef>
              <a:spcAft>
                <a:spcPts val="0"/>
              </a:spcAft>
              <a:buClr>
                <a:schemeClr val="dk1"/>
              </a:buClr>
              <a:buSzPct val="100000"/>
              <a:buFont typeface="Arial"/>
              <a:buChar char="•"/>
              <a:defRPr/>
            </a:pPr>
            <a:r>
              <a:rPr lang="en-US" sz="1800" kern="1200" dirty="0" smtClean="0">
                <a:latin typeface="Verdana"/>
                <a:ea typeface="Verdana"/>
                <a:cs typeface="Verdana"/>
              </a:rPr>
              <a:t>After they will appear as </a:t>
            </a:r>
            <a:r>
              <a:rPr lang="en-US" sz="1800" kern="1200" dirty="0">
                <a:latin typeface="Verdana"/>
                <a:ea typeface="Verdana"/>
                <a:cs typeface="Verdana"/>
              </a:rPr>
              <a:t>“</a:t>
            </a:r>
            <a:r>
              <a:rPr lang="en-US" sz="1800" kern="1200" dirty="0" smtClean="0">
                <a:latin typeface="Verdana"/>
                <a:ea typeface="Verdana"/>
                <a:cs typeface="Verdana"/>
              </a:rPr>
              <a:t>expenditure </a:t>
            </a:r>
            <a:r>
              <a:rPr lang="en-US" sz="1800" kern="1200" dirty="0">
                <a:latin typeface="Verdana"/>
                <a:ea typeface="Verdana"/>
                <a:cs typeface="Verdana"/>
              </a:rPr>
              <a:t>submitted to the FLC for certification” </a:t>
            </a:r>
            <a:r>
              <a:rPr lang="en-US" sz="1800" kern="1200" dirty="0">
                <a:ea typeface="Verdana"/>
                <a:cs typeface="Verdana"/>
              </a:rPr>
              <a:t>in </a:t>
            </a:r>
            <a:r>
              <a:rPr lang="en-US" sz="1800" kern="1200" dirty="0" smtClean="0">
                <a:ea typeface="Verdana"/>
                <a:cs typeface="Verdana"/>
              </a:rPr>
              <a:t>Synergie CTE </a:t>
            </a:r>
            <a:endParaRPr lang="en-US" sz="1800" kern="1200" dirty="0">
              <a:latin typeface="Verdana"/>
              <a:ea typeface="Verdana"/>
              <a:cs typeface="Verdana"/>
            </a:endParaRPr>
          </a:p>
          <a:p>
            <a:pPr>
              <a:lnSpc>
                <a:spcPct val="120000"/>
              </a:lnSpc>
              <a:spcBef>
                <a:spcPts val="1200"/>
              </a:spcBef>
              <a:spcAft>
                <a:spcPts val="1200"/>
              </a:spcAft>
              <a:buFont typeface="Wingdings" pitchFamily="2" charset="2"/>
              <a:buChar char="§"/>
              <a:defRPr/>
            </a:pPr>
            <a:endParaRPr lang="en-US" sz="1800" dirty="0" smtClean="0"/>
          </a:p>
          <a:p>
            <a:pPr>
              <a:lnSpc>
                <a:spcPct val="120000"/>
              </a:lnSpc>
              <a:spcBef>
                <a:spcPts val="1200"/>
              </a:spcBef>
              <a:spcAft>
                <a:spcPts val="1200"/>
              </a:spcAft>
              <a:buFont typeface="Wingdings" pitchFamily="2" charset="2"/>
              <a:buChar char="§"/>
              <a:defRPr/>
            </a:pPr>
            <a:endParaRPr lang="fr-FR" sz="1800" dirty="0"/>
          </a:p>
        </p:txBody>
      </p:sp>
      <p:sp>
        <p:nvSpPr>
          <p:cNvPr id="6" name="Titre 1"/>
          <p:cNvSpPr>
            <a:spLocks noGrp="1"/>
          </p:cNvSpPr>
          <p:nvPr>
            <p:ph type="title"/>
          </p:nvPr>
        </p:nvSpPr>
        <p:spPr>
          <a:xfrm>
            <a:off x="457200" y="188640"/>
            <a:ext cx="8229600" cy="720080"/>
          </a:xfrm>
        </p:spPr>
        <p:txBody>
          <a:bodyPr/>
          <a:lstStyle/>
          <a:p>
            <a:r>
              <a:rPr lang="en-GB" sz="3200" kern="1200" dirty="0" smtClean="0"/>
              <a:t> Lead Partner validation</a:t>
            </a:r>
            <a:endParaRPr lang="fr-FR" sz="3200" dirty="0"/>
          </a:p>
        </p:txBody>
      </p:sp>
      <p:sp>
        <p:nvSpPr>
          <p:cNvPr id="10" name="Rectangle 9"/>
          <p:cNvSpPr/>
          <p:nvPr/>
        </p:nvSpPr>
        <p:spPr>
          <a:xfrm>
            <a:off x="323528" y="4869160"/>
            <a:ext cx="8280920" cy="584775"/>
          </a:xfrm>
          <a:prstGeom prst="rect">
            <a:avLst/>
          </a:prstGeom>
        </p:spPr>
        <p:txBody>
          <a:bodyPr wrap="square">
            <a:spAutoFit/>
          </a:bodyPr>
          <a:lstStyle/>
          <a:p>
            <a:pPr lvl="0" algn="ctr">
              <a:spcBef>
                <a:spcPct val="20000"/>
              </a:spcBef>
              <a:buClr>
                <a:schemeClr val="dk1"/>
              </a:buClr>
              <a:buSzPct val="25000"/>
            </a:pPr>
            <a:r>
              <a:rPr lang="en-US" sz="1600" b="1" dirty="0">
                <a:solidFill>
                  <a:srgbClr val="8A1F5A"/>
                </a:solidFill>
                <a:latin typeface="+mn-lt"/>
                <a:cs typeface="ＭＳ Ｐゴシック" charset="0"/>
                <a:sym typeface="Verdana"/>
              </a:rPr>
              <a:t>More information in Synergie guide: “How to validate an expenditure as LP”</a:t>
            </a:r>
          </a:p>
        </p:txBody>
      </p:sp>
    </p:spTree>
    <p:extLst>
      <p:ext uri="{BB962C8B-B14F-4D97-AF65-F5344CB8AC3E}">
        <p14:creationId xmlns:p14="http://schemas.microsoft.com/office/powerpoint/2010/main" val="4054103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287" y="95644"/>
            <a:ext cx="8686800" cy="855911"/>
          </a:xfrm>
        </p:spPr>
        <p:txBody>
          <a:bodyPr/>
          <a:lstStyle/>
          <a:p>
            <a:r>
              <a:rPr lang="en-GB" sz="3200" dirty="0" smtClean="0"/>
              <a:t>First Level Control definition </a:t>
            </a:r>
            <a:endParaRPr lang="en-GB" sz="3200" dirty="0"/>
          </a:p>
        </p:txBody>
      </p:sp>
      <p:sp>
        <p:nvSpPr>
          <p:cNvPr id="3" name="Espace réservé du contenu 2"/>
          <p:cNvSpPr>
            <a:spLocks noGrp="1"/>
          </p:cNvSpPr>
          <p:nvPr>
            <p:ph idx="1"/>
          </p:nvPr>
        </p:nvSpPr>
        <p:spPr>
          <a:xfrm>
            <a:off x="193287" y="972543"/>
            <a:ext cx="8686800" cy="3917032"/>
          </a:xfrm>
        </p:spPr>
        <p:txBody>
          <a:bodyPr/>
          <a:lstStyle/>
          <a:p>
            <a:pPr>
              <a:lnSpc>
                <a:spcPct val="120000"/>
              </a:lnSpc>
              <a:spcBef>
                <a:spcPts val="0"/>
              </a:spcBef>
            </a:pPr>
            <a:r>
              <a:rPr lang="en-US" sz="1800" dirty="0"/>
              <a:t>National Control </a:t>
            </a:r>
            <a:r>
              <a:rPr lang="en-US" sz="1800" dirty="0" smtClean="0"/>
              <a:t>Systems</a:t>
            </a:r>
          </a:p>
          <a:p>
            <a:pPr marL="0" indent="0">
              <a:lnSpc>
                <a:spcPct val="120000"/>
              </a:lnSpc>
              <a:spcBef>
                <a:spcPts val="0"/>
              </a:spcBef>
              <a:buNone/>
            </a:pPr>
            <a:endParaRPr lang="en-US" sz="1800" dirty="0" smtClean="0"/>
          </a:p>
          <a:p>
            <a:pPr>
              <a:lnSpc>
                <a:spcPct val="120000"/>
              </a:lnSpc>
              <a:spcBef>
                <a:spcPts val="0"/>
              </a:spcBef>
            </a:pPr>
            <a:r>
              <a:rPr lang="en-US" sz="1800" dirty="0" smtClean="0"/>
              <a:t>Responsible </a:t>
            </a:r>
            <a:r>
              <a:rPr lang="en-US" sz="1800" dirty="0"/>
              <a:t>for verifying that the expenditure declared by beneficiaries </a:t>
            </a:r>
            <a:r>
              <a:rPr lang="en-US" sz="1800" dirty="0" smtClean="0"/>
              <a:t>complies </a:t>
            </a:r>
            <a:r>
              <a:rPr lang="en-US" sz="1800" dirty="0"/>
              <a:t>with the applicable law and the </a:t>
            </a:r>
            <a:r>
              <a:rPr lang="en-US" sz="1800" dirty="0" err="1"/>
              <a:t>Programme</a:t>
            </a:r>
            <a:r>
              <a:rPr lang="en-US" sz="1800" dirty="0"/>
              <a:t> </a:t>
            </a:r>
            <a:r>
              <a:rPr lang="en-US" sz="1800" dirty="0" smtClean="0"/>
              <a:t>rules </a:t>
            </a:r>
            <a:r>
              <a:rPr lang="en-US" sz="1800" dirty="0" smtClean="0">
                <a:sym typeface="Wingdings" panose="05000000000000000000" pitchFamily="2" charset="2"/>
              </a:rPr>
              <a:t> </a:t>
            </a:r>
            <a:r>
              <a:rPr lang="en-US" sz="1800" dirty="0" smtClean="0"/>
              <a:t>Article </a:t>
            </a:r>
            <a:r>
              <a:rPr lang="en-US" sz="1800" dirty="0"/>
              <a:t>23 (4) of Regulation (EU) No </a:t>
            </a:r>
            <a:r>
              <a:rPr lang="en-US" sz="1800" dirty="0" smtClean="0"/>
              <a:t>1299/2013 </a:t>
            </a:r>
          </a:p>
          <a:p>
            <a:pPr>
              <a:lnSpc>
                <a:spcPct val="120000"/>
              </a:lnSpc>
              <a:spcBef>
                <a:spcPts val="0"/>
              </a:spcBef>
            </a:pPr>
            <a:endParaRPr lang="en-US" sz="1800" dirty="0"/>
          </a:p>
          <a:p>
            <a:pPr>
              <a:lnSpc>
                <a:spcPct val="120000"/>
              </a:lnSpc>
              <a:spcBef>
                <a:spcPts val="0"/>
              </a:spcBef>
            </a:pPr>
            <a:r>
              <a:rPr lang="en-US" sz="1800" dirty="0" smtClean="0"/>
              <a:t>FLC </a:t>
            </a:r>
            <a:r>
              <a:rPr lang="en-US" sz="1800" dirty="0"/>
              <a:t>Covers 100% of all declared </a:t>
            </a:r>
            <a:r>
              <a:rPr lang="en-US" sz="1800" dirty="0" smtClean="0"/>
              <a:t>expenses</a:t>
            </a:r>
          </a:p>
          <a:p>
            <a:pPr>
              <a:lnSpc>
                <a:spcPct val="120000"/>
              </a:lnSpc>
              <a:spcBef>
                <a:spcPts val="0"/>
              </a:spcBef>
            </a:pPr>
            <a:endParaRPr lang="en-US" sz="1800" dirty="0"/>
          </a:p>
          <a:p>
            <a:pPr>
              <a:lnSpc>
                <a:spcPct val="120000"/>
              </a:lnSpc>
              <a:spcBef>
                <a:spcPts val="0"/>
              </a:spcBef>
            </a:pPr>
            <a:r>
              <a:rPr lang="en-US" sz="1800" b="1" kern="1200" dirty="0">
                <a:solidFill>
                  <a:srgbClr val="8A1F5A"/>
                </a:solidFill>
              </a:rPr>
              <a:t>Administrative verifications every six months </a:t>
            </a:r>
          </a:p>
          <a:p>
            <a:pPr>
              <a:lnSpc>
                <a:spcPct val="120000"/>
              </a:lnSpc>
              <a:spcBef>
                <a:spcPts val="0"/>
              </a:spcBef>
            </a:pPr>
            <a:r>
              <a:rPr lang="en-US" sz="1800" b="1" kern="1200" dirty="0">
                <a:solidFill>
                  <a:srgbClr val="8A1F5A"/>
                </a:solidFill>
              </a:rPr>
              <a:t>On-the-spot checks at least once during the project lifetime</a:t>
            </a:r>
            <a:r>
              <a:rPr lang="en-US" sz="1800" b="1" dirty="0">
                <a:solidFill>
                  <a:srgbClr val="C10076"/>
                </a:solidFill>
              </a:rPr>
              <a:t> </a:t>
            </a:r>
            <a:endParaRPr lang="en-US" sz="1800" b="1" dirty="0" smtClean="0">
              <a:solidFill>
                <a:srgbClr val="C10076"/>
              </a:solidFill>
            </a:endParaRPr>
          </a:p>
          <a:p>
            <a:pPr>
              <a:lnSpc>
                <a:spcPct val="120000"/>
              </a:lnSpc>
              <a:spcBef>
                <a:spcPts val="0"/>
              </a:spcBef>
            </a:pPr>
            <a:endParaRPr lang="en-US" sz="1800" dirty="0"/>
          </a:p>
          <a:p>
            <a:pPr>
              <a:lnSpc>
                <a:spcPct val="120000"/>
              </a:lnSpc>
              <a:spcBef>
                <a:spcPts val="0"/>
              </a:spcBef>
            </a:pPr>
            <a:r>
              <a:rPr lang="en-US" sz="1800" dirty="0" smtClean="0"/>
              <a:t>A guarantee for beneficiaries that project accounts comply with the legal and financial provisions of the Subsidy Contract, the </a:t>
            </a:r>
            <a:r>
              <a:rPr lang="en-US" sz="1800" dirty="0" err="1" smtClean="0"/>
              <a:t>Interreg</a:t>
            </a:r>
            <a:r>
              <a:rPr lang="en-US" sz="1800" dirty="0" smtClean="0"/>
              <a:t> MED </a:t>
            </a:r>
            <a:r>
              <a:rPr lang="en-US" sz="1800" dirty="0" err="1" smtClean="0"/>
              <a:t>Programme</a:t>
            </a:r>
            <a:r>
              <a:rPr lang="en-US" sz="1800" dirty="0" smtClean="0"/>
              <a:t> rules and EU and national provisions</a:t>
            </a:r>
            <a:endParaRPr lang="fr-FR" sz="1800" dirty="0" smtClean="0"/>
          </a:p>
          <a:p>
            <a:pPr marL="0" indent="0">
              <a:buNone/>
            </a:pPr>
            <a:endParaRPr lang="fr-FR" sz="1800" dirty="0"/>
          </a:p>
        </p:txBody>
      </p:sp>
    </p:spTree>
    <p:extLst>
      <p:ext uri="{BB962C8B-B14F-4D97-AF65-F5344CB8AC3E}">
        <p14:creationId xmlns:p14="http://schemas.microsoft.com/office/powerpoint/2010/main" val="855624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287" y="95644"/>
            <a:ext cx="8686800" cy="855911"/>
          </a:xfrm>
        </p:spPr>
        <p:txBody>
          <a:bodyPr/>
          <a:lstStyle/>
          <a:p>
            <a:r>
              <a:rPr lang="en-US" sz="3200" dirty="0"/>
              <a:t>National control systems</a:t>
            </a:r>
            <a:r>
              <a:rPr lang="fr-FR" sz="3200" dirty="0"/>
              <a:t> </a:t>
            </a:r>
            <a:endParaRPr lang="en-GB" sz="3200" dirty="0"/>
          </a:p>
        </p:txBody>
      </p:sp>
      <p:sp>
        <p:nvSpPr>
          <p:cNvPr id="3" name="Espace réservé du contenu 2"/>
          <p:cNvSpPr>
            <a:spLocks noGrp="1"/>
          </p:cNvSpPr>
          <p:nvPr>
            <p:ph idx="1"/>
          </p:nvPr>
        </p:nvSpPr>
        <p:spPr>
          <a:xfrm>
            <a:off x="193287" y="972543"/>
            <a:ext cx="8686800" cy="3917032"/>
          </a:xfrm>
        </p:spPr>
        <p:txBody>
          <a:bodyPr/>
          <a:lstStyle/>
          <a:p>
            <a:pPr eaLnBrk="1" hangingPunct="1">
              <a:buClr>
                <a:schemeClr val="tx1"/>
              </a:buClr>
              <a:buFont typeface="Wingdings" panose="05000000000000000000" pitchFamily="2" charset="2"/>
              <a:buChar char="§"/>
              <a:defRPr/>
            </a:pPr>
            <a:r>
              <a:rPr lang="en-GB" altLang="fr-FR" sz="2000" dirty="0" smtClean="0">
                <a:latin typeface="Verdana" panose="020B0604030504040204" pitchFamily="34" charset="0"/>
                <a:ea typeface="Verdana" panose="020B0604030504040204" pitchFamily="34" charset="0"/>
                <a:cs typeface="Verdana" panose="020B0604030504040204" pitchFamily="34" charset="0"/>
              </a:rPr>
              <a:t>Each Member State </a:t>
            </a:r>
          </a:p>
          <a:p>
            <a:pPr lvl="1" eaLnBrk="1" hangingPunct="1">
              <a:buClr>
                <a:schemeClr val="tx1"/>
              </a:buClr>
              <a:buFont typeface="Wingdings" panose="05000000000000000000" pitchFamily="2" charset="2"/>
              <a:buChar char="§"/>
              <a:defRPr/>
            </a:pPr>
            <a:r>
              <a:rPr lang="en-GB" altLang="fr-FR" sz="2000" dirty="0" smtClean="0">
                <a:latin typeface="Verdana" panose="020B0604030504040204" pitchFamily="34" charset="0"/>
                <a:ea typeface="Verdana" panose="020B0604030504040204" pitchFamily="34" charset="0"/>
                <a:cs typeface="Verdana" panose="020B0604030504040204" pitchFamily="34" charset="0"/>
              </a:rPr>
              <a:t>Has set up a First Level Control system</a:t>
            </a:r>
          </a:p>
          <a:p>
            <a:pPr lvl="1" eaLnBrk="1" hangingPunct="1">
              <a:buClr>
                <a:schemeClr val="tx1"/>
              </a:buClr>
              <a:buFont typeface="Wingdings" panose="05000000000000000000" pitchFamily="2" charset="2"/>
              <a:buChar char="§"/>
              <a:defRPr/>
            </a:pPr>
            <a:r>
              <a:rPr lang="en-GB" altLang="fr-FR" sz="2000" dirty="0" smtClean="0">
                <a:latin typeface="Verdana" panose="020B0604030504040204" pitchFamily="34" charset="0"/>
                <a:ea typeface="Verdana" panose="020B0604030504040204" pitchFamily="34" charset="0"/>
                <a:cs typeface="Verdana" panose="020B0604030504040204" pitchFamily="34" charset="0"/>
              </a:rPr>
              <a:t>Has determined the selection mode for controllers</a:t>
            </a:r>
          </a:p>
          <a:p>
            <a:pPr eaLnBrk="1" hangingPunct="1">
              <a:buClr>
                <a:schemeClr val="tx1"/>
              </a:buClr>
              <a:buFont typeface="Wingdings" panose="05000000000000000000" pitchFamily="2" charset="2"/>
              <a:buChar char="§"/>
              <a:defRPr/>
            </a:pPr>
            <a:r>
              <a:rPr lang="en-GB" altLang="fr-FR" sz="2000" dirty="0" smtClean="0">
                <a:latin typeface="Verdana" panose="020B0604030504040204" pitchFamily="34" charset="0"/>
                <a:ea typeface="Verdana" panose="020B0604030504040204" pitchFamily="34" charset="0"/>
                <a:cs typeface="Verdana" panose="020B0604030504040204" pitchFamily="34" charset="0"/>
              </a:rPr>
              <a:t>Each partner:</a:t>
            </a:r>
          </a:p>
          <a:p>
            <a:pPr lvl="1" eaLnBrk="1" hangingPunct="1">
              <a:buClr>
                <a:schemeClr val="tx1"/>
              </a:buClr>
              <a:buFont typeface="Wingdings" panose="05000000000000000000" pitchFamily="2" charset="2"/>
              <a:buChar char="§"/>
              <a:defRPr/>
            </a:pPr>
            <a:r>
              <a:rPr lang="en-GB" altLang="fr-FR" sz="2000" dirty="0" smtClean="0">
                <a:latin typeface="Verdana" panose="020B0604030504040204" pitchFamily="34" charset="0"/>
                <a:ea typeface="Verdana" panose="020B0604030504040204" pitchFamily="34" charset="0"/>
                <a:cs typeface="Verdana" panose="020B0604030504040204" pitchFamily="34" charset="0"/>
              </a:rPr>
              <a:t>Must refer to the control system of the State where it is located </a:t>
            </a:r>
          </a:p>
          <a:p>
            <a:pPr lvl="1" eaLnBrk="1" hangingPunct="1">
              <a:buClr>
                <a:schemeClr val="tx1"/>
              </a:buClr>
              <a:buFont typeface="Wingdings" panose="05000000000000000000" pitchFamily="2" charset="2"/>
              <a:buChar char="§"/>
              <a:defRPr/>
            </a:pPr>
            <a:r>
              <a:rPr lang="en-GB" altLang="fr-FR" sz="2000" dirty="0" smtClean="0">
                <a:latin typeface="Verdana" panose="020B0604030504040204" pitchFamily="34" charset="0"/>
                <a:ea typeface="Verdana" panose="020B0604030504040204" pitchFamily="34" charset="0"/>
                <a:cs typeface="Verdana" panose="020B0604030504040204" pitchFamily="34" charset="0"/>
              </a:rPr>
              <a:t>Must follow the information provided by the national bodies on the selection procedure</a:t>
            </a:r>
          </a:p>
          <a:p>
            <a:pPr marL="0" lvl="1" indent="0" eaLnBrk="1" hangingPunct="1">
              <a:buClr>
                <a:schemeClr val="tx1"/>
              </a:buClr>
              <a:buFontTx/>
              <a:buNone/>
              <a:defRPr/>
            </a:pPr>
            <a:endParaRPr lang="en-GB" altLang="fr-FR" sz="2000" dirty="0" smtClean="0">
              <a:latin typeface="Verdana" panose="020B0604030504040204" pitchFamily="34" charset="0"/>
              <a:ea typeface="Verdana" panose="020B0604030504040204" pitchFamily="34" charset="0"/>
              <a:cs typeface="Verdana" panose="020B0604030504040204" pitchFamily="34" charset="0"/>
            </a:endParaRPr>
          </a:p>
          <a:p>
            <a:pPr marL="0" lvl="1" indent="0" eaLnBrk="1" hangingPunct="1">
              <a:buClr>
                <a:schemeClr val="tx1"/>
              </a:buClr>
              <a:buFontTx/>
              <a:buNone/>
              <a:defRPr/>
            </a:pPr>
            <a:r>
              <a:rPr lang="en-GB" altLang="fr-FR" sz="2000" b="1" u="sng" dirty="0" smtClean="0">
                <a:latin typeface="Verdana" panose="020B0604030504040204" pitchFamily="34" charset="0"/>
                <a:ea typeface="Verdana" panose="020B0604030504040204" pitchFamily="34" charset="0"/>
                <a:cs typeface="Verdana" panose="020B0604030504040204" pitchFamily="34" charset="0"/>
              </a:rPr>
              <a:t>Centralised systems</a:t>
            </a:r>
            <a:r>
              <a:rPr lang="en-GB" altLang="fr-FR" sz="2000" dirty="0" smtClean="0">
                <a:latin typeface="Verdana" panose="020B0604030504040204" pitchFamily="34" charset="0"/>
                <a:ea typeface="Verdana" panose="020B0604030504040204" pitchFamily="34" charset="0"/>
                <a:cs typeface="Verdana" panose="020B0604030504040204" pitchFamily="34" charset="0"/>
              </a:rPr>
              <a:t>: Croatia, Greece, Slovenia, UK (Gibraltar), Albania, Bosnia and Herzegovina, Montenegro</a:t>
            </a:r>
          </a:p>
          <a:p>
            <a:pPr marL="0" lvl="1" indent="0" eaLnBrk="1" hangingPunct="1">
              <a:buClr>
                <a:schemeClr val="tx1"/>
              </a:buClr>
              <a:buFontTx/>
              <a:buNone/>
              <a:defRPr/>
            </a:pPr>
            <a:r>
              <a:rPr lang="en-GB" altLang="fr-FR" sz="2000" b="1" u="sng" dirty="0" smtClean="0">
                <a:latin typeface="Verdana" panose="020B0604030504040204" pitchFamily="34" charset="0"/>
                <a:ea typeface="Verdana" panose="020B0604030504040204" pitchFamily="34" charset="0"/>
                <a:cs typeface="Verdana" panose="020B0604030504040204" pitchFamily="34" charset="0"/>
              </a:rPr>
              <a:t>Decentralised systems</a:t>
            </a:r>
            <a:r>
              <a:rPr lang="en-GB" altLang="fr-FR" dirty="0" smtClean="0"/>
              <a:t>: </a:t>
            </a:r>
            <a:r>
              <a:rPr lang="en-GB" altLang="fr-FR" sz="2000" dirty="0" smtClean="0">
                <a:latin typeface="Verdana" panose="020B0604030504040204" pitchFamily="34" charset="0"/>
                <a:ea typeface="Verdana" panose="020B0604030504040204" pitchFamily="34" charset="0"/>
                <a:cs typeface="Verdana" panose="020B0604030504040204" pitchFamily="34" charset="0"/>
              </a:rPr>
              <a:t>Cyprus, France, Italy, Malta, Spain and Portugal</a:t>
            </a:r>
          </a:p>
          <a:p>
            <a:pPr marL="0" indent="0">
              <a:buNone/>
            </a:pPr>
            <a:endParaRPr lang="en-GB" sz="1800" dirty="0"/>
          </a:p>
        </p:txBody>
      </p:sp>
    </p:spTree>
    <p:extLst>
      <p:ext uri="{BB962C8B-B14F-4D97-AF65-F5344CB8AC3E}">
        <p14:creationId xmlns:p14="http://schemas.microsoft.com/office/powerpoint/2010/main" val="63972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490066"/>
          </a:xfrm>
        </p:spPr>
        <p:txBody>
          <a:bodyPr/>
          <a:lstStyle/>
          <a:p>
            <a:r>
              <a:rPr lang="en-US" sz="3200" dirty="0" smtClean="0"/>
              <a:t>Controller designation process </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622708479"/>
              </p:ext>
            </p:extLst>
          </p:nvPr>
        </p:nvGraphicFramePr>
        <p:xfrm>
          <a:off x="395536" y="708195"/>
          <a:ext cx="8589708"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ZoneTexte 4"/>
          <p:cNvSpPr txBox="1"/>
          <p:nvPr/>
        </p:nvSpPr>
        <p:spPr>
          <a:xfrm>
            <a:off x="4510336" y="4653136"/>
            <a:ext cx="4553921" cy="584775"/>
          </a:xfrm>
          <a:prstGeom prst="rect">
            <a:avLst/>
          </a:prstGeom>
          <a:noFill/>
        </p:spPr>
        <p:txBody>
          <a:bodyPr wrap="square" rtlCol="0">
            <a:spAutoFit/>
          </a:bodyPr>
          <a:lstStyle/>
          <a:p>
            <a:pPr algn="ctr"/>
            <a:r>
              <a:rPr lang="en-US" sz="1600" b="1" dirty="0" smtClean="0">
                <a:solidFill>
                  <a:srgbClr val="8A1F5A"/>
                </a:solidFill>
                <a:latin typeface="Verdana"/>
                <a:cs typeface="ＭＳ Ｐゴシック" charset="0"/>
              </a:rPr>
              <a:t>To be done as soon as possible, so you can certify expenditure!!!!! </a:t>
            </a:r>
            <a:endParaRPr lang="fr-FR" sz="1600" b="1" dirty="0">
              <a:solidFill>
                <a:srgbClr val="8A1F5A"/>
              </a:solidFill>
              <a:latin typeface="Verdana"/>
              <a:cs typeface="ＭＳ Ｐゴシック" charset="0"/>
            </a:endParaRPr>
          </a:p>
        </p:txBody>
      </p:sp>
    </p:spTree>
    <p:extLst>
      <p:ext uri="{BB962C8B-B14F-4D97-AF65-F5344CB8AC3E}">
        <p14:creationId xmlns:p14="http://schemas.microsoft.com/office/powerpoint/2010/main" val="3909473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48064" y="1442117"/>
            <a:ext cx="3562772" cy="3456383"/>
          </a:xfrm>
          <a:prstGeom prst="round2DiagRect">
            <a:avLst/>
          </a:prstGeom>
          <a:ln w="38100">
            <a:solidFill>
              <a:srgbClr val="8A1F5A"/>
            </a:solidFill>
          </a:ln>
        </p:spPr>
        <p:txBody>
          <a:bodyPr/>
          <a:lstStyle/>
          <a:p>
            <a:pPr eaLnBrk="1" fontAlgn="ctr" hangingPunct="1">
              <a:spcBef>
                <a:spcPts val="0"/>
              </a:spcBef>
              <a:spcAft>
                <a:spcPts val="0"/>
              </a:spcAft>
              <a:buClr>
                <a:srgbClr val="808080"/>
              </a:buClr>
              <a:defRPr/>
            </a:pPr>
            <a:r>
              <a:rPr lang="en-GB" sz="1400" b="1" dirty="0" smtClean="0"/>
              <a:t>Reality </a:t>
            </a:r>
            <a:r>
              <a:rPr lang="en-GB" sz="1400" dirty="0"/>
              <a:t>of the declared </a:t>
            </a:r>
            <a:r>
              <a:rPr lang="en-GB" sz="1400" dirty="0" smtClean="0"/>
              <a:t>expenditure and </a:t>
            </a:r>
            <a:r>
              <a:rPr lang="en-GB" sz="1400" b="1" dirty="0" smtClean="0"/>
              <a:t>Delivery</a:t>
            </a:r>
            <a:r>
              <a:rPr lang="en-GB" sz="1400" dirty="0" smtClean="0"/>
              <a:t> </a:t>
            </a:r>
            <a:r>
              <a:rPr lang="en-GB" sz="1400" dirty="0"/>
              <a:t>of the products and services co-financed (as </a:t>
            </a:r>
            <a:r>
              <a:rPr lang="en-GB" sz="1400" dirty="0" smtClean="0"/>
              <a:t>stated </a:t>
            </a:r>
            <a:r>
              <a:rPr lang="en-GB" sz="1400" dirty="0"/>
              <a:t>in </a:t>
            </a:r>
            <a:r>
              <a:rPr lang="en-GB" sz="1400" dirty="0" smtClean="0"/>
              <a:t>the AF) </a:t>
            </a:r>
          </a:p>
          <a:p>
            <a:pPr eaLnBrk="1" fontAlgn="ctr" hangingPunct="1">
              <a:spcBef>
                <a:spcPts val="0"/>
              </a:spcBef>
              <a:spcAft>
                <a:spcPts val="0"/>
              </a:spcAft>
              <a:buClr>
                <a:srgbClr val="808080"/>
              </a:buClr>
              <a:defRPr/>
            </a:pPr>
            <a:r>
              <a:rPr lang="en-US" sz="1400" b="1" dirty="0" smtClean="0"/>
              <a:t>Soundness</a:t>
            </a:r>
            <a:r>
              <a:rPr lang="en-US" sz="1400" dirty="0" smtClean="0"/>
              <a:t> </a:t>
            </a:r>
            <a:r>
              <a:rPr lang="en-US" sz="1400" dirty="0"/>
              <a:t>of the declared </a:t>
            </a:r>
            <a:r>
              <a:rPr lang="en-US" sz="1400" dirty="0" smtClean="0"/>
              <a:t>expenditure</a:t>
            </a:r>
          </a:p>
          <a:p>
            <a:pPr eaLnBrk="1" fontAlgn="ctr" hangingPunct="1">
              <a:spcBef>
                <a:spcPts val="0"/>
              </a:spcBef>
              <a:spcAft>
                <a:spcPts val="0"/>
              </a:spcAft>
              <a:buClr>
                <a:srgbClr val="808080"/>
              </a:buClr>
              <a:defRPr/>
            </a:pPr>
            <a:r>
              <a:rPr lang="en-US" sz="1400" b="1" dirty="0" smtClean="0"/>
              <a:t>Eligibility </a:t>
            </a:r>
            <a:r>
              <a:rPr lang="en-US" sz="1400" b="1" dirty="0"/>
              <a:t>rules </a:t>
            </a:r>
            <a:r>
              <a:rPr lang="en-US" sz="1400" dirty="0"/>
              <a:t>and </a:t>
            </a:r>
            <a:r>
              <a:rPr lang="en-US" sz="1400" dirty="0" smtClean="0"/>
              <a:t>conditions </a:t>
            </a:r>
            <a:r>
              <a:rPr lang="en-US" sz="1400" dirty="0"/>
              <a:t>for support of the project and </a:t>
            </a:r>
            <a:r>
              <a:rPr lang="en-US" sz="1400" dirty="0" smtClean="0"/>
              <a:t>payment </a:t>
            </a:r>
          </a:p>
          <a:p>
            <a:pPr eaLnBrk="1" fontAlgn="ctr" hangingPunct="1">
              <a:spcBef>
                <a:spcPts val="0"/>
              </a:spcBef>
              <a:spcAft>
                <a:spcPts val="0"/>
              </a:spcAft>
              <a:buClr>
                <a:srgbClr val="808080"/>
              </a:buClr>
              <a:defRPr/>
            </a:pPr>
            <a:r>
              <a:rPr lang="en-US" sz="1400" dirty="0" smtClean="0"/>
              <a:t>Existence of an </a:t>
            </a:r>
            <a:r>
              <a:rPr lang="en-US" sz="1400" b="1" dirty="0" smtClean="0"/>
              <a:t>adequate audit trail</a:t>
            </a:r>
            <a:r>
              <a:rPr lang="en-US" sz="1400" dirty="0"/>
              <a:t> </a:t>
            </a:r>
            <a:endParaRPr lang="en-US" sz="1400" dirty="0" smtClean="0"/>
          </a:p>
          <a:p>
            <a:pPr eaLnBrk="1" fontAlgn="ctr" hangingPunct="1">
              <a:spcBef>
                <a:spcPts val="0"/>
              </a:spcBef>
              <a:spcAft>
                <a:spcPts val="0"/>
              </a:spcAft>
              <a:buClr>
                <a:srgbClr val="808080"/>
              </a:buClr>
              <a:defRPr/>
            </a:pPr>
            <a:r>
              <a:rPr lang="en-US" sz="1400" dirty="0" smtClean="0"/>
              <a:t>Existence of an </a:t>
            </a:r>
            <a:r>
              <a:rPr lang="en-US" sz="1400" b="1" dirty="0"/>
              <a:t>accounting system </a:t>
            </a:r>
            <a:r>
              <a:rPr lang="en-US" sz="1400" dirty="0" smtClean="0"/>
              <a:t>and </a:t>
            </a:r>
            <a:r>
              <a:rPr lang="en-US" sz="1400" b="1" dirty="0" smtClean="0"/>
              <a:t>mechanism(s) to </a:t>
            </a:r>
            <a:r>
              <a:rPr lang="en-US" sz="1400" b="1" dirty="0"/>
              <a:t>avoid double </a:t>
            </a:r>
            <a:r>
              <a:rPr lang="en-US" sz="1400" b="1" dirty="0" smtClean="0"/>
              <a:t>funding</a:t>
            </a:r>
          </a:p>
          <a:p>
            <a:pPr marL="0" indent="0" eaLnBrk="1" fontAlgn="ctr" hangingPunct="1">
              <a:spcBef>
                <a:spcPts val="0"/>
              </a:spcBef>
              <a:spcAft>
                <a:spcPts val="0"/>
              </a:spcAft>
              <a:buClr>
                <a:srgbClr val="808080"/>
              </a:buClr>
              <a:buNone/>
              <a:defRPr/>
            </a:pPr>
            <a:endParaRPr lang="en-US" sz="1400" b="1" dirty="0">
              <a:solidFill>
                <a:srgbClr val="002060"/>
              </a:solidFill>
            </a:endParaRPr>
          </a:p>
        </p:txBody>
      </p:sp>
      <p:sp>
        <p:nvSpPr>
          <p:cNvPr id="2" name="Titre 1"/>
          <p:cNvSpPr>
            <a:spLocks noGrp="1"/>
          </p:cNvSpPr>
          <p:nvPr>
            <p:ph type="title"/>
          </p:nvPr>
        </p:nvSpPr>
        <p:spPr>
          <a:xfrm>
            <a:off x="179512" y="260648"/>
            <a:ext cx="8517632" cy="504056"/>
          </a:xfrm>
        </p:spPr>
        <p:txBody>
          <a:bodyPr/>
          <a:lstStyle/>
          <a:p>
            <a:r>
              <a:rPr lang="fr-FR" sz="3200" dirty="0" smtClean="0"/>
              <a:t>First </a:t>
            </a:r>
            <a:r>
              <a:rPr lang="fr-FR" sz="3200" dirty="0" err="1"/>
              <a:t>Level</a:t>
            </a:r>
            <a:r>
              <a:rPr lang="fr-FR" sz="3200" dirty="0"/>
              <a:t> </a:t>
            </a:r>
            <a:r>
              <a:rPr lang="fr-FR" sz="3200" dirty="0" smtClean="0"/>
              <a:t>Control</a:t>
            </a:r>
            <a:endParaRPr lang="fr-FR" sz="3200" dirty="0"/>
          </a:p>
        </p:txBody>
      </p:sp>
      <p:sp>
        <p:nvSpPr>
          <p:cNvPr id="5" name="Espace réservé du contenu 2"/>
          <p:cNvSpPr txBox="1">
            <a:spLocks/>
          </p:cNvSpPr>
          <p:nvPr/>
        </p:nvSpPr>
        <p:spPr bwMode="auto">
          <a:xfrm>
            <a:off x="107504" y="764704"/>
            <a:ext cx="5400600" cy="4549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eaLnBrk="1" fontAlgn="ctr" hangingPunct="1">
              <a:lnSpc>
                <a:spcPct val="150000"/>
              </a:lnSpc>
              <a:spcBef>
                <a:spcPts val="0"/>
              </a:spcBef>
              <a:spcAft>
                <a:spcPts val="0"/>
              </a:spcAft>
              <a:buClr>
                <a:srgbClr val="808080"/>
              </a:buClr>
              <a:buNone/>
              <a:defRPr/>
            </a:pPr>
            <a:r>
              <a:rPr lang="en-US" sz="1800" dirty="0"/>
              <a:t>Each six months FLC must :</a:t>
            </a:r>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800" b="1" dirty="0">
                <a:solidFill>
                  <a:srgbClr val="8A1F5A"/>
                </a:solidFill>
              </a:rPr>
              <a:t>Control </a:t>
            </a:r>
            <a:r>
              <a:rPr lang="en-US" sz="1800" dirty="0"/>
              <a:t>partner </a:t>
            </a:r>
            <a:r>
              <a:rPr lang="en-US" sz="1800" dirty="0" smtClean="0"/>
              <a:t>expenditure </a:t>
            </a:r>
            <a:endParaRPr lang="en-US" sz="1800" dirty="0"/>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800" dirty="0" smtClean="0"/>
              <a:t>Certify partner </a:t>
            </a:r>
            <a:r>
              <a:rPr lang="en-US" sz="1800" dirty="0"/>
              <a:t>expenditure</a:t>
            </a:r>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800" dirty="0"/>
              <a:t>Validate in </a:t>
            </a:r>
            <a:r>
              <a:rPr lang="en-US" sz="1800" dirty="0" smtClean="0"/>
              <a:t>Synergie CTE </a:t>
            </a:r>
            <a:r>
              <a:rPr lang="en-US" sz="1800" dirty="0"/>
              <a:t>the </a:t>
            </a:r>
            <a:r>
              <a:rPr lang="en-US" sz="1800" b="1" dirty="0">
                <a:solidFill>
                  <a:srgbClr val="8A1F5A"/>
                </a:solidFill>
              </a:rPr>
              <a:t>FLC certificate </a:t>
            </a:r>
          </a:p>
          <a:p>
            <a:pPr marL="800100" lvl="3" indent="-342900" eaLnBrk="1" fontAlgn="ctr" hangingPunct="1">
              <a:lnSpc>
                <a:spcPct val="150000"/>
              </a:lnSpc>
              <a:spcBef>
                <a:spcPts val="0"/>
              </a:spcBef>
              <a:spcAft>
                <a:spcPts val="0"/>
              </a:spcAft>
              <a:buClr>
                <a:srgbClr val="808080"/>
              </a:buClr>
              <a:buFont typeface="Wingdings" panose="05000000000000000000" pitchFamily="2" charset="2"/>
              <a:buChar char="v"/>
              <a:defRPr/>
            </a:pPr>
            <a:r>
              <a:rPr lang="en-US" sz="1600" dirty="0">
                <a:cs typeface="ＭＳ Ｐゴシック" charset="0"/>
              </a:rPr>
              <a:t>official commitment </a:t>
            </a:r>
          </a:p>
          <a:p>
            <a:pPr marL="800100" lvl="3" indent="-342900" eaLnBrk="1" fontAlgn="ctr" hangingPunct="1">
              <a:lnSpc>
                <a:spcPct val="150000"/>
              </a:lnSpc>
              <a:spcBef>
                <a:spcPts val="0"/>
              </a:spcBef>
              <a:spcAft>
                <a:spcPts val="0"/>
              </a:spcAft>
              <a:buClr>
                <a:srgbClr val="808080"/>
              </a:buClr>
              <a:buFont typeface="Wingdings" panose="05000000000000000000" pitchFamily="2" charset="2"/>
              <a:buChar char="v"/>
              <a:defRPr/>
            </a:pPr>
            <a:r>
              <a:rPr lang="en-US" sz="1600" dirty="0">
                <a:cs typeface="ＭＳ Ｐゴシック" charset="0"/>
              </a:rPr>
              <a:t>the control checklist </a:t>
            </a:r>
          </a:p>
          <a:p>
            <a:pPr marL="800100" lvl="3" indent="-342900" eaLnBrk="1" fontAlgn="ctr" hangingPunct="1">
              <a:lnSpc>
                <a:spcPct val="150000"/>
              </a:lnSpc>
              <a:spcBef>
                <a:spcPts val="0"/>
              </a:spcBef>
              <a:spcAft>
                <a:spcPts val="0"/>
              </a:spcAft>
              <a:buClr>
                <a:srgbClr val="808080"/>
              </a:buClr>
              <a:buFont typeface="Wingdings" panose="05000000000000000000" pitchFamily="2" charset="2"/>
              <a:buChar char="v"/>
              <a:defRPr/>
            </a:pPr>
            <a:r>
              <a:rPr lang="en-US" sz="1600" dirty="0">
                <a:cs typeface="ＭＳ Ｐゴシック" charset="0"/>
              </a:rPr>
              <a:t>list of verified expenditure </a:t>
            </a:r>
          </a:p>
          <a:p>
            <a:pPr eaLnBrk="1" fontAlgn="ctr" hangingPunct="1">
              <a:lnSpc>
                <a:spcPct val="150000"/>
              </a:lnSpc>
              <a:spcBef>
                <a:spcPts val="0"/>
              </a:spcBef>
              <a:spcAft>
                <a:spcPts val="0"/>
              </a:spcAft>
              <a:buClr>
                <a:srgbClr val="808080"/>
              </a:buClr>
              <a:buFontTx/>
              <a:buChar char="•"/>
              <a:defRPr/>
            </a:pPr>
            <a:endParaRPr lang="en-US" sz="1800" dirty="0"/>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800" b="1" dirty="0">
                <a:solidFill>
                  <a:srgbClr val="8A1F5A"/>
                </a:solidFill>
              </a:rPr>
              <a:t>Print, sign and stamp </a:t>
            </a:r>
            <a:r>
              <a:rPr lang="en-US" sz="1800" dirty="0"/>
              <a:t>the FLC certificate</a:t>
            </a:r>
          </a:p>
          <a:p>
            <a:pPr eaLnBrk="1" fontAlgn="ctr" hangingPunct="1">
              <a:lnSpc>
                <a:spcPct val="150000"/>
              </a:lnSpc>
              <a:spcBef>
                <a:spcPts val="0"/>
              </a:spcBef>
              <a:spcAft>
                <a:spcPts val="0"/>
              </a:spcAft>
              <a:buClr>
                <a:srgbClr val="808080"/>
              </a:buClr>
              <a:buFont typeface="Arial" panose="020B0604020202020204" pitchFamily="34" charset="0"/>
              <a:buChar char="•"/>
              <a:defRPr/>
            </a:pPr>
            <a:r>
              <a:rPr lang="en-US" sz="1800" dirty="0"/>
              <a:t>To be </a:t>
            </a:r>
            <a:r>
              <a:rPr lang="en-US" sz="1800" b="1" dirty="0">
                <a:solidFill>
                  <a:srgbClr val="8A1F5A"/>
                </a:solidFill>
              </a:rPr>
              <a:t>uploaded</a:t>
            </a:r>
            <a:r>
              <a:rPr lang="en-US" sz="1800" dirty="0"/>
              <a:t> by partner </a:t>
            </a:r>
            <a:r>
              <a:rPr lang="en-US" sz="1800" dirty="0" smtClean="0"/>
              <a:t>on Synergie </a:t>
            </a:r>
            <a:endParaRPr lang="en-US" sz="1800" dirty="0"/>
          </a:p>
          <a:p>
            <a:pPr marL="342900" lvl="1" indent="-342900" eaLnBrk="1" fontAlgn="ctr" hangingPunct="1">
              <a:lnSpc>
                <a:spcPct val="150000"/>
              </a:lnSpc>
              <a:spcBef>
                <a:spcPts val="0"/>
              </a:spcBef>
              <a:spcAft>
                <a:spcPts val="0"/>
              </a:spcAft>
              <a:buClr>
                <a:srgbClr val="808080"/>
              </a:buClr>
              <a:buFontTx/>
              <a:buChar char="•"/>
              <a:defRPr/>
            </a:pPr>
            <a:endParaRPr lang="en-US" sz="1800" dirty="0">
              <a:cs typeface="ＭＳ Ｐゴシック" charset="0"/>
            </a:endParaRPr>
          </a:p>
          <a:p>
            <a:pPr marL="400050" lvl="1" indent="0" eaLnBrk="1" fontAlgn="ctr" hangingPunct="1">
              <a:lnSpc>
                <a:spcPct val="80000"/>
              </a:lnSpc>
              <a:spcBef>
                <a:spcPts val="0"/>
              </a:spcBef>
              <a:spcAft>
                <a:spcPts val="0"/>
              </a:spcAft>
              <a:buClr>
                <a:srgbClr val="808080"/>
              </a:buClr>
              <a:buFontTx/>
              <a:buNone/>
              <a:defRPr/>
            </a:pPr>
            <a:endParaRPr lang="en-US" sz="1400" kern="0" dirty="0" smtClean="0">
              <a:cs typeface="ＭＳ Ｐゴシック" charset="0"/>
            </a:endParaRPr>
          </a:p>
          <a:p>
            <a:pPr marL="400050" lvl="1" indent="0" eaLnBrk="1" fontAlgn="ctr" hangingPunct="1">
              <a:lnSpc>
                <a:spcPct val="80000"/>
              </a:lnSpc>
              <a:spcBef>
                <a:spcPts val="0"/>
              </a:spcBef>
              <a:spcAft>
                <a:spcPts val="0"/>
              </a:spcAft>
              <a:buClr>
                <a:srgbClr val="808080"/>
              </a:buClr>
              <a:buFontTx/>
              <a:buNone/>
              <a:defRPr/>
            </a:pPr>
            <a:endParaRPr lang="en-US" sz="1400" kern="0" dirty="0" smtClean="0">
              <a:cs typeface="ＭＳ Ｐゴシック" charset="0"/>
            </a:endParaRPr>
          </a:p>
        </p:txBody>
      </p:sp>
      <p:cxnSp>
        <p:nvCxnSpPr>
          <p:cNvPr id="9" name="Connecteur droit avec flèche 8"/>
          <p:cNvCxnSpPr/>
          <p:nvPr/>
        </p:nvCxnSpPr>
        <p:spPr>
          <a:xfrm>
            <a:off x="3923928" y="1484784"/>
            <a:ext cx="1080120" cy="432048"/>
          </a:xfrm>
          <a:prstGeom prst="straightConnector1">
            <a:avLst/>
          </a:prstGeom>
          <a:ln w="57150">
            <a:solidFill>
              <a:srgbClr val="8A1F5A"/>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6204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032152100"/>
              </p:ext>
            </p:extLst>
          </p:nvPr>
        </p:nvGraphicFramePr>
        <p:xfrm>
          <a:off x="179512" y="908720"/>
          <a:ext cx="8784976" cy="4588399"/>
        </p:xfrm>
        <a:graphic>
          <a:graphicData uri="http://schemas.openxmlformats.org/drawingml/2006/table">
            <a:tbl>
              <a:tblPr firstCol="1" lastCol="1">
                <a:tableStyleId>{B301B821-A1FF-4177-AEE7-76D212191A09}</a:tableStyleId>
              </a:tblPr>
              <a:tblGrid>
                <a:gridCol w="504056">
                  <a:extLst>
                    <a:ext uri="{9D8B030D-6E8A-4147-A177-3AD203B41FA5}">
                      <a16:colId xmlns:a16="http://schemas.microsoft.com/office/drawing/2014/main" xmlns="" val="20000"/>
                    </a:ext>
                  </a:extLst>
                </a:gridCol>
                <a:gridCol w="7337080">
                  <a:extLst>
                    <a:ext uri="{9D8B030D-6E8A-4147-A177-3AD203B41FA5}">
                      <a16:colId xmlns:a16="http://schemas.microsoft.com/office/drawing/2014/main" xmlns="" val="20001"/>
                    </a:ext>
                  </a:extLst>
                </a:gridCol>
                <a:gridCol w="943840">
                  <a:extLst>
                    <a:ext uri="{9D8B030D-6E8A-4147-A177-3AD203B41FA5}">
                      <a16:colId xmlns:a16="http://schemas.microsoft.com/office/drawing/2014/main" xmlns="" val="20002"/>
                    </a:ext>
                  </a:extLst>
                </a:gridCol>
              </a:tblGrid>
              <a:tr h="764686">
                <a:tc>
                  <a:txBody>
                    <a:bodyPr/>
                    <a:lstStyle/>
                    <a:p>
                      <a:pPr algn="ctr" rtl="0" fontAlgn="ctr"/>
                      <a:r>
                        <a:rPr lang="en-GB" sz="1600" u="none" strike="noStrike" noProof="0" dirty="0" smtClean="0">
                          <a:effectLst/>
                        </a:rPr>
                        <a:t>1</a:t>
                      </a:r>
                      <a:endParaRPr lang="en-GB" sz="1600" b="0" i="0" u="none" strike="noStrike" noProof="0" dirty="0">
                        <a:solidFill>
                          <a:srgbClr val="808080"/>
                        </a:solidFill>
                        <a:effectLst/>
                        <a:latin typeface="Arial Narrow"/>
                      </a:endParaRPr>
                    </a:p>
                  </a:txBody>
                  <a:tcPr marL="3377" marR="3377" marT="3377" marB="0" anchor="ctr">
                    <a:noFill/>
                  </a:tcPr>
                </a:tc>
                <a:tc>
                  <a:txBody>
                    <a:bodyPr/>
                    <a:lstStyle/>
                    <a:p>
                      <a:pPr algn="l" rtl="0" fontAlgn="ctr"/>
                      <a:r>
                        <a:rPr lang="en-GB" sz="1800" u="none" strike="noStrike" noProof="0" dirty="0" smtClean="0">
                          <a:effectLst/>
                        </a:rPr>
                        <a:t>Each partner enters activities and expenditure on Synergie CTE </a:t>
                      </a:r>
                      <a:endParaRPr lang="en-GB" sz="1800" b="0" i="0" u="none" strike="noStrike" noProof="0" dirty="0">
                        <a:solidFill>
                          <a:srgbClr val="808080"/>
                        </a:solidFill>
                        <a:effectLst/>
                        <a:latin typeface="Arial Narrow"/>
                      </a:endParaRPr>
                    </a:p>
                  </a:txBody>
                  <a:tcPr marL="3377" marR="3377" marT="3377" marB="0" anchor="ctr">
                    <a:noFill/>
                  </a:tcPr>
                </a:tc>
                <a:tc>
                  <a:txBody>
                    <a:bodyPr/>
                    <a:lstStyle/>
                    <a:p>
                      <a:pPr algn="ctr" rtl="0" fontAlgn="ctr"/>
                      <a:r>
                        <a:rPr lang="en-GB" sz="1400" u="none" strike="noStrike" noProof="0" dirty="0" smtClean="0">
                          <a:effectLst/>
                        </a:rPr>
                        <a:t>PP</a:t>
                      </a:r>
                      <a:endParaRPr lang="en-GB" sz="1400" b="0" i="0" u="none" strike="noStrike" noProof="0" dirty="0">
                        <a:solidFill>
                          <a:srgbClr val="808080"/>
                        </a:solidFill>
                        <a:effectLst/>
                        <a:latin typeface="Arial Narrow"/>
                      </a:endParaRPr>
                    </a:p>
                  </a:txBody>
                  <a:tcPr marL="3377" marR="3377" marT="3377" marB="0" anchor="ctr">
                    <a:noFill/>
                  </a:tcPr>
                </a:tc>
                <a:extLst>
                  <a:ext uri="{0D108BD9-81ED-4DB2-BD59-A6C34878D82A}">
                    <a16:rowId xmlns:a16="http://schemas.microsoft.com/office/drawing/2014/main" xmlns="" val="10000"/>
                  </a:ext>
                </a:extLst>
              </a:tr>
              <a:tr h="764686">
                <a:tc>
                  <a:txBody>
                    <a:bodyPr/>
                    <a:lstStyle/>
                    <a:p>
                      <a:pPr algn="ctr" rtl="0" fontAlgn="ctr"/>
                      <a:r>
                        <a:rPr lang="en-GB" sz="1600" u="none" strike="noStrike" noProof="0" dirty="0" smtClean="0">
                          <a:effectLst/>
                        </a:rPr>
                        <a:t>2</a:t>
                      </a:r>
                      <a:endParaRPr lang="en-GB" sz="1600" b="0" i="0" u="none" strike="noStrike" noProof="0" dirty="0">
                        <a:solidFill>
                          <a:srgbClr val="808080"/>
                        </a:solidFill>
                        <a:effectLst/>
                        <a:latin typeface="Arial Narrow"/>
                      </a:endParaRPr>
                    </a:p>
                  </a:txBody>
                  <a:tcPr marL="3377" marR="3377" marT="3377" marB="0" anchor="ctr">
                    <a:noFill/>
                  </a:tcPr>
                </a:tc>
                <a:tc>
                  <a:txBody>
                    <a:bodyPr/>
                    <a:lstStyle/>
                    <a:p>
                      <a:pPr algn="l" rtl="0" fontAlgn="ctr"/>
                      <a:r>
                        <a:rPr lang="en-GB" sz="1800" u="none" strike="noStrike" noProof="0" dirty="0" smtClean="0">
                          <a:effectLst/>
                        </a:rPr>
                        <a:t>Lead Partner validates the partners’ expenses on Synergie CTE </a:t>
                      </a:r>
                      <a:endParaRPr lang="en-GB" sz="1800" b="0" i="0" u="none" strike="noStrike" noProof="0" dirty="0">
                        <a:solidFill>
                          <a:srgbClr val="808080"/>
                        </a:solidFill>
                        <a:effectLst/>
                        <a:latin typeface="Arial Narrow"/>
                      </a:endParaRPr>
                    </a:p>
                  </a:txBody>
                  <a:tcPr marL="3377" marR="3377" marT="3377" marB="0" anchor="ctr">
                    <a:noFill/>
                  </a:tcPr>
                </a:tc>
                <a:tc>
                  <a:txBody>
                    <a:bodyPr/>
                    <a:lstStyle/>
                    <a:p>
                      <a:pPr algn="ctr" rtl="0" fontAlgn="ctr"/>
                      <a:r>
                        <a:rPr lang="en-GB" sz="1400" u="none" strike="noStrike" noProof="0" dirty="0" smtClean="0">
                          <a:effectLst/>
                        </a:rPr>
                        <a:t>LP</a:t>
                      </a:r>
                      <a:endParaRPr lang="en-GB" sz="1400" b="0" i="0" u="none" strike="noStrike" noProof="0" dirty="0">
                        <a:solidFill>
                          <a:srgbClr val="808080"/>
                        </a:solidFill>
                        <a:effectLst/>
                        <a:latin typeface="Arial Narrow"/>
                      </a:endParaRPr>
                    </a:p>
                  </a:txBody>
                  <a:tcPr marL="3377" marR="3377" marT="3377" marB="0" anchor="ctr">
                    <a:noFill/>
                  </a:tcPr>
                </a:tc>
                <a:extLst>
                  <a:ext uri="{0D108BD9-81ED-4DB2-BD59-A6C34878D82A}">
                    <a16:rowId xmlns:a16="http://schemas.microsoft.com/office/drawing/2014/main" xmlns="" val="10001"/>
                  </a:ext>
                </a:extLst>
              </a:tr>
              <a:tr h="486852">
                <a:tc rowSpan="3">
                  <a:txBody>
                    <a:bodyPr/>
                    <a:lstStyle/>
                    <a:p>
                      <a:pPr algn="ctr" rtl="0" fontAlgn="ctr"/>
                      <a:r>
                        <a:rPr lang="en-GB" sz="1600" u="none" strike="noStrike" noProof="0" dirty="0" smtClean="0">
                          <a:effectLst/>
                        </a:rPr>
                        <a:t>3</a:t>
                      </a:r>
                      <a:endParaRPr lang="en-GB" sz="1600" b="0" i="0" u="none" strike="noStrike" noProof="0" dirty="0">
                        <a:solidFill>
                          <a:srgbClr val="808080"/>
                        </a:solidFill>
                        <a:effectLst/>
                        <a:latin typeface="Arial Narrow"/>
                      </a:endParaRPr>
                    </a:p>
                  </a:txBody>
                  <a:tcPr marL="3377" marR="3377" marT="3377" marB="0" anchor="ctr">
                    <a:noFill/>
                  </a:tcPr>
                </a:tc>
                <a:tc>
                  <a:txBody>
                    <a:bodyPr/>
                    <a:lstStyle/>
                    <a:p>
                      <a:pPr algn="l" rtl="0" fontAlgn="ctr"/>
                      <a:r>
                        <a:rPr lang="en-GB" sz="1800" u="none" strike="noStrike" noProof="0" dirty="0" smtClean="0">
                          <a:effectLst/>
                        </a:rPr>
                        <a:t>FLC of each partner (centralised or decentralised system)</a:t>
                      </a:r>
                      <a:endParaRPr lang="en-GB" sz="1800" b="0" i="0" u="none" strike="noStrike" noProof="0" dirty="0">
                        <a:solidFill>
                          <a:srgbClr val="808080"/>
                        </a:solidFill>
                        <a:effectLst/>
                        <a:latin typeface="Arial Narrow"/>
                      </a:endParaRPr>
                    </a:p>
                  </a:txBody>
                  <a:tcPr marL="3377" marR="3377" marT="3377" marB="0" anchor="ctr">
                    <a:lnB w="12700" cmpd="sng">
                      <a:noFill/>
                    </a:lnB>
                    <a:noFill/>
                  </a:tcPr>
                </a:tc>
                <a:tc rowSpan="3">
                  <a:txBody>
                    <a:bodyPr/>
                    <a:lstStyle/>
                    <a:p>
                      <a:pPr algn="ctr" rtl="0" fontAlgn="ctr"/>
                      <a:r>
                        <a:rPr lang="en-GB" sz="1400" u="none" strike="noStrike" noProof="0" dirty="0" smtClean="0">
                          <a:effectLst/>
                        </a:rPr>
                        <a:t>FLC/PP</a:t>
                      </a:r>
                      <a:endParaRPr lang="en-GB" sz="1400" b="0" i="0" u="none" strike="noStrike" noProof="0" dirty="0">
                        <a:solidFill>
                          <a:srgbClr val="808080"/>
                        </a:solidFill>
                        <a:effectLst/>
                        <a:latin typeface="Arial Narrow"/>
                      </a:endParaRPr>
                    </a:p>
                  </a:txBody>
                  <a:tcPr marL="3377" marR="3377" marT="3377" marB="0" anchor="ctr">
                    <a:noFill/>
                  </a:tcPr>
                </a:tc>
                <a:extLst>
                  <a:ext uri="{0D108BD9-81ED-4DB2-BD59-A6C34878D82A}">
                    <a16:rowId xmlns:a16="http://schemas.microsoft.com/office/drawing/2014/main" xmlns="" val="10002"/>
                  </a:ext>
                </a:extLst>
              </a:tr>
              <a:tr h="374300">
                <a:tc vMerge="1">
                  <a:txBody>
                    <a:bodyPr/>
                    <a:lstStyle/>
                    <a:p>
                      <a:endParaRPr lang="fr-FR"/>
                    </a:p>
                  </a:txBody>
                  <a:tcPr/>
                </a:tc>
                <a:tc>
                  <a:txBody>
                    <a:bodyPr/>
                    <a:lstStyle/>
                    <a:p>
                      <a:pPr marL="742950" lvl="1" indent="-285750" algn="l" rtl="0" fontAlgn="ctr">
                        <a:buClr>
                          <a:schemeClr val="tx1"/>
                        </a:buClr>
                        <a:buSzPts val="2400"/>
                        <a:buFont typeface="Arial" pitchFamily="34" charset="0"/>
                        <a:buChar char="•"/>
                      </a:pPr>
                      <a:r>
                        <a:rPr lang="en-GB" sz="1600" u="none" strike="noStrike" noProof="0" dirty="0" smtClean="0">
                          <a:effectLst/>
                        </a:rPr>
                        <a:t>Validates the eligible expenditure</a:t>
                      </a:r>
                      <a:endParaRPr lang="en-GB" sz="1600" b="0" i="0" u="none" strike="noStrike" noProof="0" dirty="0">
                        <a:solidFill>
                          <a:srgbClr val="808080"/>
                        </a:solidFill>
                        <a:effectLst/>
                        <a:latin typeface="Wingdings"/>
                      </a:endParaRPr>
                    </a:p>
                  </a:txBody>
                  <a:tcPr marL="3377" marR="3377" marT="3377" marB="0" anchor="ctr">
                    <a:lnL>
                      <a:noFill/>
                    </a:lnL>
                    <a:lnR>
                      <a:noFill/>
                    </a:lnR>
                    <a:lnT w="12700" cmpd="sng">
                      <a:noFill/>
                    </a:lnT>
                    <a:lnB w="12700" cmpd="sng">
                      <a:noFill/>
                    </a:lnB>
                    <a:lnTlToBr w="12700" cmpd="sng">
                      <a:noFill/>
                      <a:prstDash val="solid"/>
                    </a:lnTlToBr>
                    <a:lnBlToTr w="12700" cmpd="sng">
                      <a:noFill/>
                      <a:prstDash val="solid"/>
                    </a:lnBlToTr>
                    <a:noFill/>
                  </a:tcPr>
                </a:tc>
                <a:tc vMerge="1">
                  <a:txBody>
                    <a:bodyPr/>
                    <a:lstStyle/>
                    <a:p>
                      <a:endParaRPr lang="fr-FR"/>
                    </a:p>
                  </a:txBody>
                  <a:tcPr/>
                </a:tc>
                <a:extLst>
                  <a:ext uri="{0D108BD9-81ED-4DB2-BD59-A6C34878D82A}">
                    <a16:rowId xmlns:a16="http://schemas.microsoft.com/office/drawing/2014/main" xmlns="" val="10003"/>
                  </a:ext>
                </a:extLst>
              </a:tr>
              <a:tr h="390393">
                <a:tc vMerge="1">
                  <a:txBody>
                    <a:bodyPr/>
                    <a:lstStyle/>
                    <a:p>
                      <a:endParaRPr lang="fr-FR"/>
                    </a:p>
                  </a:txBody>
                  <a:tcPr/>
                </a:tc>
                <a:tc>
                  <a:txBody>
                    <a:bodyPr/>
                    <a:lstStyle/>
                    <a:p>
                      <a:pPr marL="742950" lvl="1" indent="-285750" algn="l" rtl="0" fontAlgn="ctr">
                        <a:buClr>
                          <a:schemeClr val="tx1"/>
                        </a:buClr>
                        <a:buSzPts val="2400"/>
                        <a:buFont typeface="Arial" pitchFamily="34" charset="0"/>
                        <a:buChar char="•"/>
                      </a:pPr>
                      <a:r>
                        <a:rPr lang="en-GB" sz="1600" u="none" strike="noStrike" noProof="0" dirty="0" smtClean="0">
                          <a:effectLst/>
                        </a:rPr>
                        <a:t>Generates a FLC certificate on Synergie CTE</a:t>
                      </a:r>
                      <a:endParaRPr lang="en-GB" sz="1600" b="0" i="0" u="none" strike="noStrike" noProof="0" dirty="0">
                        <a:solidFill>
                          <a:srgbClr val="808080"/>
                        </a:solidFill>
                        <a:effectLst/>
                        <a:latin typeface="Wingdings"/>
                      </a:endParaRPr>
                    </a:p>
                  </a:txBody>
                  <a:tcPr marL="3377" marR="3377" marT="3377" marB="0" anchor="ctr">
                    <a:lnT w="12700" cmpd="sng">
                      <a:noFill/>
                    </a:lnT>
                    <a:noFill/>
                  </a:tcPr>
                </a:tc>
                <a:tc vMerge="1">
                  <a:txBody>
                    <a:bodyPr/>
                    <a:lstStyle/>
                    <a:p>
                      <a:endParaRPr lang="fr-FR"/>
                    </a:p>
                  </a:txBody>
                  <a:tcPr/>
                </a:tc>
                <a:extLst>
                  <a:ext uri="{0D108BD9-81ED-4DB2-BD59-A6C34878D82A}">
                    <a16:rowId xmlns:a16="http://schemas.microsoft.com/office/drawing/2014/main" xmlns="" val="10004"/>
                  </a:ext>
                </a:extLst>
              </a:tr>
              <a:tr h="832804">
                <a:tc>
                  <a:txBody>
                    <a:bodyPr/>
                    <a:lstStyle/>
                    <a:p>
                      <a:pPr algn="ctr" rtl="0" fontAlgn="ctr"/>
                      <a:r>
                        <a:rPr lang="en-GB" sz="1600" u="none" strike="noStrike" noProof="0" dirty="0" smtClean="0">
                          <a:effectLst/>
                        </a:rPr>
                        <a:t>4</a:t>
                      </a:r>
                      <a:endParaRPr lang="en-GB" sz="1600" b="0" i="0" u="none" strike="noStrike" noProof="0" dirty="0">
                        <a:solidFill>
                          <a:srgbClr val="808080"/>
                        </a:solidFill>
                        <a:effectLst/>
                        <a:latin typeface="Arial Narrow"/>
                      </a:endParaRPr>
                    </a:p>
                  </a:txBody>
                  <a:tcPr marL="3377" marR="3377" marT="3377" marB="0" anchor="ctr">
                    <a:noFill/>
                  </a:tcPr>
                </a:tc>
                <a:tc>
                  <a:txBody>
                    <a:bodyPr/>
                    <a:lstStyle/>
                    <a:p>
                      <a:pPr algn="l" rtl="0" fontAlgn="ctr"/>
                      <a:r>
                        <a:rPr lang="en-GB" sz="1800" u="none" strike="noStrike" noProof="0" dirty="0" smtClean="0">
                          <a:effectLst/>
                        </a:rPr>
                        <a:t>In Spain and Portugal: FLC certificate is validated by the responsible National Authority</a:t>
                      </a:r>
                      <a:endParaRPr lang="en-GB" sz="1800" b="0" i="0" u="none" strike="noStrike" noProof="0" dirty="0">
                        <a:solidFill>
                          <a:srgbClr val="808080"/>
                        </a:solidFill>
                        <a:effectLst/>
                        <a:latin typeface="Arial Narrow"/>
                      </a:endParaRPr>
                    </a:p>
                  </a:txBody>
                  <a:tcPr marL="3377" marR="3377" marT="3377" marB="0" anchor="ctr">
                    <a:noFill/>
                  </a:tcPr>
                </a:tc>
                <a:tc>
                  <a:txBody>
                    <a:bodyPr/>
                    <a:lstStyle/>
                    <a:p>
                      <a:pPr algn="ctr" rtl="0" fontAlgn="ctr"/>
                      <a:r>
                        <a:rPr lang="en-GB" sz="1400" u="none" strike="noStrike" noProof="0" dirty="0" smtClean="0">
                          <a:effectLst/>
                        </a:rPr>
                        <a:t>NA/FLC/PP</a:t>
                      </a:r>
                      <a:endParaRPr lang="en-GB" sz="1400" b="0" i="0" u="none" strike="noStrike" noProof="0" dirty="0">
                        <a:solidFill>
                          <a:srgbClr val="808080"/>
                        </a:solidFill>
                        <a:effectLst/>
                        <a:latin typeface="Arial Narrow"/>
                      </a:endParaRPr>
                    </a:p>
                  </a:txBody>
                  <a:tcPr marL="3377" marR="3377" marT="3377" marB="0" anchor="ctr">
                    <a:noFill/>
                  </a:tcPr>
                </a:tc>
                <a:extLst>
                  <a:ext uri="{0D108BD9-81ED-4DB2-BD59-A6C34878D82A}">
                    <a16:rowId xmlns:a16="http://schemas.microsoft.com/office/drawing/2014/main" xmlns="" val="10005"/>
                  </a:ext>
                </a:extLst>
              </a:tr>
              <a:tr h="974678">
                <a:tc>
                  <a:txBody>
                    <a:bodyPr/>
                    <a:lstStyle/>
                    <a:p>
                      <a:pPr algn="ctr" rtl="0" fontAlgn="ctr"/>
                      <a:r>
                        <a:rPr lang="en-GB" sz="1600" u="none" strike="noStrike" noProof="0" dirty="0" smtClean="0">
                          <a:effectLst/>
                        </a:rPr>
                        <a:t>5</a:t>
                      </a:r>
                      <a:endParaRPr lang="en-GB" sz="1600" b="0" i="0" u="none" strike="noStrike" noProof="0" dirty="0">
                        <a:solidFill>
                          <a:srgbClr val="808080"/>
                        </a:solidFill>
                        <a:effectLst/>
                        <a:latin typeface="Arial Narrow"/>
                      </a:endParaRPr>
                    </a:p>
                  </a:txBody>
                  <a:tcPr marL="3377" marR="3377" marT="3377" marB="0" anchor="ctr">
                    <a:noFill/>
                  </a:tcPr>
                </a:tc>
                <a:tc>
                  <a:txBody>
                    <a:bodyPr/>
                    <a:lstStyle/>
                    <a:p>
                      <a:pPr algn="l" rtl="0" fontAlgn="ctr"/>
                      <a:r>
                        <a:rPr lang="en-GB" sz="1800" u="none" strike="noStrike" noProof="0" dirty="0" smtClean="0">
                          <a:effectLst/>
                        </a:rPr>
                        <a:t>Lead Partner checks that all certificates are uploaded and produces a payment claim on Synergie CTE</a:t>
                      </a:r>
                      <a:endParaRPr lang="en-GB" sz="1800" b="0" i="0" u="none" strike="noStrike" noProof="0" dirty="0">
                        <a:solidFill>
                          <a:srgbClr val="808080"/>
                        </a:solidFill>
                        <a:effectLst/>
                        <a:latin typeface="Arial Narrow"/>
                      </a:endParaRPr>
                    </a:p>
                  </a:txBody>
                  <a:tcPr marL="3377" marR="3377" marT="3377" marB="0" anchor="ctr">
                    <a:noFill/>
                  </a:tcPr>
                </a:tc>
                <a:tc>
                  <a:txBody>
                    <a:bodyPr/>
                    <a:lstStyle/>
                    <a:p>
                      <a:pPr algn="ctr" rtl="0" fontAlgn="ctr"/>
                      <a:r>
                        <a:rPr lang="en-GB" sz="1400" u="none" strike="noStrike" noProof="0" dirty="0" smtClean="0">
                          <a:effectLst/>
                        </a:rPr>
                        <a:t>LP</a:t>
                      </a:r>
                      <a:endParaRPr lang="en-GB" sz="1400" b="0" i="0" u="none" strike="noStrike" noProof="0" dirty="0">
                        <a:solidFill>
                          <a:srgbClr val="808080"/>
                        </a:solidFill>
                        <a:effectLst/>
                        <a:latin typeface="Arial Narrow"/>
                      </a:endParaRPr>
                    </a:p>
                  </a:txBody>
                  <a:tcPr marL="3377" marR="3377" marT="3377" marB="0" anchor="ctr">
                    <a:noFill/>
                  </a:tcPr>
                </a:tc>
                <a:extLst>
                  <a:ext uri="{0D108BD9-81ED-4DB2-BD59-A6C34878D82A}">
                    <a16:rowId xmlns:a16="http://schemas.microsoft.com/office/drawing/2014/main" xmlns="" val="10006"/>
                  </a:ext>
                </a:extLst>
              </a:tr>
            </a:tbl>
          </a:graphicData>
        </a:graphic>
      </p:graphicFrame>
      <p:sp>
        <p:nvSpPr>
          <p:cNvPr id="240642" name="Rectangle 2"/>
          <p:cNvSpPr>
            <a:spLocks noGrp="1" noChangeArrowheads="1"/>
          </p:cNvSpPr>
          <p:nvPr>
            <p:ph type="title" idx="4294967295"/>
          </p:nvPr>
        </p:nvSpPr>
        <p:spPr>
          <a:xfrm>
            <a:off x="179512" y="116632"/>
            <a:ext cx="8686801" cy="720080"/>
          </a:xfrm>
        </p:spPr>
        <p:txBody>
          <a:bodyPr anchorCtr="1"/>
          <a:lstStyle/>
          <a:p>
            <a:pPr>
              <a:defRPr/>
            </a:pPr>
            <a:r>
              <a:rPr lang="en-GB" sz="3200" kern="1200" dirty="0"/>
              <a:t>Expenditure reporting </a:t>
            </a:r>
            <a:r>
              <a:rPr lang="en-GB" sz="3200" kern="1200" dirty="0" smtClean="0"/>
              <a:t>procedure</a:t>
            </a:r>
            <a:endParaRPr lang="en-GB" sz="3200" kern="1200" dirty="0"/>
          </a:p>
        </p:txBody>
      </p:sp>
    </p:spTree>
    <p:extLst>
      <p:ext uri="{BB962C8B-B14F-4D97-AF65-F5344CB8AC3E}">
        <p14:creationId xmlns:p14="http://schemas.microsoft.com/office/powerpoint/2010/main" val="2814247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nvPr>
        </p:nvGraphicFramePr>
        <p:xfrm>
          <a:off x="1187624" y="908720"/>
          <a:ext cx="7182798" cy="4228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7092280" y="620688"/>
            <a:ext cx="1584176" cy="720080"/>
          </a:xfrm>
          <a:prstGeom prst="wedgeRectCallout">
            <a:avLst>
              <a:gd name="adj1" fmla="val -121057"/>
              <a:gd name="adj2" fmla="val 62500"/>
            </a:avLst>
          </a:prstGeom>
          <a:ln>
            <a:solidFill>
              <a:srgbClr val="B9198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smtClean="0">
                <a:ln>
                  <a:noFill/>
                </a:ln>
                <a:solidFill>
                  <a:srgbClr val="808080"/>
                </a:solidFill>
                <a:effectLst/>
                <a:uLnTx/>
                <a:uFillTx/>
                <a:latin typeface="Verdana"/>
                <a:ea typeface="+mn-ea"/>
                <a:cs typeface="+mn-cs"/>
              </a:rPr>
              <a:t>Enter expenditure and partner progress report </a:t>
            </a:r>
            <a:endParaRPr kumimoji="0" lang="en-GB" sz="1200" b="0" i="0" u="none" strike="noStrike" kern="1200" cap="none" spc="0" normalizeH="0" baseline="0" noProof="0" dirty="0">
              <a:ln>
                <a:noFill/>
              </a:ln>
              <a:solidFill>
                <a:srgbClr val="808080"/>
              </a:solidFill>
              <a:effectLst/>
              <a:uLnTx/>
              <a:uFillTx/>
              <a:latin typeface="Verdana"/>
              <a:ea typeface="+mn-ea"/>
              <a:cs typeface="+mn-cs"/>
            </a:endParaRPr>
          </a:p>
        </p:txBody>
      </p:sp>
      <p:sp>
        <p:nvSpPr>
          <p:cNvPr id="6" name="Rectangle 5"/>
          <p:cNvSpPr/>
          <p:nvPr/>
        </p:nvSpPr>
        <p:spPr>
          <a:xfrm>
            <a:off x="7380312" y="2300464"/>
            <a:ext cx="1584176" cy="720080"/>
          </a:xfrm>
          <a:prstGeom prst="wedgeRectCallout">
            <a:avLst>
              <a:gd name="adj1" fmla="val -87474"/>
              <a:gd name="adj2" fmla="val 59036"/>
            </a:avLst>
          </a:prstGeom>
          <a:ln>
            <a:solidFill>
              <a:srgbClr val="B9198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smtClean="0">
                <a:ln>
                  <a:noFill/>
                </a:ln>
                <a:solidFill>
                  <a:srgbClr val="808080"/>
                </a:solidFill>
                <a:effectLst/>
                <a:uLnTx/>
                <a:uFillTx/>
                <a:latin typeface="Verdana"/>
                <a:ea typeface="+mn-ea"/>
                <a:cs typeface="+mn-cs"/>
              </a:rPr>
              <a:t>Validate partners expenditure</a:t>
            </a:r>
            <a:endParaRPr kumimoji="0" lang="en-GB" sz="1200" b="0" i="0" u="none" strike="noStrike" kern="1200" cap="none" spc="0" normalizeH="0" baseline="0" noProof="0" dirty="0">
              <a:ln>
                <a:noFill/>
              </a:ln>
              <a:solidFill>
                <a:srgbClr val="808080"/>
              </a:solidFill>
              <a:effectLst/>
              <a:uLnTx/>
              <a:uFillTx/>
              <a:latin typeface="Verdana"/>
              <a:ea typeface="+mn-ea"/>
              <a:cs typeface="+mn-cs"/>
            </a:endParaRPr>
          </a:p>
        </p:txBody>
      </p:sp>
      <p:sp>
        <p:nvSpPr>
          <p:cNvPr id="8" name="Rectangle 7"/>
          <p:cNvSpPr/>
          <p:nvPr/>
        </p:nvSpPr>
        <p:spPr>
          <a:xfrm>
            <a:off x="7092280" y="4365104"/>
            <a:ext cx="1584176" cy="720080"/>
          </a:xfrm>
          <a:prstGeom prst="wedgeRectCallout">
            <a:avLst>
              <a:gd name="adj1" fmla="val -110563"/>
              <a:gd name="adj2" fmla="val -33317"/>
            </a:avLst>
          </a:prstGeom>
          <a:ln>
            <a:solidFill>
              <a:srgbClr val="B9198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smtClean="0">
                <a:solidFill>
                  <a:srgbClr val="808080"/>
                </a:solidFill>
                <a:latin typeface="Verdana"/>
              </a:rPr>
              <a:t>Control of expenditure and FLC </a:t>
            </a:r>
            <a:r>
              <a:rPr lang="en-GB" sz="1200" dirty="0">
                <a:solidFill>
                  <a:srgbClr val="808080"/>
                </a:solidFill>
                <a:latin typeface="Verdana"/>
              </a:rPr>
              <a:t>certificate </a:t>
            </a:r>
          </a:p>
        </p:txBody>
      </p:sp>
      <p:sp>
        <p:nvSpPr>
          <p:cNvPr id="9" name="Rectangle 8"/>
          <p:cNvSpPr/>
          <p:nvPr/>
        </p:nvSpPr>
        <p:spPr>
          <a:xfrm>
            <a:off x="3995936" y="5425328"/>
            <a:ext cx="2880320" cy="720080"/>
          </a:xfrm>
          <a:prstGeom prst="wedgeRectCallout">
            <a:avLst>
              <a:gd name="adj1" fmla="val 235"/>
              <a:gd name="adj2" fmla="val -91038"/>
            </a:avLst>
          </a:prstGeom>
          <a:ln>
            <a:solidFill>
              <a:srgbClr val="B9198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smtClean="0">
                <a:ln>
                  <a:noFill/>
                </a:ln>
                <a:solidFill>
                  <a:srgbClr val="808080"/>
                </a:solidFill>
                <a:effectLst/>
                <a:uLnTx/>
                <a:uFillTx/>
                <a:latin typeface="Verdana"/>
                <a:ea typeface="+mn-ea"/>
                <a:cs typeface="+mn-cs"/>
              </a:rPr>
              <a:t>Submit project progress report and Payment claim;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smtClean="0">
                <a:ln>
                  <a:noFill/>
                </a:ln>
                <a:solidFill>
                  <a:srgbClr val="808080"/>
                </a:solidFill>
                <a:effectLst/>
                <a:uLnTx/>
                <a:uFillTx/>
                <a:latin typeface="Verdana"/>
                <a:ea typeface="+mn-ea"/>
                <a:cs typeface="+mn-cs"/>
              </a:rPr>
              <a:t>Upload deliverables in </a:t>
            </a:r>
            <a:r>
              <a:rPr kumimoji="0" lang="en-GB" sz="1200" b="0" i="0" u="none" strike="noStrike" kern="1200" cap="none" spc="0" normalizeH="0" baseline="0" noProof="0" dirty="0" err="1" smtClean="0">
                <a:ln>
                  <a:noFill/>
                </a:ln>
                <a:solidFill>
                  <a:srgbClr val="808080"/>
                </a:solidFill>
                <a:effectLst/>
                <a:uLnTx/>
                <a:uFillTx/>
                <a:latin typeface="Verdana"/>
                <a:ea typeface="+mn-ea"/>
                <a:cs typeface="+mn-cs"/>
              </a:rPr>
              <a:t>webplatform</a:t>
            </a:r>
            <a:r>
              <a:rPr kumimoji="0" lang="en-GB" sz="1200" b="0" i="0" u="none" strike="noStrike" kern="1200" cap="none" spc="0" normalizeH="0" baseline="0" noProof="0" dirty="0" smtClean="0">
                <a:ln>
                  <a:noFill/>
                </a:ln>
                <a:solidFill>
                  <a:srgbClr val="808080"/>
                </a:solidFill>
                <a:effectLst/>
                <a:uLnTx/>
                <a:uFillTx/>
                <a:latin typeface="Verdana"/>
                <a:ea typeface="+mn-ea"/>
                <a:cs typeface="+mn-cs"/>
              </a:rPr>
              <a:t> </a:t>
            </a:r>
            <a:endParaRPr kumimoji="0" lang="en-GB" sz="1200" b="0" i="0" u="none" strike="noStrike" kern="1200" cap="none" spc="0" normalizeH="0" baseline="0" noProof="0" dirty="0">
              <a:ln>
                <a:noFill/>
              </a:ln>
              <a:solidFill>
                <a:srgbClr val="808080"/>
              </a:solidFill>
              <a:effectLst/>
              <a:uLnTx/>
              <a:uFillTx/>
              <a:latin typeface="Verdana"/>
              <a:ea typeface="+mn-ea"/>
              <a:cs typeface="+mn-cs"/>
            </a:endParaRPr>
          </a:p>
        </p:txBody>
      </p:sp>
      <p:sp>
        <p:nvSpPr>
          <p:cNvPr id="11" name="Rectangle 10"/>
          <p:cNvSpPr/>
          <p:nvPr/>
        </p:nvSpPr>
        <p:spPr>
          <a:xfrm>
            <a:off x="1187624" y="4561232"/>
            <a:ext cx="1584176" cy="720080"/>
          </a:xfrm>
          <a:prstGeom prst="wedgeRectCallout">
            <a:avLst>
              <a:gd name="adj1" fmla="val 96707"/>
              <a:gd name="adj2" fmla="val -44861"/>
            </a:avLst>
          </a:prstGeom>
          <a:ln>
            <a:solidFill>
              <a:srgbClr val="B9198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smtClean="0">
                <a:ln>
                  <a:noFill/>
                </a:ln>
                <a:solidFill>
                  <a:srgbClr val="808080"/>
                </a:solidFill>
                <a:effectLst/>
                <a:uLnTx/>
                <a:uFillTx/>
                <a:latin typeface="Verdana"/>
                <a:ea typeface="+mn-ea"/>
                <a:cs typeface="+mn-cs"/>
              </a:rPr>
              <a:t>MA/JS checks </a:t>
            </a:r>
            <a:endParaRPr kumimoji="0" lang="en-GB" sz="1200" b="0" i="0" u="none" strike="noStrike" kern="1200" cap="none" spc="0" normalizeH="0" baseline="0" noProof="0" dirty="0">
              <a:ln>
                <a:noFill/>
              </a:ln>
              <a:solidFill>
                <a:srgbClr val="808080"/>
              </a:solidFill>
              <a:effectLst/>
              <a:uLnTx/>
              <a:uFillTx/>
              <a:latin typeface="Verdana"/>
              <a:ea typeface="+mn-ea"/>
              <a:cs typeface="+mn-cs"/>
            </a:endParaRPr>
          </a:p>
        </p:txBody>
      </p:sp>
      <p:sp>
        <p:nvSpPr>
          <p:cNvPr id="12" name="Rectangle 11"/>
          <p:cNvSpPr/>
          <p:nvPr/>
        </p:nvSpPr>
        <p:spPr>
          <a:xfrm>
            <a:off x="395536" y="2870612"/>
            <a:ext cx="1584176" cy="720080"/>
          </a:xfrm>
          <a:prstGeom prst="wedgeRectCallout">
            <a:avLst>
              <a:gd name="adj1" fmla="val 98927"/>
              <a:gd name="adj2" fmla="val -38756"/>
            </a:avLst>
          </a:prstGeom>
          <a:ln>
            <a:solidFill>
              <a:srgbClr val="B9198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smtClean="0">
                <a:ln>
                  <a:noFill/>
                </a:ln>
                <a:solidFill>
                  <a:srgbClr val="808080"/>
                </a:solidFill>
                <a:effectLst/>
                <a:uLnTx/>
                <a:uFillTx/>
                <a:latin typeface="Verdana"/>
                <a:ea typeface="+mn-ea"/>
                <a:cs typeface="+mn-cs"/>
              </a:rPr>
              <a:t>CA checks </a:t>
            </a:r>
            <a:endParaRPr kumimoji="0" lang="en-GB" sz="1200" b="0" i="0" u="none" strike="noStrike" kern="1200" cap="none" spc="0" normalizeH="0" baseline="0" noProof="0" dirty="0">
              <a:ln>
                <a:noFill/>
              </a:ln>
              <a:solidFill>
                <a:srgbClr val="808080"/>
              </a:solidFill>
              <a:effectLst/>
              <a:uLnTx/>
              <a:uFillTx/>
              <a:latin typeface="Verdana"/>
              <a:ea typeface="+mn-ea"/>
              <a:cs typeface="+mn-cs"/>
            </a:endParaRPr>
          </a:p>
        </p:txBody>
      </p:sp>
      <p:sp>
        <p:nvSpPr>
          <p:cNvPr id="13" name="Rectangle 12"/>
          <p:cNvSpPr/>
          <p:nvPr/>
        </p:nvSpPr>
        <p:spPr>
          <a:xfrm>
            <a:off x="683568" y="809546"/>
            <a:ext cx="1584176" cy="720080"/>
          </a:xfrm>
          <a:prstGeom prst="wedgeRectCallout">
            <a:avLst>
              <a:gd name="adj1" fmla="val 121894"/>
              <a:gd name="adj2" fmla="val 55573"/>
            </a:avLst>
          </a:prstGeom>
          <a:ln>
            <a:solidFill>
              <a:srgbClr val="B9198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smtClean="0">
                <a:ln>
                  <a:noFill/>
                </a:ln>
                <a:solidFill>
                  <a:srgbClr val="808080"/>
                </a:solidFill>
                <a:effectLst/>
                <a:uLnTx/>
                <a:uFillTx/>
                <a:latin typeface="Verdana"/>
                <a:ea typeface="+mn-ea"/>
                <a:cs typeface="+mn-cs"/>
              </a:rPr>
              <a:t>Payment to each partner </a:t>
            </a:r>
            <a:endParaRPr kumimoji="0" lang="en-GB" sz="1200" b="0" i="0" u="none" strike="noStrike" kern="1200" cap="none" spc="0" normalizeH="0" baseline="0" noProof="0" dirty="0">
              <a:ln>
                <a:noFill/>
              </a:ln>
              <a:solidFill>
                <a:srgbClr val="808080"/>
              </a:solidFill>
              <a:effectLst/>
              <a:uLnTx/>
              <a:uFillTx/>
              <a:latin typeface="Verdana"/>
              <a:ea typeface="+mn-ea"/>
              <a:cs typeface="+mn-cs"/>
            </a:endParaRPr>
          </a:p>
        </p:txBody>
      </p:sp>
      <p:sp>
        <p:nvSpPr>
          <p:cNvPr id="14" name="Rectangle 13"/>
          <p:cNvSpPr/>
          <p:nvPr/>
        </p:nvSpPr>
        <p:spPr>
          <a:xfrm>
            <a:off x="406107" y="131063"/>
            <a:ext cx="5750069" cy="584775"/>
          </a:xfrm>
          <a:prstGeom prst="rect">
            <a:avLst/>
          </a:prstGeom>
        </p:spPr>
        <p:txBody>
          <a:bodyPr wrap="square">
            <a:spAutoFit/>
          </a:bodyPr>
          <a:lstStyle/>
          <a:p>
            <a:r>
              <a:rPr lang="fr-FR" sz="3200" b="1" dirty="0" err="1">
                <a:solidFill>
                  <a:srgbClr val="003399"/>
                </a:solidFill>
                <a:latin typeface="Verdana" panose="020B0604030504040204" pitchFamily="34" charset="0"/>
                <a:cs typeface="Montserrat"/>
              </a:rPr>
              <a:t>Reporting</a:t>
            </a:r>
            <a:r>
              <a:rPr lang="fr-FR" sz="3200" b="1" dirty="0">
                <a:solidFill>
                  <a:srgbClr val="003399"/>
                </a:solidFill>
                <a:latin typeface="Verdana" panose="020B0604030504040204" pitchFamily="34" charset="0"/>
                <a:cs typeface="Montserrat"/>
              </a:rPr>
              <a:t> </a:t>
            </a:r>
            <a:r>
              <a:rPr lang="fr-FR" sz="3200" b="1" dirty="0" err="1">
                <a:solidFill>
                  <a:srgbClr val="003399"/>
                </a:solidFill>
                <a:latin typeface="Verdana" panose="020B0604030504040204" pitchFamily="34" charset="0"/>
                <a:cs typeface="Montserrat"/>
              </a:rPr>
              <a:t>procedure</a:t>
            </a:r>
            <a:endParaRPr lang="fr-FR" sz="3200" b="1" dirty="0">
              <a:solidFill>
                <a:srgbClr val="003399"/>
              </a:solidFill>
              <a:latin typeface="Verdana" panose="020B0604030504040204" pitchFamily="34" charset="0"/>
              <a:cs typeface="Montserrat"/>
            </a:endParaRPr>
          </a:p>
        </p:txBody>
      </p:sp>
    </p:spTree>
    <p:extLst>
      <p:ext uri="{BB962C8B-B14F-4D97-AF65-F5344CB8AC3E}">
        <p14:creationId xmlns:p14="http://schemas.microsoft.com/office/powerpoint/2010/main" val="38026023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7"/>
          <p:cNvSpPr>
            <a:spLocks noGrp="1"/>
          </p:cNvSpPr>
          <p:nvPr>
            <p:ph type="title"/>
          </p:nvPr>
        </p:nvSpPr>
        <p:spPr>
          <a:xfrm>
            <a:off x="429050" y="10391"/>
            <a:ext cx="6951262" cy="682305"/>
          </a:xfrm>
        </p:spPr>
        <p:txBody>
          <a:bodyPr/>
          <a:lstStyle/>
          <a:p>
            <a:r>
              <a:rPr lang="es-ES_tradnl" sz="2400" dirty="0" err="1" smtClean="0"/>
              <a:t>Reporting</a:t>
            </a:r>
            <a:r>
              <a:rPr lang="es-ES_tradnl" sz="2400" dirty="0" smtClean="0"/>
              <a:t> </a:t>
            </a:r>
            <a:r>
              <a:rPr lang="es-ES_tradnl" sz="2400" dirty="0" err="1" smtClean="0"/>
              <a:t>timing</a:t>
            </a:r>
            <a:endParaRPr lang="fr-FR" altLang="fr-FR" sz="2200" dirty="0" smtClean="0">
              <a:cs typeface="Montserrat" charset="0"/>
            </a:endParaRPr>
          </a:p>
        </p:txBody>
      </p:sp>
      <p:graphicFrame>
        <p:nvGraphicFramePr>
          <p:cNvPr id="11" name="Diagramme 10"/>
          <p:cNvGraphicFramePr/>
          <p:nvPr>
            <p:extLst>
              <p:ext uri="{D42A27DB-BD31-4B8C-83A1-F6EECF244321}">
                <p14:modId xmlns:p14="http://schemas.microsoft.com/office/powerpoint/2010/main" val="2432603770"/>
              </p:ext>
            </p:extLst>
          </p:nvPr>
        </p:nvGraphicFramePr>
        <p:xfrm>
          <a:off x="439602" y="548680"/>
          <a:ext cx="8350024" cy="5276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p:cNvSpPr txBox="1"/>
          <p:nvPr/>
        </p:nvSpPr>
        <p:spPr>
          <a:xfrm>
            <a:off x="179513" y="4437112"/>
            <a:ext cx="3312367" cy="830997"/>
          </a:xfrm>
          <a:prstGeom prst="rect">
            <a:avLst/>
          </a:prstGeom>
          <a:noFill/>
        </p:spPr>
        <p:txBody>
          <a:bodyPr wrap="square" rtlCol="0">
            <a:spAutoFit/>
          </a:bodyPr>
          <a:lstStyle/>
          <a:p>
            <a:pPr algn="ctr"/>
            <a:r>
              <a:rPr lang="en-US" sz="1200" dirty="0" smtClean="0"/>
              <a:t>Expenditures paid out from 16/01/2018 to 30/08/2018</a:t>
            </a:r>
          </a:p>
          <a:p>
            <a:pPr algn="ctr"/>
            <a:r>
              <a:rPr lang="en-US" sz="1200" dirty="0" smtClean="0"/>
              <a:t>FLC selection &amp; approval </a:t>
            </a:r>
          </a:p>
          <a:p>
            <a:pPr algn="ctr"/>
            <a:r>
              <a:rPr lang="en-US" sz="1200" dirty="0" smtClean="0"/>
              <a:t>Establishment audit trail </a:t>
            </a:r>
          </a:p>
        </p:txBody>
      </p:sp>
      <p:cxnSp>
        <p:nvCxnSpPr>
          <p:cNvPr id="5" name="Connecteur droit 4"/>
          <p:cNvCxnSpPr/>
          <p:nvPr/>
        </p:nvCxnSpPr>
        <p:spPr>
          <a:xfrm>
            <a:off x="3563888" y="3140968"/>
            <a:ext cx="0" cy="25922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4860032" y="620688"/>
            <a:ext cx="0" cy="25202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3491880" y="750718"/>
            <a:ext cx="1440159" cy="1200329"/>
          </a:xfrm>
          <a:prstGeom prst="rect">
            <a:avLst/>
          </a:prstGeom>
          <a:noFill/>
        </p:spPr>
        <p:txBody>
          <a:bodyPr wrap="square" rtlCol="0">
            <a:spAutoFit/>
          </a:bodyPr>
          <a:lstStyle/>
          <a:p>
            <a:pPr algn="ctr"/>
            <a:r>
              <a:rPr lang="en-US" sz="1200" dirty="0" smtClean="0"/>
              <a:t>Certification of expenditures by FLC </a:t>
            </a:r>
          </a:p>
          <a:p>
            <a:pPr algn="ctr"/>
            <a:r>
              <a:rPr lang="en-US" sz="1200" dirty="0" smtClean="0"/>
              <a:t>&amp; </a:t>
            </a:r>
          </a:p>
          <a:p>
            <a:pPr algn="ctr"/>
            <a:r>
              <a:rPr lang="en-US" sz="1200" dirty="0" smtClean="0"/>
              <a:t>Progress Report by LP </a:t>
            </a:r>
          </a:p>
        </p:txBody>
      </p:sp>
      <p:cxnSp>
        <p:nvCxnSpPr>
          <p:cNvPr id="21" name="Connecteur droit 20"/>
          <p:cNvCxnSpPr/>
          <p:nvPr/>
        </p:nvCxnSpPr>
        <p:spPr>
          <a:xfrm>
            <a:off x="3563888" y="620688"/>
            <a:ext cx="0" cy="12961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4860032" y="4437112"/>
            <a:ext cx="0" cy="129614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4736598" y="4612217"/>
            <a:ext cx="2499697" cy="461665"/>
          </a:xfrm>
          <a:prstGeom prst="rect">
            <a:avLst/>
          </a:prstGeom>
          <a:noFill/>
        </p:spPr>
        <p:txBody>
          <a:bodyPr wrap="square" rtlCol="0">
            <a:spAutoFit/>
          </a:bodyPr>
          <a:lstStyle/>
          <a:p>
            <a:pPr algn="ctr"/>
            <a:r>
              <a:rPr lang="en-US" sz="1200" dirty="0" smtClean="0"/>
              <a:t>Treatment by </a:t>
            </a:r>
            <a:r>
              <a:rPr lang="en-US" sz="1200" dirty="0" err="1" smtClean="0"/>
              <a:t>JS</a:t>
            </a:r>
            <a:r>
              <a:rPr lang="en-US" sz="1200" dirty="0" smtClean="0"/>
              <a:t> &amp; Answer to requests of clarifications </a:t>
            </a:r>
          </a:p>
        </p:txBody>
      </p:sp>
      <p:pic>
        <p:nvPicPr>
          <p:cNvPr id="23" name="Image 22"/>
          <p:cNvPicPr>
            <a:picLocks noChangeAspect="1"/>
          </p:cNvPicPr>
          <p:nvPr/>
        </p:nvPicPr>
        <p:blipFill>
          <a:blip r:embed="rId8"/>
          <a:stretch>
            <a:fillRect/>
          </a:stretch>
        </p:blipFill>
        <p:spPr>
          <a:xfrm>
            <a:off x="5931285" y="5227413"/>
            <a:ext cx="293191" cy="352312"/>
          </a:xfrm>
          <a:prstGeom prst="rect">
            <a:avLst/>
          </a:prstGeom>
        </p:spPr>
      </p:pic>
      <p:cxnSp>
        <p:nvCxnSpPr>
          <p:cNvPr id="29" name="Connecteur droit 28"/>
          <p:cNvCxnSpPr/>
          <p:nvPr/>
        </p:nvCxnSpPr>
        <p:spPr>
          <a:xfrm>
            <a:off x="7308304" y="4221088"/>
            <a:ext cx="0" cy="141288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7600043" y="4381384"/>
            <a:ext cx="1440159" cy="646331"/>
          </a:xfrm>
          <a:prstGeom prst="rect">
            <a:avLst/>
          </a:prstGeom>
          <a:noFill/>
        </p:spPr>
        <p:txBody>
          <a:bodyPr wrap="square" rtlCol="0">
            <a:spAutoFit/>
          </a:bodyPr>
          <a:lstStyle/>
          <a:p>
            <a:pPr algn="ctr"/>
            <a:r>
              <a:rPr lang="en-US" sz="1200" dirty="0" smtClean="0"/>
              <a:t>Confirmation reimbursement by partners </a:t>
            </a:r>
          </a:p>
        </p:txBody>
      </p:sp>
      <p:sp>
        <p:nvSpPr>
          <p:cNvPr id="15" name="ZoneTexte 14"/>
          <p:cNvSpPr txBox="1"/>
          <p:nvPr/>
        </p:nvSpPr>
        <p:spPr>
          <a:xfrm>
            <a:off x="6516160" y="598764"/>
            <a:ext cx="2167766" cy="584775"/>
          </a:xfrm>
          <a:prstGeom prst="rect">
            <a:avLst/>
          </a:prstGeom>
          <a:noFill/>
          <a:ln w="19050">
            <a:solidFill>
              <a:srgbClr val="C10076"/>
            </a:solidFill>
          </a:ln>
        </p:spPr>
        <p:txBody>
          <a:bodyPr wrap="square" rtlCol="0">
            <a:spAutoFit/>
          </a:bodyPr>
          <a:lstStyle>
            <a:defPPr>
              <a:defRPr lang="fr-FR"/>
            </a:defPPr>
            <a:lvl1pPr algn="ctr">
              <a:defRPr sz="1600">
                <a:solidFill>
                  <a:srgbClr val="002060"/>
                </a:solidFill>
                <a:latin typeface="+mn-lt"/>
              </a:defRPr>
            </a:lvl1pPr>
          </a:lstStyle>
          <a:p>
            <a:r>
              <a:rPr lang="en-GB" b="1" dirty="0" smtClean="0"/>
              <a:t>COORDINATION PP – LP – FLC </a:t>
            </a:r>
            <a:endParaRPr lang="en-GB" dirty="0" smtClean="0"/>
          </a:p>
        </p:txBody>
      </p:sp>
    </p:spTree>
    <p:extLst>
      <p:ext uri="{BB962C8B-B14F-4D97-AF65-F5344CB8AC3E}">
        <p14:creationId xmlns:p14="http://schemas.microsoft.com/office/powerpoint/2010/main" val="2015763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lum/>
          </a:blip>
          <a:srcRect/>
          <a:stretch>
            <a:fillRect l="-1000" r="-11000"/>
          </a:stretch>
        </a:blipFill>
        <a:effectLst/>
      </p:bgPr>
    </p:bg>
    <p:spTree>
      <p:nvGrpSpPr>
        <p:cNvPr id="1" name=""/>
        <p:cNvGrpSpPr/>
        <p:nvPr/>
      </p:nvGrpSpPr>
      <p:grpSpPr>
        <a:xfrm>
          <a:off x="0" y="0"/>
          <a:ext cx="0" cy="0"/>
          <a:chOff x="0" y="0"/>
          <a:chExt cx="0" cy="0"/>
        </a:xfrm>
      </p:grpSpPr>
      <p:sp>
        <p:nvSpPr>
          <p:cNvPr id="2" name="Rectangle 1"/>
          <p:cNvSpPr/>
          <p:nvPr/>
        </p:nvSpPr>
        <p:spPr>
          <a:xfrm>
            <a:off x="683568" y="2132856"/>
            <a:ext cx="7776864" cy="1190069"/>
          </a:xfrm>
          <a:prstGeom prst="rect">
            <a:avLst/>
          </a:prstGeom>
        </p:spPr>
        <p:txBody>
          <a:bodyPr wrap="square">
            <a:spAutoFit/>
          </a:bodyPr>
          <a:lstStyle/>
          <a:p>
            <a:pPr marR="2858" algn="ctr" defTabSz="685800">
              <a:spcBef>
                <a:spcPts val="375"/>
              </a:spcBef>
              <a:spcAft>
                <a:spcPts val="0"/>
              </a:spcAft>
            </a:pPr>
            <a:r>
              <a:rPr lang="en-US" sz="4400" b="1" dirty="0" smtClean="0">
                <a:solidFill>
                  <a:srgbClr val="FFC000"/>
                </a:solidFill>
                <a:latin typeface="Verdana" panose="020B0604030504040204" pitchFamily="34" charset="0"/>
                <a:ea typeface="Verdana" panose="020B0604030504040204" pitchFamily="34" charset="0"/>
                <a:cs typeface="Verdana" panose="020B0604030504040204" pitchFamily="34" charset="0"/>
              </a:rPr>
              <a:t>Thank you !</a:t>
            </a:r>
            <a:endParaRPr lang="en-US" sz="3200" dirty="0">
              <a:solidFill>
                <a:schemeClr val="bg1"/>
              </a:solidFill>
              <a:ea typeface="Times New Roman" panose="02020603050405020304" pitchFamily="18" charset="0"/>
            </a:endParaRPr>
          </a:p>
          <a:p>
            <a:pPr marR="2858" defTabSz="685800">
              <a:spcBef>
                <a:spcPts val="375"/>
              </a:spcBef>
              <a:spcAft>
                <a:spcPts val="0"/>
              </a:spcAft>
            </a:pPr>
            <a:endParaRPr lang="en-US" sz="2400" b="1" dirty="0">
              <a:solidFill>
                <a:srgbClr val="FFC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75261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683568" y="2420887"/>
            <a:ext cx="9793088" cy="2842577"/>
            <a:chOff x="611560" y="2046044"/>
            <a:chExt cx="9649072" cy="2736304"/>
          </a:xfrm>
        </p:grpSpPr>
        <p:sp>
          <p:nvSpPr>
            <p:cNvPr id="5" name="Organigramme : Données 2"/>
            <p:cNvSpPr/>
            <p:nvPr/>
          </p:nvSpPr>
          <p:spPr>
            <a:xfrm>
              <a:off x="611560" y="2046044"/>
              <a:ext cx="9649072" cy="2736304"/>
            </a:xfrm>
            <a:prstGeom prst="flowChartInputOutpu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sp>
          <p:nvSpPr>
            <p:cNvPr id="2" name="Rectangle 1"/>
            <p:cNvSpPr/>
            <p:nvPr/>
          </p:nvSpPr>
          <p:spPr>
            <a:xfrm>
              <a:off x="7596336" y="2046044"/>
              <a:ext cx="1478897" cy="273630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rgbClr val="FFFFFF"/>
                </a:solidFill>
              </a:endParaRPr>
            </a:p>
          </p:txBody>
        </p:sp>
      </p:grpSp>
      <p:sp>
        <p:nvSpPr>
          <p:cNvPr id="8" name="Rectangle 7"/>
          <p:cNvSpPr/>
          <p:nvPr/>
        </p:nvSpPr>
        <p:spPr>
          <a:xfrm>
            <a:off x="2347924" y="2780928"/>
            <a:ext cx="6173485" cy="2031325"/>
          </a:xfrm>
          <a:prstGeom prst="rect">
            <a:avLst/>
          </a:prstGeom>
        </p:spPr>
        <p:txBody>
          <a:bodyPr wrap="square">
            <a:spAutoFit/>
          </a:bodyPr>
          <a:lstStyle/>
          <a:p>
            <a:pPr>
              <a:spcBef>
                <a:spcPts val="600"/>
              </a:spcBef>
              <a:spcAft>
                <a:spcPts val="600"/>
              </a:spcAft>
              <a:buClr>
                <a:srgbClr val="004569"/>
              </a:buClr>
              <a:buSzPct val="70000"/>
            </a:pPr>
            <a:r>
              <a:rPr lang="en-GB" sz="2400" b="1" dirty="0" smtClean="0">
                <a:solidFill>
                  <a:srgbClr val="FFFFFF"/>
                </a:solidFill>
                <a:latin typeface="Verdana"/>
                <a:ea typeface="Verdana" panose="020B0604030504040204" pitchFamily="34" charset="0"/>
                <a:cs typeface="Verdana" panose="020B0604030504040204" pitchFamily="34" charset="0"/>
                <a:sym typeface="Wingdings" panose="05000000000000000000" pitchFamily="2" charset="2"/>
              </a:rPr>
              <a:t>1. Reporting procedure: overview</a:t>
            </a:r>
          </a:p>
          <a:p>
            <a:pPr>
              <a:spcBef>
                <a:spcPts val="600"/>
              </a:spcBef>
              <a:spcAft>
                <a:spcPts val="600"/>
              </a:spcAft>
              <a:buClr>
                <a:srgbClr val="004569"/>
              </a:buClr>
              <a:buSzPct val="70000"/>
            </a:pPr>
            <a:r>
              <a:rPr lang="en-US" sz="2400" b="1" dirty="0">
                <a:solidFill>
                  <a:srgbClr val="FFFFFF"/>
                </a:solidFill>
                <a:latin typeface="Verdana"/>
                <a:ea typeface="Verdana" panose="020B0604030504040204" pitchFamily="34" charset="0"/>
                <a:cs typeface="Verdana" panose="020B0604030504040204" pitchFamily="34" charset="0"/>
                <a:sym typeface="Wingdings" panose="05000000000000000000" pitchFamily="2" charset="2"/>
              </a:rPr>
              <a:t>2. Project progress </a:t>
            </a:r>
            <a:r>
              <a:rPr lang="en-US" sz="2400" b="1" dirty="0" smtClean="0">
                <a:solidFill>
                  <a:srgbClr val="FFFFFF"/>
                </a:solidFill>
                <a:latin typeface="Verdana"/>
                <a:ea typeface="Verdana" panose="020B0604030504040204" pitchFamily="34" charset="0"/>
                <a:cs typeface="Verdana" panose="020B0604030504040204" pitchFamily="34" charset="0"/>
                <a:sym typeface="Wingdings" panose="05000000000000000000" pitchFamily="2" charset="2"/>
              </a:rPr>
              <a:t>report</a:t>
            </a:r>
          </a:p>
          <a:p>
            <a:pPr>
              <a:spcBef>
                <a:spcPts val="600"/>
              </a:spcBef>
              <a:spcAft>
                <a:spcPts val="600"/>
              </a:spcAft>
              <a:buClr>
                <a:srgbClr val="004569"/>
              </a:buClr>
              <a:buSzPct val="70000"/>
            </a:pPr>
            <a:r>
              <a:rPr lang="en-US" sz="2400" b="1" dirty="0" smtClean="0">
                <a:solidFill>
                  <a:srgbClr val="FFFFFF"/>
                </a:solidFill>
                <a:latin typeface="Verdana"/>
                <a:ea typeface="Verdana" panose="020B0604030504040204" pitchFamily="34" charset="0"/>
                <a:cs typeface="Verdana" panose="020B0604030504040204" pitchFamily="34" charset="0"/>
                <a:sym typeface="Wingdings" panose="05000000000000000000" pitchFamily="2" charset="2"/>
              </a:rPr>
              <a:t>3. </a:t>
            </a:r>
            <a:r>
              <a:rPr lang="en-GB" sz="2400" b="1" dirty="0">
                <a:solidFill>
                  <a:srgbClr val="FFFFFF"/>
                </a:solidFill>
                <a:latin typeface="Verdana"/>
                <a:ea typeface="Verdana" panose="020B0604030504040204" pitchFamily="34" charset="0"/>
                <a:cs typeface="Verdana" panose="020B0604030504040204" pitchFamily="34" charset="0"/>
                <a:sym typeface="Wingdings" panose="05000000000000000000" pitchFamily="2" charset="2"/>
              </a:rPr>
              <a:t>First Level Control system</a:t>
            </a:r>
          </a:p>
          <a:p>
            <a:pPr>
              <a:spcBef>
                <a:spcPts val="600"/>
              </a:spcBef>
              <a:spcAft>
                <a:spcPts val="600"/>
              </a:spcAft>
              <a:buClr>
                <a:srgbClr val="004569"/>
              </a:buClr>
              <a:buSzPct val="70000"/>
            </a:pPr>
            <a:r>
              <a:rPr lang="en-GB" sz="2400" b="1" dirty="0" smtClean="0">
                <a:solidFill>
                  <a:srgbClr val="FFFFFF"/>
                </a:solidFill>
                <a:latin typeface="Verdana"/>
                <a:ea typeface="Verdana" panose="020B0604030504040204" pitchFamily="34" charset="0"/>
                <a:cs typeface="Verdana" panose="020B0604030504040204" pitchFamily="34" charset="0"/>
                <a:sym typeface="Wingdings" panose="05000000000000000000" pitchFamily="2" charset="2"/>
              </a:rPr>
              <a:t>4. </a:t>
            </a:r>
            <a:r>
              <a:rPr lang="en-GB" sz="2400" b="1" dirty="0">
                <a:solidFill>
                  <a:srgbClr val="FFFFFF"/>
                </a:solidFill>
                <a:latin typeface="Verdana"/>
                <a:ea typeface="Verdana" panose="020B0604030504040204" pitchFamily="34" charset="0"/>
                <a:cs typeface="Verdana" panose="020B0604030504040204" pitchFamily="34" charset="0"/>
                <a:sym typeface="Wingdings" panose="05000000000000000000" pitchFamily="2" charset="2"/>
              </a:rPr>
              <a:t>Declaration of </a:t>
            </a:r>
            <a:r>
              <a:rPr lang="en-GB" sz="2400" b="1" dirty="0" smtClean="0">
                <a:solidFill>
                  <a:srgbClr val="FFFFFF"/>
                </a:solidFill>
                <a:latin typeface="Verdana"/>
                <a:ea typeface="Verdana" panose="020B0604030504040204" pitchFamily="34" charset="0"/>
                <a:cs typeface="Verdana" panose="020B0604030504040204" pitchFamily="34" charset="0"/>
                <a:sym typeface="Wingdings" panose="05000000000000000000" pitchFamily="2" charset="2"/>
              </a:rPr>
              <a:t>expenditure</a:t>
            </a:r>
          </a:p>
        </p:txBody>
      </p:sp>
      <p:sp>
        <p:nvSpPr>
          <p:cNvPr id="10" name="Titre 1"/>
          <p:cNvSpPr txBox="1">
            <a:spLocks/>
          </p:cNvSpPr>
          <p:nvPr/>
        </p:nvSpPr>
        <p:spPr bwMode="auto">
          <a:xfrm>
            <a:off x="464597" y="548680"/>
            <a:ext cx="882047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400" b="1" baseline="0">
                <a:solidFill>
                  <a:srgbClr val="003399"/>
                </a:solidFill>
                <a:latin typeface="Verdana" panose="020B0604030504040204" pitchFamily="34" charset="0"/>
                <a:ea typeface="MS PGothic" panose="020B0600070205080204" pitchFamily="34" charset="-128"/>
                <a:cs typeface="Montserrat"/>
              </a:defRPr>
            </a:lvl1pPr>
            <a:lvl2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charset="0"/>
              </a:defRPr>
            </a:lvl2pPr>
            <a:lvl3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charset="0"/>
              </a:defRPr>
            </a:lvl3pPr>
            <a:lvl4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charset="0"/>
              </a:defRPr>
            </a:lvl4pPr>
            <a:lvl5pPr algn="l" rtl="0" eaLnBrk="0" fontAlgn="base" hangingPunct="0">
              <a:spcBef>
                <a:spcPct val="0"/>
              </a:spcBef>
              <a:spcAft>
                <a:spcPct val="0"/>
              </a:spcAft>
              <a:defRPr sz="3400" b="1">
                <a:solidFill>
                  <a:srgbClr val="003399"/>
                </a:solidFill>
                <a:latin typeface="Verdana" panose="020B0604030504040204" pitchFamily="34" charset="0"/>
                <a:ea typeface="MS PGothic" panose="020B0600070205080204" pitchFamily="34" charset="-128"/>
                <a:cs typeface="Montserrat"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a:lstStyle>
          <a:p>
            <a:pPr algn="ctr"/>
            <a:r>
              <a:rPr lang="en-US" kern="0" dirty="0" smtClean="0"/>
              <a:t>FLC system and </a:t>
            </a:r>
          </a:p>
          <a:p>
            <a:pPr algn="ctr"/>
            <a:r>
              <a:rPr lang="en-US" kern="0" dirty="0" smtClean="0"/>
              <a:t>Reporting procedures</a:t>
            </a:r>
          </a:p>
        </p:txBody>
      </p:sp>
    </p:spTree>
    <p:extLst>
      <p:ext uri="{BB962C8B-B14F-4D97-AF65-F5344CB8AC3E}">
        <p14:creationId xmlns:p14="http://schemas.microsoft.com/office/powerpoint/2010/main" val="4081010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433163" y="980729"/>
            <a:ext cx="8229600" cy="4608512"/>
          </a:xfrm>
          <a:prstGeom prst="rect">
            <a:avLst/>
          </a:prstGeom>
          <a:noFill/>
          <a:ln>
            <a:noFill/>
          </a:ln>
        </p:spPr>
        <p:txBody>
          <a:bodyPr wrap="square" lIns="91425" tIns="45700" rIns="91425" bIns="45700" anchor="t" anchorCtr="0">
            <a:noAutofit/>
          </a:bodyPr>
          <a:lstStyle/>
          <a:p>
            <a:pPr>
              <a:lnSpc>
                <a:spcPct val="150000"/>
              </a:lnSpc>
              <a:spcBef>
                <a:spcPts val="0"/>
              </a:spcBef>
              <a:spcAft>
                <a:spcPts val="0"/>
              </a:spcAft>
              <a:buClr>
                <a:schemeClr val="dk1"/>
              </a:buClr>
              <a:buSzPct val="100000"/>
            </a:pPr>
            <a:r>
              <a:rPr lang="en-US" sz="2000" dirty="0">
                <a:latin typeface="Verdana"/>
                <a:ea typeface="Verdana"/>
                <a:cs typeface="Verdana"/>
                <a:sym typeface="Verdana"/>
              </a:rPr>
              <a:t>Reporting deadline every 6 months according to the timetable included in art. 5 of the Subsidy Contract </a:t>
            </a:r>
          </a:p>
          <a:p>
            <a:pPr lvl="0">
              <a:lnSpc>
                <a:spcPct val="150000"/>
              </a:lnSpc>
              <a:spcBef>
                <a:spcPts val="0"/>
              </a:spcBef>
              <a:spcAft>
                <a:spcPts val="0"/>
              </a:spcAft>
              <a:buClr>
                <a:schemeClr val="dk1"/>
              </a:buClr>
              <a:buSzPct val="100000"/>
              <a:buFont typeface="Arial"/>
              <a:buChar char="•"/>
            </a:pPr>
            <a:endParaRPr lang="en-US" sz="2000" dirty="0">
              <a:latin typeface="Verdana"/>
              <a:ea typeface="Verdana"/>
              <a:cs typeface="Verdana"/>
              <a:sym typeface="Verdana"/>
            </a:endParaRPr>
          </a:p>
          <a:p>
            <a:pPr>
              <a:lnSpc>
                <a:spcPct val="150000"/>
              </a:lnSpc>
              <a:spcBef>
                <a:spcPts val="0"/>
              </a:spcBef>
              <a:spcAft>
                <a:spcPts val="0"/>
              </a:spcAft>
              <a:buClr>
                <a:schemeClr val="dk1"/>
              </a:buClr>
              <a:buSzPct val="100000"/>
            </a:pPr>
            <a:r>
              <a:rPr lang="en-US" sz="2000" dirty="0">
                <a:ea typeface="Verdana"/>
                <a:cs typeface="Verdana"/>
                <a:sym typeface="Verdana"/>
              </a:rPr>
              <a:t>Rules aligned to the EU Regulations with the overall objective of shortening the pre-financing period</a:t>
            </a:r>
          </a:p>
          <a:p>
            <a:pPr>
              <a:lnSpc>
                <a:spcPct val="150000"/>
              </a:lnSpc>
              <a:spcBef>
                <a:spcPts val="0"/>
              </a:spcBef>
              <a:spcAft>
                <a:spcPts val="0"/>
              </a:spcAft>
              <a:buClr>
                <a:schemeClr val="dk1"/>
              </a:buClr>
              <a:buSzPct val="100000"/>
            </a:pPr>
            <a:endParaRPr lang="en-US" sz="2000" dirty="0" smtClean="0">
              <a:ea typeface="Verdana"/>
              <a:cs typeface="Verdana"/>
              <a:sym typeface="Verdana"/>
            </a:endParaRPr>
          </a:p>
          <a:p>
            <a:pPr>
              <a:lnSpc>
                <a:spcPct val="150000"/>
              </a:lnSpc>
              <a:spcBef>
                <a:spcPts val="0"/>
              </a:spcBef>
              <a:spcAft>
                <a:spcPts val="0"/>
              </a:spcAft>
              <a:buClr>
                <a:schemeClr val="dk1"/>
              </a:buClr>
              <a:buSzPct val="100000"/>
            </a:pPr>
            <a:r>
              <a:rPr lang="en-US" sz="2000" dirty="0" smtClean="0">
                <a:ea typeface="Verdana"/>
                <a:cs typeface="Verdana"/>
                <a:sym typeface="Verdana"/>
              </a:rPr>
              <a:t>The </a:t>
            </a:r>
            <a:r>
              <a:rPr lang="en-US" sz="2000" dirty="0">
                <a:ea typeface="Verdana"/>
                <a:cs typeface="Verdana"/>
                <a:sym typeface="Verdana"/>
              </a:rPr>
              <a:t>payment claim should be signed and stamped by the legal representative of the LP and sent to the JS (original version</a:t>
            </a:r>
            <a:r>
              <a:rPr lang="en-US" sz="2000" dirty="0" smtClean="0">
                <a:ea typeface="Verdana"/>
                <a:cs typeface="Verdana"/>
                <a:sym typeface="Verdana"/>
              </a:rPr>
              <a:t>)</a:t>
            </a:r>
            <a:r>
              <a:rPr lang="en-US" sz="2000" dirty="0">
                <a:ea typeface="Verdana"/>
                <a:cs typeface="Verdana"/>
                <a:sym typeface="Verdana"/>
              </a:rPr>
              <a:t> </a:t>
            </a:r>
            <a:endParaRPr lang="en-US" sz="2000" dirty="0" smtClean="0">
              <a:ea typeface="Verdana"/>
              <a:cs typeface="Verdana"/>
              <a:sym typeface="Verdana"/>
            </a:endParaRPr>
          </a:p>
          <a:p>
            <a:pPr>
              <a:lnSpc>
                <a:spcPct val="150000"/>
              </a:lnSpc>
              <a:spcBef>
                <a:spcPts val="0"/>
              </a:spcBef>
              <a:spcAft>
                <a:spcPts val="0"/>
              </a:spcAft>
              <a:buClr>
                <a:schemeClr val="dk1"/>
              </a:buClr>
              <a:buSzPct val="100000"/>
            </a:pPr>
            <a:endParaRPr lang="en-US" sz="2000" dirty="0">
              <a:ea typeface="Verdana"/>
              <a:cs typeface="Verdana"/>
              <a:sym typeface="Verdana"/>
            </a:endParaRPr>
          </a:p>
          <a:p>
            <a:pPr>
              <a:lnSpc>
                <a:spcPct val="150000"/>
              </a:lnSpc>
              <a:spcBef>
                <a:spcPts val="0"/>
              </a:spcBef>
              <a:spcAft>
                <a:spcPts val="0"/>
              </a:spcAft>
              <a:buClr>
                <a:schemeClr val="dk1"/>
              </a:buClr>
              <a:buSzPct val="100000"/>
            </a:pPr>
            <a:endParaRPr lang="en-US" sz="2000" dirty="0">
              <a:ea typeface="Verdana"/>
              <a:cs typeface="Verdana"/>
              <a:sym typeface="Verdana"/>
            </a:endParaRPr>
          </a:p>
        </p:txBody>
      </p:sp>
      <p:sp>
        <p:nvSpPr>
          <p:cNvPr id="4" name="Rectangle 3"/>
          <p:cNvSpPr/>
          <p:nvPr/>
        </p:nvSpPr>
        <p:spPr>
          <a:xfrm>
            <a:off x="433163" y="230124"/>
            <a:ext cx="8229600" cy="584775"/>
          </a:xfrm>
          <a:prstGeom prst="rect">
            <a:avLst/>
          </a:prstGeom>
        </p:spPr>
        <p:txBody>
          <a:bodyPr wrap="square">
            <a:spAutoFit/>
          </a:bodyPr>
          <a:lstStyle/>
          <a:p>
            <a:r>
              <a:rPr lang="fr-FR" sz="3200" b="1" dirty="0" err="1">
                <a:solidFill>
                  <a:srgbClr val="003399"/>
                </a:solidFill>
                <a:latin typeface="Verdana" panose="020B0604030504040204" pitchFamily="34" charset="0"/>
                <a:cs typeface="Montserrat"/>
              </a:rPr>
              <a:t>Reporting</a:t>
            </a:r>
            <a:r>
              <a:rPr lang="fr-FR" sz="3200" b="1" dirty="0">
                <a:solidFill>
                  <a:srgbClr val="003399"/>
                </a:solidFill>
                <a:latin typeface="Verdana" panose="020B0604030504040204" pitchFamily="34" charset="0"/>
                <a:cs typeface="Montserrat"/>
              </a:rPr>
              <a:t> </a:t>
            </a:r>
            <a:r>
              <a:rPr lang="fr-FR" sz="3200" b="1" dirty="0" err="1">
                <a:solidFill>
                  <a:srgbClr val="003399"/>
                </a:solidFill>
                <a:latin typeface="Verdana" panose="020B0604030504040204" pitchFamily="34" charset="0"/>
                <a:cs typeface="Montserrat"/>
              </a:rPr>
              <a:t>procedure</a:t>
            </a:r>
            <a:endParaRPr lang="fr-FR" sz="3200" b="1" dirty="0">
              <a:solidFill>
                <a:srgbClr val="003399"/>
              </a:solidFill>
              <a:latin typeface="Verdana" panose="020B0604030504040204" pitchFamily="34" charset="0"/>
              <a:cs typeface="Montserrat"/>
            </a:endParaRPr>
          </a:p>
        </p:txBody>
      </p:sp>
    </p:spTree>
    <p:extLst>
      <p:ext uri="{BB962C8B-B14F-4D97-AF65-F5344CB8AC3E}">
        <p14:creationId xmlns:p14="http://schemas.microsoft.com/office/powerpoint/2010/main" val="4104276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3" name="Shape 393"/>
          <p:cNvSpPr txBox="1">
            <a:spLocks noGrp="1"/>
          </p:cNvSpPr>
          <p:nvPr>
            <p:ph type="body" idx="1"/>
          </p:nvPr>
        </p:nvSpPr>
        <p:spPr>
          <a:xfrm>
            <a:off x="323529" y="814899"/>
            <a:ext cx="8496944" cy="1005138"/>
          </a:xfrm>
          <a:prstGeom prst="rect">
            <a:avLst/>
          </a:prstGeom>
          <a:noFill/>
          <a:ln>
            <a:noFill/>
          </a:ln>
        </p:spPr>
        <p:txBody>
          <a:bodyPr wrap="square" lIns="91425" tIns="45700" rIns="91425" bIns="45700" anchor="t" anchorCtr="0">
            <a:noAutofit/>
          </a:bodyPr>
          <a:lstStyle/>
          <a:p>
            <a:pPr marL="0" indent="0">
              <a:spcBef>
                <a:spcPts val="0"/>
              </a:spcBef>
              <a:spcAft>
                <a:spcPts val="0"/>
              </a:spcAft>
              <a:buClr>
                <a:srgbClr val="7F7F7F"/>
              </a:buClr>
              <a:buSzPct val="25000"/>
              <a:buNone/>
            </a:pPr>
            <a:r>
              <a:rPr lang="en-US" sz="2000" b="0" i="0" u="none" strike="noStrike" cap="none" dirty="0">
                <a:ea typeface="Arial"/>
                <a:cs typeface="Arial"/>
                <a:sym typeface="Arial"/>
              </a:rPr>
              <a:t>Progress Report and Payment </a:t>
            </a:r>
            <a:r>
              <a:rPr lang="en-US" sz="2000" b="0" i="0" u="none" strike="noStrike" cap="none" dirty="0" smtClean="0">
                <a:ea typeface="Arial"/>
                <a:cs typeface="Arial"/>
                <a:sym typeface="Arial"/>
              </a:rPr>
              <a:t>claim </a:t>
            </a:r>
            <a:r>
              <a:rPr lang="en-US" sz="2000" b="0" i="0" u="none" strike="noStrike" cap="none" dirty="0">
                <a:ea typeface="Arial"/>
                <a:cs typeface="Arial"/>
                <a:sym typeface="Arial"/>
              </a:rPr>
              <a:t>must be submitted to the JS </a:t>
            </a:r>
            <a:r>
              <a:rPr lang="en-US" sz="2000" b="0" i="0" u="none" strike="noStrike" cap="none" dirty="0" smtClean="0">
                <a:ea typeface="Verdana"/>
                <a:cs typeface="Verdana"/>
                <a:sym typeface="Verdana"/>
              </a:rPr>
              <a:t>within </a:t>
            </a:r>
            <a:r>
              <a:rPr lang="en-US" sz="2000" b="1" i="0" u="none" strike="noStrike" cap="none" dirty="0" smtClean="0">
                <a:ea typeface="Arial"/>
                <a:cs typeface="Arial"/>
                <a:sym typeface="Arial"/>
              </a:rPr>
              <a:t>3 </a:t>
            </a:r>
            <a:r>
              <a:rPr lang="en-US" sz="2000" b="1" i="0" u="none" strike="noStrike" cap="none" dirty="0">
                <a:ea typeface="Arial"/>
                <a:cs typeface="Arial"/>
                <a:sym typeface="Arial"/>
              </a:rPr>
              <a:t>months after the end of </a:t>
            </a:r>
            <a:r>
              <a:rPr lang="en-US" sz="2000" b="1" i="0" u="none" strike="noStrike" cap="none" dirty="0" smtClean="0">
                <a:ea typeface="Arial"/>
                <a:cs typeface="Arial"/>
                <a:sym typeface="Arial"/>
              </a:rPr>
              <a:t>each </a:t>
            </a:r>
            <a:r>
              <a:rPr lang="en-US" sz="2000" b="1" i="0" u="none" strike="noStrike" cap="none" dirty="0">
                <a:ea typeface="Arial"/>
                <a:cs typeface="Arial"/>
                <a:sym typeface="Arial"/>
              </a:rPr>
              <a:t>implementation </a:t>
            </a:r>
            <a:r>
              <a:rPr lang="en-US" sz="2000" b="1" i="0" u="none" strike="noStrike" cap="none" dirty="0" smtClean="0">
                <a:ea typeface="Arial"/>
                <a:cs typeface="Arial"/>
                <a:sym typeface="Arial"/>
              </a:rPr>
              <a:t>period </a:t>
            </a:r>
            <a:r>
              <a:rPr lang="en-US" sz="2000" b="1" kern="1200" dirty="0">
                <a:solidFill>
                  <a:srgbClr val="8A1F5A"/>
                </a:solidFill>
                <a:sym typeface="Arial"/>
              </a:rPr>
              <a:t>(NO delays accepted)</a:t>
            </a:r>
          </a:p>
          <a:p>
            <a:pPr marL="0" marR="0" lvl="0" indent="0" algn="l" rtl="0">
              <a:spcBef>
                <a:spcPts val="400"/>
              </a:spcBef>
              <a:spcAft>
                <a:spcPts val="0"/>
              </a:spcAft>
              <a:buClr>
                <a:schemeClr val="dk1"/>
              </a:buClr>
              <a:buSzPct val="25000"/>
              <a:buFont typeface="Verdana"/>
              <a:buNone/>
            </a:pPr>
            <a:endParaRPr sz="2000" b="0" i="0" u="none" strike="noStrike" cap="none" dirty="0">
              <a:solidFill>
                <a:schemeClr val="tx2">
                  <a:lumMod val="50000"/>
                </a:schemeClr>
              </a:solidFill>
              <a:latin typeface="Arial"/>
              <a:ea typeface="Arial"/>
              <a:cs typeface="Arial"/>
              <a:sym typeface="Arial"/>
            </a:endParaRPr>
          </a:p>
          <a:p>
            <a:pPr marL="0" marR="0" lvl="0" indent="0" algn="l" rtl="0">
              <a:spcBef>
                <a:spcPts val="400"/>
              </a:spcBef>
              <a:spcAft>
                <a:spcPts val="0"/>
              </a:spcAft>
              <a:buClr>
                <a:schemeClr val="dk1"/>
              </a:buClr>
              <a:buSzPct val="25000"/>
              <a:buFont typeface="Verdana"/>
              <a:buNone/>
            </a:pPr>
            <a:endParaRPr sz="2000" b="0" i="0" u="none" strike="noStrike" cap="none" dirty="0">
              <a:solidFill>
                <a:schemeClr val="tx2">
                  <a:lumMod val="50000"/>
                </a:schemeClr>
              </a:solidFill>
              <a:latin typeface="Arial"/>
              <a:ea typeface="Arial"/>
              <a:cs typeface="Arial"/>
              <a:sym typeface="Arial"/>
            </a:endParaRPr>
          </a:p>
        </p:txBody>
      </p:sp>
      <p:sp>
        <p:nvSpPr>
          <p:cNvPr id="394" name="Shape 394"/>
          <p:cNvSpPr txBox="1"/>
          <p:nvPr/>
        </p:nvSpPr>
        <p:spPr>
          <a:xfrm>
            <a:off x="5940152" y="1988840"/>
            <a:ext cx="3064720" cy="3182763"/>
          </a:xfrm>
          <a:prstGeom prst="rect">
            <a:avLst/>
          </a:prstGeom>
          <a:noFill/>
          <a:ln>
            <a:noFill/>
          </a:ln>
        </p:spPr>
        <p:txBody>
          <a:bodyPr wrap="square" lIns="91425" tIns="45700" rIns="91425" bIns="45700" anchor="t" anchorCtr="0">
            <a:noAutofit/>
          </a:bodyPr>
          <a:lstStyle/>
          <a:p>
            <a:pPr marR="0" lvl="0" algn="l" rtl="0">
              <a:spcBef>
                <a:spcPts val="0"/>
              </a:spcBef>
              <a:spcAft>
                <a:spcPts val="0"/>
              </a:spcAft>
              <a:buClr>
                <a:srgbClr val="808080"/>
              </a:buClr>
              <a:buSzPct val="100000"/>
            </a:pPr>
            <a:r>
              <a:rPr lang="en-US" dirty="0" smtClean="0">
                <a:latin typeface="+mj-lt"/>
                <a:ea typeface="Arial"/>
                <a:cs typeface="Arial"/>
                <a:sym typeface="Arial"/>
              </a:rPr>
              <a:t>  </a:t>
            </a:r>
            <a:endParaRPr lang="en-US" dirty="0">
              <a:latin typeface="+mj-lt"/>
              <a:ea typeface="Arial"/>
              <a:cs typeface="Arial"/>
              <a:sym typeface="Arial"/>
            </a:endParaRPr>
          </a:p>
          <a:p>
            <a:pPr marL="285750" marR="0" lvl="0" indent="-285750" algn="l" rtl="0">
              <a:spcBef>
                <a:spcPts val="0"/>
              </a:spcBef>
              <a:spcAft>
                <a:spcPts val="0"/>
              </a:spcAft>
              <a:buClr>
                <a:srgbClr val="808080"/>
              </a:buClr>
              <a:buSzPct val="100000"/>
              <a:buFont typeface="Arial" panose="020B0604020202020204" pitchFamily="34" charset="0"/>
              <a:buChar char="•"/>
            </a:pPr>
            <a:r>
              <a:rPr lang="en-US" dirty="0" smtClean="0">
                <a:latin typeface="+mj-lt"/>
                <a:ea typeface="Arial"/>
                <a:cs typeface="Arial"/>
                <a:sym typeface="Arial"/>
              </a:rPr>
              <a:t>Eligibility of expenditure starts 16/01/2018</a:t>
            </a:r>
          </a:p>
          <a:p>
            <a:pPr marL="285750" marR="0" lvl="0" indent="-285750" algn="l" rtl="0">
              <a:spcBef>
                <a:spcPts val="0"/>
              </a:spcBef>
              <a:spcAft>
                <a:spcPts val="0"/>
              </a:spcAft>
              <a:buClr>
                <a:srgbClr val="808080"/>
              </a:buClr>
              <a:buSzPct val="100000"/>
              <a:buFont typeface="Arial" panose="020B0604020202020204" pitchFamily="34" charset="0"/>
              <a:buChar char="•"/>
            </a:pPr>
            <a:endParaRPr lang="en-US" dirty="0">
              <a:latin typeface="+mj-lt"/>
              <a:ea typeface="Arial"/>
              <a:cs typeface="Arial"/>
              <a:sym typeface="Arial"/>
            </a:endParaRPr>
          </a:p>
          <a:p>
            <a:pPr marL="285750" lvl="0" indent="-285750">
              <a:spcBef>
                <a:spcPts val="0"/>
              </a:spcBef>
              <a:spcAft>
                <a:spcPts val="0"/>
              </a:spcAft>
              <a:buClr>
                <a:srgbClr val="808080"/>
              </a:buClr>
              <a:buSzPct val="100000"/>
              <a:buFont typeface="Arial" panose="020B0604020202020204" pitchFamily="34" charset="0"/>
              <a:buChar char="•"/>
            </a:pPr>
            <a:r>
              <a:rPr lang="en-US" dirty="0" smtClean="0">
                <a:latin typeface="+mj-lt"/>
                <a:ea typeface="Arial"/>
                <a:cs typeface="Arial"/>
                <a:sym typeface="Arial"/>
              </a:rPr>
              <a:t>End of the last </a:t>
            </a:r>
            <a:r>
              <a:rPr lang="en-US" dirty="0">
                <a:latin typeface="+mj-lt"/>
                <a:ea typeface="Arial"/>
                <a:cs typeface="Arial"/>
                <a:sym typeface="Arial"/>
              </a:rPr>
              <a:t>period </a:t>
            </a:r>
            <a:r>
              <a:rPr lang="en-US" dirty="0" smtClean="0">
                <a:latin typeface="+mj-lt"/>
                <a:ea typeface="Arial"/>
                <a:cs typeface="Arial"/>
                <a:sym typeface="Arial"/>
              </a:rPr>
              <a:t> corresponds to the end of the project: submission within 3 months from project end</a:t>
            </a:r>
            <a:endParaRPr lang="en-US" dirty="0">
              <a:latin typeface="+mj-lt"/>
              <a:ea typeface="Arial"/>
              <a:cs typeface="Arial"/>
              <a:sym typeface="Arial"/>
            </a:endParaRPr>
          </a:p>
        </p:txBody>
      </p:sp>
      <p:graphicFrame>
        <p:nvGraphicFramePr>
          <p:cNvPr id="2" name="Tableau 1"/>
          <p:cNvGraphicFramePr>
            <a:graphicFrameLocks noGrp="1"/>
          </p:cNvGraphicFramePr>
          <p:nvPr>
            <p:extLst>
              <p:ext uri="{D42A27DB-BD31-4B8C-83A1-F6EECF244321}">
                <p14:modId xmlns:p14="http://schemas.microsoft.com/office/powerpoint/2010/main" val="1359430451"/>
              </p:ext>
            </p:extLst>
          </p:nvPr>
        </p:nvGraphicFramePr>
        <p:xfrm>
          <a:off x="534819" y="1988843"/>
          <a:ext cx="5117302" cy="3764868"/>
        </p:xfrm>
        <a:graphic>
          <a:graphicData uri="http://schemas.openxmlformats.org/drawingml/2006/table">
            <a:tbl>
              <a:tblPr>
                <a:tableStyleId>{5C22544A-7EE6-4342-B048-85BDC9FD1C3A}</a:tableStyleId>
              </a:tblPr>
              <a:tblGrid>
                <a:gridCol w="2835671">
                  <a:extLst>
                    <a:ext uri="{9D8B030D-6E8A-4147-A177-3AD203B41FA5}">
                      <a16:colId xmlns:a16="http://schemas.microsoft.com/office/drawing/2014/main" xmlns="" val="1253838937"/>
                    </a:ext>
                  </a:extLst>
                </a:gridCol>
                <a:gridCol w="2281631">
                  <a:extLst>
                    <a:ext uri="{9D8B030D-6E8A-4147-A177-3AD203B41FA5}">
                      <a16:colId xmlns:a16="http://schemas.microsoft.com/office/drawing/2014/main" xmlns="" val="627130452"/>
                    </a:ext>
                  </a:extLst>
                </a:gridCol>
              </a:tblGrid>
              <a:tr h="336268">
                <a:tc>
                  <a:txBody>
                    <a:bodyPr/>
                    <a:lstStyle/>
                    <a:p>
                      <a:pPr algn="ctr" rtl="0" fontAlgn="ctr"/>
                      <a:r>
                        <a:rPr lang="fr-FR" sz="1400" b="1" u="none" strike="noStrike" dirty="0" err="1">
                          <a:solidFill>
                            <a:schemeClr val="tx2">
                              <a:lumMod val="50000"/>
                            </a:schemeClr>
                          </a:solidFill>
                          <a:effectLst/>
                        </a:rPr>
                        <a:t>Implementation</a:t>
                      </a:r>
                      <a:r>
                        <a:rPr lang="fr-FR" sz="1400" b="1" u="none" strike="noStrike" dirty="0">
                          <a:solidFill>
                            <a:schemeClr val="tx2">
                              <a:lumMod val="50000"/>
                            </a:schemeClr>
                          </a:solidFill>
                          <a:effectLst/>
                        </a:rPr>
                        <a:t> </a:t>
                      </a:r>
                      <a:r>
                        <a:rPr lang="fr-FR" sz="1400" b="1" u="none" strike="noStrike" dirty="0" err="1">
                          <a:solidFill>
                            <a:schemeClr val="tx2">
                              <a:lumMod val="50000"/>
                            </a:schemeClr>
                          </a:solidFill>
                          <a:effectLst/>
                        </a:rPr>
                        <a:t>Period</a:t>
                      </a:r>
                      <a:endParaRPr lang="fr-FR" sz="1400" b="1" i="0" u="none" strike="noStrike" dirty="0">
                        <a:solidFill>
                          <a:schemeClr val="tx2">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400" b="1" u="none" strike="noStrike" dirty="0" err="1" smtClean="0">
                          <a:solidFill>
                            <a:schemeClr val="tx2">
                              <a:lumMod val="50000"/>
                            </a:schemeClr>
                          </a:solidFill>
                          <a:effectLst/>
                        </a:rPr>
                        <a:t>Submission</a:t>
                      </a:r>
                      <a:r>
                        <a:rPr lang="fr-FR" sz="1400" b="1" u="none" strike="noStrike" dirty="0" smtClean="0">
                          <a:solidFill>
                            <a:schemeClr val="tx2">
                              <a:lumMod val="50000"/>
                            </a:schemeClr>
                          </a:solidFill>
                          <a:effectLst/>
                        </a:rPr>
                        <a:t> date</a:t>
                      </a:r>
                      <a:endParaRPr lang="fr-FR" sz="1400" b="1" i="0" u="none" strike="noStrike" dirty="0">
                        <a:solidFill>
                          <a:schemeClr val="tx2">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243539194"/>
                  </a:ext>
                </a:extLst>
              </a:tr>
              <a:tr h="428575">
                <a:tc>
                  <a:txBody>
                    <a:bodyPr/>
                    <a:lstStyle/>
                    <a:p>
                      <a:pPr algn="ctr" rtl="0" fontAlgn="ctr"/>
                      <a:r>
                        <a:rPr lang="fr-FR" sz="1600" u="none" strike="noStrike" dirty="0">
                          <a:solidFill>
                            <a:schemeClr val="tx1">
                              <a:lumMod val="50000"/>
                            </a:schemeClr>
                          </a:solidFill>
                          <a:effectLst/>
                        </a:rPr>
                        <a:t>01/02/2018-31/08/2018</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600" u="none" strike="noStrike" dirty="0">
                          <a:solidFill>
                            <a:schemeClr val="tx1">
                              <a:lumMod val="50000"/>
                            </a:schemeClr>
                          </a:solidFill>
                          <a:effectLst/>
                        </a:rPr>
                        <a:t> 30/11/2018</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2421318345"/>
                  </a:ext>
                </a:extLst>
              </a:tr>
              <a:tr h="428575">
                <a:tc>
                  <a:txBody>
                    <a:bodyPr/>
                    <a:lstStyle/>
                    <a:p>
                      <a:pPr algn="ctr" rtl="0" fontAlgn="ctr"/>
                      <a:r>
                        <a:rPr lang="fr-FR" sz="1600" u="none" strike="noStrike" dirty="0" smtClean="0">
                          <a:solidFill>
                            <a:schemeClr val="tx1">
                              <a:lumMod val="50000"/>
                            </a:schemeClr>
                          </a:solidFill>
                          <a:effectLst/>
                        </a:rPr>
                        <a:t>01/09/2018-28/02/2019</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600" u="none" strike="noStrike" dirty="0" smtClean="0">
                          <a:solidFill>
                            <a:schemeClr val="tx1">
                              <a:lumMod val="50000"/>
                            </a:schemeClr>
                          </a:solidFill>
                          <a:effectLst/>
                        </a:rPr>
                        <a:t>31/05/2019</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3704707297"/>
                  </a:ext>
                </a:extLst>
              </a:tr>
              <a:tr h="428575">
                <a:tc>
                  <a:txBody>
                    <a:bodyPr/>
                    <a:lstStyle/>
                    <a:p>
                      <a:pPr algn="ctr" rtl="0" fontAlgn="ctr"/>
                      <a:r>
                        <a:rPr lang="fr-FR" sz="1600" u="none" strike="noStrike" dirty="0" smtClean="0">
                          <a:solidFill>
                            <a:schemeClr val="tx1">
                              <a:lumMod val="50000"/>
                            </a:schemeClr>
                          </a:solidFill>
                          <a:effectLst/>
                        </a:rPr>
                        <a:t>01/03/2019-31/08/2019</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600" u="none" strike="noStrike" dirty="0">
                          <a:solidFill>
                            <a:schemeClr val="tx1">
                              <a:lumMod val="50000"/>
                            </a:schemeClr>
                          </a:solidFill>
                          <a:effectLst/>
                        </a:rPr>
                        <a:t>30/11/2019</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1438289436"/>
                  </a:ext>
                </a:extLst>
              </a:tr>
              <a:tr h="428575">
                <a:tc>
                  <a:txBody>
                    <a:bodyPr/>
                    <a:lstStyle/>
                    <a:p>
                      <a:pPr algn="ctr" rtl="0" fontAlgn="ctr"/>
                      <a:r>
                        <a:rPr lang="fr-FR" sz="1600" u="none" strike="noStrike" dirty="0" smtClean="0">
                          <a:solidFill>
                            <a:schemeClr val="tx1">
                              <a:lumMod val="50000"/>
                            </a:schemeClr>
                          </a:solidFill>
                          <a:effectLst/>
                        </a:rPr>
                        <a:t>01/09/2019-29/02/2020</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600" u="none" strike="noStrike" dirty="0" smtClean="0">
                          <a:solidFill>
                            <a:schemeClr val="tx1">
                              <a:lumMod val="50000"/>
                            </a:schemeClr>
                          </a:solidFill>
                          <a:effectLst/>
                        </a:rPr>
                        <a:t>31/05/2020</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683383947"/>
                  </a:ext>
                </a:extLst>
              </a:tr>
              <a:tr h="428575">
                <a:tc>
                  <a:txBody>
                    <a:bodyPr/>
                    <a:lstStyle/>
                    <a:p>
                      <a:pPr algn="ctr" rtl="0" fontAlgn="ctr"/>
                      <a:r>
                        <a:rPr lang="fr-FR" sz="1600" u="none" strike="noStrike" dirty="0" smtClean="0">
                          <a:solidFill>
                            <a:schemeClr val="tx1">
                              <a:lumMod val="50000"/>
                            </a:schemeClr>
                          </a:solidFill>
                          <a:effectLst/>
                        </a:rPr>
                        <a:t>01/03/2020-31/08/2020</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600" u="none" strike="noStrike" dirty="0">
                          <a:solidFill>
                            <a:schemeClr val="tx1">
                              <a:lumMod val="50000"/>
                            </a:schemeClr>
                          </a:solidFill>
                          <a:effectLst/>
                        </a:rPr>
                        <a:t>30/11/2020</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3057526324"/>
                  </a:ext>
                </a:extLst>
              </a:tr>
              <a:tr h="428575">
                <a:tc>
                  <a:txBody>
                    <a:bodyPr/>
                    <a:lstStyle/>
                    <a:p>
                      <a:pPr algn="ctr" rtl="0" fontAlgn="ctr"/>
                      <a:r>
                        <a:rPr lang="fr-FR" sz="1600" u="none" strike="noStrike" dirty="0" smtClean="0">
                          <a:solidFill>
                            <a:schemeClr val="tx1">
                              <a:lumMod val="50000"/>
                            </a:schemeClr>
                          </a:solidFill>
                          <a:effectLst/>
                        </a:rPr>
                        <a:t>01/09/2020-28/02/2021</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600" u="none" strike="noStrike" dirty="0">
                          <a:solidFill>
                            <a:schemeClr val="tx1">
                              <a:lumMod val="50000"/>
                            </a:schemeClr>
                          </a:solidFill>
                          <a:effectLst/>
                        </a:rPr>
                        <a:t> </a:t>
                      </a:r>
                      <a:r>
                        <a:rPr lang="fr-FR" sz="1600" u="none" strike="noStrike" dirty="0" smtClean="0">
                          <a:solidFill>
                            <a:schemeClr val="tx1">
                              <a:lumMod val="50000"/>
                            </a:schemeClr>
                          </a:solidFill>
                          <a:effectLst/>
                        </a:rPr>
                        <a:t>31/05/2021</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2657067990"/>
                  </a:ext>
                </a:extLst>
              </a:tr>
              <a:tr h="428575">
                <a:tc>
                  <a:txBody>
                    <a:bodyPr/>
                    <a:lstStyle/>
                    <a:p>
                      <a:pPr algn="ctr" rtl="0" fontAlgn="ctr"/>
                      <a:r>
                        <a:rPr lang="fr-FR" sz="1600" u="none" strike="noStrike" dirty="0" smtClean="0">
                          <a:solidFill>
                            <a:schemeClr val="tx1">
                              <a:lumMod val="50000"/>
                            </a:schemeClr>
                          </a:solidFill>
                          <a:effectLst/>
                        </a:rPr>
                        <a:t>01/03/2021-31/08/2021</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600" u="none" strike="noStrike" dirty="0">
                          <a:solidFill>
                            <a:schemeClr val="tx1">
                              <a:lumMod val="50000"/>
                            </a:schemeClr>
                          </a:solidFill>
                          <a:effectLst/>
                        </a:rPr>
                        <a:t> </a:t>
                      </a:r>
                      <a:r>
                        <a:rPr lang="fr-FR" sz="1600" u="none" strike="noStrike" dirty="0" smtClean="0">
                          <a:solidFill>
                            <a:schemeClr val="tx1">
                              <a:lumMod val="50000"/>
                            </a:schemeClr>
                          </a:solidFill>
                          <a:effectLst/>
                        </a:rPr>
                        <a:t>30/11/2021</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779543878"/>
                  </a:ext>
                </a:extLst>
              </a:tr>
              <a:tr h="428575">
                <a:tc>
                  <a:txBody>
                    <a:bodyPr/>
                    <a:lstStyle/>
                    <a:p>
                      <a:pPr algn="ctr" rtl="0" fontAlgn="ctr"/>
                      <a:r>
                        <a:rPr lang="fr-FR" sz="1600" u="none" strike="noStrike" dirty="0" smtClean="0">
                          <a:solidFill>
                            <a:schemeClr val="tx1">
                              <a:lumMod val="50000"/>
                            </a:schemeClr>
                          </a:solidFill>
                          <a:effectLst/>
                        </a:rPr>
                        <a:t>01/09/2021-31/01/2022</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tc>
                  <a:txBody>
                    <a:bodyPr/>
                    <a:lstStyle/>
                    <a:p>
                      <a:pPr algn="ctr" rtl="0" fontAlgn="ctr"/>
                      <a:r>
                        <a:rPr lang="fr-FR" sz="1600" u="none" strike="noStrike" dirty="0">
                          <a:solidFill>
                            <a:schemeClr val="tx1">
                              <a:lumMod val="50000"/>
                            </a:schemeClr>
                          </a:solidFill>
                          <a:effectLst/>
                        </a:rPr>
                        <a:t> </a:t>
                      </a:r>
                      <a:r>
                        <a:rPr lang="fr-FR" sz="1600" u="none" strike="noStrike" dirty="0" smtClean="0">
                          <a:solidFill>
                            <a:schemeClr val="tx1">
                              <a:lumMod val="50000"/>
                            </a:schemeClr>
                          </a:solidFill>
                          <a:effectLst/>
                        </a:rPr>
                        <a:t>30/04/2022</a:t>
                      </a:r>
                      <a:endParaRPr lang="fr-FR" sz="1600" b="0" i="0" u="none" strike="noStrike" dirty="0">
                        <a:solidFill>
                          <a:schemeClr val="tx1">
                            <a:lumMod val="50000"/>
                          </a:schemeClr>
                        </a:solidFill>
                        <a:effectLst/>
                        <a:latin typeface="Arial" panose="020B0604020202020204" pitchFamily="34" charset="0"/>
                      </a:endParaRPr>
                    </a:p>
                  </a:txBody>
                  <a:tcPr marL="8025" marR="8025" marT="8025" marB="0" anchor="ctr"/>
                </a:tc>
                <a:extLst>
                  <a:ext uri="{0D108BD9-81ED-4DB2-BD59-A6C34878D82A}">
                    <a16:rowId xmlns:a16="http://schemas.microsoft.com/office/drawing/2014/main" xmlns="" val="4238474142"/>
                  </a:ext>
                </a:extLst>
              </a:tr>
            </a:tbl>
          </a:graphicData>
        </a:graphic>
      </p:graphicFrame>
      <p:sp>
        <p:nvSpPr>
          <p:cNvPr id="5" name="Rectangle 4"/>
          <p:cNvSpPr/>
          <p:nvPr/>
        </p:nvSpPr>
        <p:spPr>
          <a:xfrm>
            <a:off x="1979712" y="2341422"/>
            <a:ext cx="1296144" cy="3240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3851920" y="2341422"/>
            <a:ext cx="1368152" cy="3240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323529" y="230124"/>
            <a:ext cx="8496944" cy="584775"/>
          </a:xfrm>
          <a:prstGeom prst="rect">
            <a:avLst/>
          </a:prstGeom>
        </p:spPr>
        <p:txBody>
          <a:bodyPr wrap="square">
            <a:spAutoFit/>
          </a:bodyPr>
          <a:lstStyle/>
          <a:p>
            <a:r>
              <a:rPr lang="fr-FR" sz="3200" b="1" dirty="0">
                <a:solidFill>
                  <a:srgbClr val="003399"/>
                </a:solidFill>
                <a:latin typeface="Verdana" panose="020B0604030504040204" pitchFamily="34" charset="0"/>
                <a:cs typeface="Montserrat"/>
              </a:rPr>
              <a:t>Reporting </a:t>
            </a:r>
            <a:r>
              <a:rPr lang="fr-FR" sz="3200" b="1" dirty="0" err="1">
                <a:solidFill>
                  <a:srgbClr val="003399"/>
                </a:solidFill>
                <a:latin typeface="Verdana" panose="020B0604030504040204" pitchFamily="34" charset="0"/>
                <a:cs typeface="Montserrat"/>
              </a:rPr>
              <a:t>procedure</a:t>
            </a:r>
            <a:r>
              <a:rPr lang="fr-FR" sz="3200" b="1" dirty="0">
                <a:solidFill>
                  <a:srgbClr val="003399"/>
                </a:solidFill>
                <a:latin typeface="Verdana" panose="020B0604030504040204" pitchFamily="34" charset="0"/>
                <a:cs typeface="Montserrat"/>
              </a:rPr>
              <a:t> - Timing</a:t>
            </a:r>
          </a:p>
        </p:txBody>
      </p:sp>
    </p:spTree>
    <p:extLst>
      <p:ext uri="{BB962C8B-B14F-4D97-AF65-F5344CB8AC3E}">
        <p14:creationId xmlns:p14="http://schemas.microsoft.com/office/powerpoint/2010/main" val="2407787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Diagramme 32"/>
          <p:cNvGraphicFramePr>
            <a:graphicFrameLocks noChangeAspect="1"/>
          </p:cNvGraphicFramePr>
          <p:nvPr>
            <p:extLst>
              <p:ext uri="{D42A27DB-BD31-4B8C-83A1-F6EECF244321}">
                <p14:modId xmlns:p14="http://schemas.microsoft.com/office/powerpoint/2010/main" val="2046990270"/>
              </p:ext>
            </p:extLst>
          </p:nvPr>
        </p:nvGraphicFramePr>
        <p:xfrm>
          <a:off x="262613" y="1124744"/>
          <a:ext cx="6685651" cy="2304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me 3"/>
          <p:cNvGraphicFramePr>
            <a:graphicFrameLocks noChangeAspect="1"/>
          </p:cNvGraphicFramePr>
          <p:nvPr>
            <p:extLst>
              <p:ext uri="{D42A27DB-BD31-4B8C-83A1-F6EECF244321}">
                <p14:modId xmlns:p14="http://schemas.microsoft.com/office/powerpoint/2010/main" val="887339625"/>
              </p:ext>
            </p:extLst>
          </p:nvPr>
        </p:nvGraphicFramePr>
        <p:xfrm>
          <a:off x="262613" y="3645024"/>
          <a:ext cx="6685651" cy="235244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CasellaDiTesto 31"/>
          <p:cNvSpPr txBox="1"/>
          <p:nvPr/>
        </p:nvSpPr>
        <p:spPr>
          <a:xfrm>
            <a:off x="7079192" y="2492896"/>
            <a:ext cx="1819218" cy="2199541"/>
          </a:xfrm>
          <a:prstGeom prst="roundRect">
            <a:avLst/>
          </a:prstGeom>
          <a:solidFill>
            <a:srgbClr val="7030A0"/>
          </a:solidFill>
          <a:ln>
            <a:solidFill>
              <a:srgbClr val="CB4F88"/>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ts val="1900"/>
              </a:lnSpc>
            </a:pPr>
            <a:endParaRPr lang="it-IT" sz="1400" dirty="0" smtClean="0">
              <a:solidFill>
                <a:schemeClr val="bg1"/>
              </a:solidFill>
              <a:latin typeface="+mj-lt"/>
            </a:endParaRPr>
          </a:p>
          <a:p>
            <a:pPr algn="ctr">
              <a:lnSpc>
                <a:spcPts val="1900"/>
              </a:lnSpc>
            </a:pPr>
            <a:r>
              <a:rPr lang="it-IT" sz="1400" dirty="0" smtClean="0">
                <a:solidFill>
                  <a:schemeClr val="bg1"/>
                </a:solidFill>
                <a:latin typeface="+mj-lt"/>
              </a:rPr>
              <a:t>Project progress report and Payment claim submitted by the LP to the JS on time!!!</a:t>
            </a:r>
          </a:p>
          <a:p>
            <a:pPr algn="ctr">
              <a:lnSpc>
                <a:spcPts val="1900"/>
              </a:lnSpc>
            </a:pPr>
            <a:endParaRPr lang="it-IT" sz="1400" dirty="0" smtClean="0">
              <a:solidFill>
                <a:schemeClr val="bg1"/>
              </a:solidFill>
              <a:latin typeface="+mj-lt"/>
            </a:endParaRPr>
          </a:p>
        </p:txBody>
      </p:sp>
      <p:sp>
        <p:nvSpPr>
          <p:cNvPr id="7" name="Rectangle 6"/>
          <p:cNvSpPr/>
          <p:nvPr/>
        </p:nvSpPr>
        <p:spPr>
          <a:xfrm>
            <a:off x="131685" y="1315507"/>
            <a:ext cx="7848872" cy="307777"/>
          </a:xfrm>
          <a:prstGeom prst="rect">
            <a:avLst/>
          </a:prstGeom>
        </p:spPr>
        <p:txBody>
          <a:bodyPr wrap="square">
            <a:spAutoFit/>
          </a:bodyPr>
          <a:lstStyle/>
          <a:p>
            <a:r>
              <a:rPr lang="en-GB" sz="1400" b="1" dirty="0" smtClean="0">
                <a:solidFill>
                  <a:srgbClr val="003399"/>
                </a:solidFill>
                <a:latin typeface="Verdana" panose="020B0604030504040204" pitchFamily="34" charset="0"/>
                <a:cs typeface="Montserrat"/>
              </a:rPr>
              <a:t>Content reporting </a:t>
            </a:r>
            <a:endParaRPr lang="en-GB" sz="1400" b="1" dirty="0">
              <a:solidFill>
                <a:srgbClr val="003399"/>
              </a:solidFill>
              <a:latin typeface="Verdana" panose="020B0604030504040204" pitchFamily="34" charset="0"/>
              <a:cs typeface="Montserrat"/>
            </a:endParaRPr>
          </a:p>
        </p:txBody>
      </p:sp>
      <p:sp>
        <p:nvSpPr>
          <p:cNvPr id="8" name="Rectangle 7"/>
          <p:cNvSpPr/>
          <p:nvPr/>
        </p:nvSpPr>
        <p:spPr>
          <a:xfrm>
            <a:off x="131685" y="3814763"/>
            <a:ext cx="7848872" cy="307777"/>
          </a:xfrm>
          <a:prstGeom prst="rect">
            <a:avLst/>
          </a:prstGeom>
        </p:spPr>
        <p:txBody>
          <a:bodyPr wrap="square">
            <a:spAutoFit/>
          </a:bodyPr>
          <a:lstStyle/>
          <a:p>
            <a:r>
              <a:rPr lang="en-GB" sz="1400" b="1" dirty="0" smtClean="0">
                <a:solidFill>
                  <a:srgbClr val="003399"/>
                </a:solidFill>
                <a:latin typeface="Verdana" panose="020B0604030504040204" pitchFamily="34" charset="0"/>
                <a:cs typeface="Montserrat"/>
              </a:rPr>
              <a:t>Financial reporting – declaration of expenditure  </a:t>
            </a:r>
            <a:endParaRPr lang="en-GB" sz="1400" b="1" dirty="0">
              <a:solidFill>
                <a:srgbClr val="003399"/>
              </a:solidFill>
              <a:latin typeface="Verdana" panose="020B0604030504040204" pitchFamily="34" charset="0"/>
              <a:cs typeface="Montserrat"/>
            </a:endParaRPr>
          </a:p>
        </p:txBody>
      </p:sp>
      <p:sp>
        <p:nvSpPr>
          <p:cNvPr id="3" name="Rectangle 2"/>
          <p:cNvSpPr/>
          <p:nvPr/>
        </p:nvSpPr>
        <p:spPr>
          <a:xfrm>
            <a:off x="294107" y="273221"/>
            <a:ext cx="7230221" cy="584775"/>
          </a:xfrm>
          <a:prstGeom prst="rect">
            <a:avLst/>
          </a:prstGeom>
        </p:spPr>
        <p:txBody>
          <a:bodyPr wrap="square">
            <a:spAutoFit/>
          </a:bodyPr>
          <a:lstStyle/>
          <a:p>
            <a:r>
              <a:rPr lang="en-GB" sz="3200" b="1" dirty="0" smtClean="0">
                <a:solidFill>
                  <a:srgbClr val="003399"/>
                </a:solidFill>
                <a:latin typeface="Verdana" panose="020B0604030504040204" pitchFamily="34" charset="0"/>
                <a:cs typeface="Montserrat"/>
              </a:rPr>
              <a:t>Reporting procedure - Overall</a:t>
            </a:r>
            <a:endParaRPr lang="en-GB" sz="3200" b="1" dirty="0">
              <a:solidFill>
                <a:srgbClr val="003399"/>
              </a:solidFill>
              <a:latin typeface="Verdana" panose="020B0604030504040204" pitchFamily="34" charset="0"/>
              <a:cs typeface="Montserrat"/>
            </a:endParaRPr>
          </a:p>
        </p:txBody>
      </p:sp>
      <p:sp>
        <p:nvSpPr>
          <p:cNvPr id="11" name="ZoneTexte 10"/>
          <p:cNvSpPr txBox="1"/>
          <p:nvPr/>
        </p:nvSpPr>
        <p:spPr>
          <a:xfrm>
            <a:off x="6904918" y="5337514"/>
            <a:ext cx="2167766" cy="584775"/>
          </a:xfrm>
          <a:prstGeom prst="rect">
            <a:avLst/>
          </a:prstGeom>
          <a:noFill/>
          <a:ln w="19050">
            <a:solidFill>
              <a:srgbClr val="C10076"/>
            </a:solidFill>
          </a:ln>
        </p:spPr>
        <p:txBody>
          <a:bodyPr wrap="square" rtlCol="0">
            <a:spAutoFit/>
          </a:bodyPr>
          <a:lstStyle>
            <a:defPPr>
              <a:defRPr lang="fr-FR"/>
            </a:defPPr>
            <a:lvl1pPr algn="ctr">
              <a:defRPr sz="1600">
                <a:solidFill>
                  <a:srgbClr val="002060"/>
                </a:solidFill>
                <a:latin typeface="+mn-lt"/>
              </a:defRPr>
            </a:lvl1pPr>
          </a:lstStyle>
          <a:p>
            <a:r>
              <a:rPr lang="en-GB" b="1" dirty="0" smtClean="0"/>
              <a:t>COORDINATION PP – LP – FLC </a:t>
            </a:r>
            <a:endParaRPr lang="en-GB" dirty="0" smtClean="0"/>
          </a:p>
        </p:txBody>
      </p:sp>
    </p:spTree>
    <p:extLst>
      <p:ext uri="{BB962C8B-B14F-4D97-AF65-F5344CB8AC3E}">
        <p14:creationId xmlns:p14="http://schemas.microsoft.com/office/powerpoint/2010/main" val="3261746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en-GB" sz="3200" kern="1200" dirty="0" smtClean="0">
                <a:solidFill>
                  <a:srgbClr val="8A1F5A"/>
                </a:solidFill>
                <a:latin typeface="+mn-lt"/>
                <a:cs typeface="ＭＳ Ｐゴシック" charset="0"/>
              </a:rPr>
              <a:t>Project </a:t>
            </a:r>
            <a:r>
              <a:rPr lang="en-GB" sz="3200" kern="1200" dirty="0">
                <a:solidFill>
                  <a:srgbClr val="8A1F5A"/>
                </a:solidFill>
                <a:latin typeface="+mn-lt"/>
                <a:cs typeface="ＭＳ Ｐゴシック" charset="0"/>
              </a:rPr>
              <a:t>p</a:t>
            </a:r>
            <a:r>
              <a:rPr lang="en-GB" sz="3200" kern="1200" dirty="0" smtClean="0">
                <a:solidFill>
                  <a:srgbClr val="8A1F5A"/>
                </a:solidFill>
                <a:latin typeface="+mn-lt"/>
                <a:cs typeface="ＭＳ Ｐゴシック" charset="0"/>
              </a:rPr>
              <a:t>rogress report</a:t>
            </a:r>
            <a:endParaRPr lang="en-GB" sz="3200" kern="1200" dirty="0">
              <a:solidFill>
                <a:srgbClr val="8A1F5A"/>
              </a:solidFill>
              <a:latin typeface="+mn-lt"/>
              <a:cs typeface="ＭＳ Ｐゴシック" charset="0"/>
            </a:endParaRPr>
          </a:p>
        </p:txBody>
      </p:sp>
    </p:spTree>
    <p:extLst>
      <p:ext uri="{BB962C8B-B14F-4D97-AF65-F5344CB8AC3E}">
        <p14:creationId xmlns:p14="http://schemas.microsoft.com/office/powerpoint/2010/main" val="2433328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268760"/>
            <a:ext cx="8229600" cy="3628999"/>
          </a:xfrm>
        </p:spPr>
        <p:txBody>
          <a:bodyPr/>
          <a:lstStyle/>
          <a:p>
            <a:pPr marL="0" indent="0">
              <a:buNone/>
            </a:pPr>
            <a:r>
              <a:rPr lang="en-GB" sz="2000" dirty="0" smtClean="0"/>
              <a:t>Quality of reporting:</a:t>
            </a:r>
          </a:p>
          <a:p>
            <a:pPr>
              <a:buFont typeface="Arial" panose="020B0604020202020204" pitchFamily="34" charset="0"/>
              <a:buChar char="•"/>
            </a:pPr>
            <a:r>
              <a:rPr lang="en-GB" sz="2000" b="1" dirty="0" smtClean="0"/>
              <a:t>Avoid a “partner per partner approach” </a:t>
            </a:r>
            <a:r>
              <a:rPr lang="en-GB" sz="2000" dirty="0" smtClean="0"/>
              <a:t>(no copy paste from partner reports!) &gt; Well harmonised and exhaustive report</a:t>
            </a:r>
          </a:p>
          <a:p>
            <a:pPr>
              <a:buFont typeface="Arial" panose="020B0604020202020204" pitchFamily="34" charset="0"/>
              <a:buChar char="•"/>
            </a:pPr>
            <a:endParaRPr lang="en-GB" sz="2000" dirty="0" smtClean="0"/>
          </a:p>
          <a:p>
            <a:pPr>
              <a:buFont typeface="Arial" panose="020B0604020202020204" pitchFamily="34" charset="0"/>
              <a:buChar char="•"/>
            </a:pPr>
            <a:r>
              <a:rPr lang="en-GB" sz="2000" dirty="0" smtClean="0"/>
              <a:t>In the section </a:t>
            </a:r>
            <a:r>
              <a:rPr lang="en-GB" sz="2000" u="sng" dirty="0" smtClean="0"/>
              <a:t>Highlights of main achievements </a:t>
            </a:r>
            <a:r>
              <a:rPr lang="en-GB" sz="2000" dirty="0" smtClean="0"/>
              <a:t>clearly summarise what has been </a:t>
            </a:r>
            <a:r>
              <a:rPr lang="en-GB" sz="2000" b="1" dirty="0" smtClean="0"/>
              <a:t>achieved</a:t>
            </a:r>
            <a:r>
              <a:rPr lang="en-GB" sz="2000" dirty="0" smtClean="0"/>
              <a:t> during the 6 months of implementation </a:t>
            </a:r>
          </a:p>
          <a:p>
            <a:pPr>
              <a:buNone/>
            </a:pPr>
            <a:endParaRPr lang="en-GB" sz="2000" dirty="0" smtClean="0"/>
          </a:p>
          <a:p>
            <a:pPr>
              <a:buFont typeface="Arial" panose="020B0604020202020204" pitchFamily="34" charset="0"/>
              <a:buChar char="•"/>
            </a:pPr>
            <a:r>
              <a:rPr lang="en-GB" sz="2000" dirty="0" smtClean="0"/>
              <a:t>Include the «</a:t>
            </a:r>
            <a:r>
              <a:rPr lang="en-GB" sz="2000" b="1" dirty="0" smtClean="0"/>
              <a:t>good practices</a:t>
            </a:r>
            <a:r>
              <a:rPr lang="en-GB" sz="2000" dirty="0" smtClean="0"/>
              <a:t>» and any difficulties faced during project implementation. </a:t>
            </a:r>
          </a:p>
          <a:p>
            <a:pPr marL="0" indent="0">
              <a:buNone/>
            </a:pPr>
            <a:endParaRPr lang="en-GB" sz="2000" dirty="0" smtClean="0"/>
          </a:p>
          <a:p>
            <a:pPr marL="0" indent="0">
              <a:buNone/>
            </a:pPr>
            <a:endParaRPr lang="en-GB" dirty="0" smtClean="0"/>
          </a:p>
          <a:p>
            <a:endParaRPr lang="en-GB" dirty="0" smtClean="0"/>
          </a:p>
        </p:txBody>
      </p:sp>
      <p:sp>
        <p:nvSpPr>
          <p:cNvPr id="6" name="Rectangle 5"/>
          <p:cNvSpPr/>
          <p:nvPr/>
        </p:nvSpPr>
        <p:spPr>
          <a:xfrm>
            <a:off x="395536" y="260648"/>
            <a:ext cx="7848872" cy="584775"/>
          </a:xfrm>
          <a:prstGeom prst="rect">
            <a:avLst/>
          </a:prstGeom>
        </p:spPr>
        <p:txBody>
          <a:bodyPr wrap="square">
            <a:spAutoFit/>
          </a:bodyPr>
          <a:lstStyle/>
          <a:p>
            <a:r>
              <a:rPr lang="fr-FR" sz="3200" b="1" dirty="0">
                <a:solidFill>
                  <a:srgbClr val="003399"/>
                </a:solidFill>
                <a:latin typeface="Verdana" panose="020B0604030504040204" pitchFamily="34" charset="0"/>
                <a:cs typeface="Montserrat"/>
              </a:rPr>
              <a:t>Project </a:t>
            </a:r>
            <a:r>
              <a:rPr lang="fr-FR" sz="3200" b="1" dirty="0" err="1">
                <a:solidFill>
                  <a:srgbClr val="003399"/>
                </a:solidFill>
                <a:latin typeface="Verdana" panose="020B0604030504040204" pitchFamily="34" charset="0"/>
                <a:cs typeface="Montserrat"/>
              </a:rPr>
              <a:t>progress</a:t>
            </a:r>
            <a:r>
              <a:rPr lang="fr-FR" sz="3200" b="1" dirty="0">
                <a:solidFill>
                  <a:srgbClr val="003399"/>
                </a:solidFill>
                <a:latin typeface="Verdana" panose="020B0604030504040204" pitchFamily="34" charset="0"/>
                <a:cs typeface="Montserrat"/>
              </a:rPr>
              <a:t> report</a:t>
            </a:r>
          </a:p>
        </p:txBody>
      </p:sp>
    </p:spTree>
    <p:extLst>
      <p:ext uri="{BB962C8B-B14F-4D97-AF65-F5344CB8AC3E}">
        <p14:creationId xmlns:p14="http://schemas.microsoft.com/office/powerpoint/2010/main" val="1873157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subTitle" idx="1"/>
          </p:nvPr>
        </p:nvSpPr>
        <p:spPr>
          <a:xfrm>
            <a:off x="1371600" y="2492896"/>
            <a:ext cx="6400799" cy="1752600"/>
          </a:xfrm>
          <a:prstGeom prst="rect">
            <a:avLst/>
          </a:prstGeom>
          <a:noFill/>
          <a:ln>
            <a:noFill/>
          </a:ln>
        </p:spPr>
        <p:txBody>
          <a:bodyPr wrap="square" lIns="91425" tIns="45700" rIns="91425" bIns="45700" anchor="t" anchorCtr="0">
            <a:noAutofit/>
          </a:bodyPr>
          <a:lstStyle/>
          <a:p>
            <a:pPr marL="0" marR="0" lvl="0" indent="0" algn="ctr" rtl="0">
              <a:spcBef>
                <a:spcPts val="0"/>
              </a:spcBef>
              <a:spcAft>
                <a:spcPts val="0"/>
              </a:spcAft>
              <a:buClr>
                <a:srgbClr val="003399"/>
              </a:buClr>
              <a:buSzPct val="25000"/>
              <a:buFont typeface="Verdana"/>
              <a:buNone/>
            </a:pPr>
            <a:r>
              <a:rPr lang="en-US" sz="2400" b="0" i="0" u="none" strike="noStrike" cap="none">
                <a:solidFill>
                  <a:srgbClr val="003399"/>
                </a:solidFill>
                <a:latin typeface="Verdana"/>
                <a:ea typeface="Verdana"/>
                <a:cs typeface="Verdana"/>
                <a:sym typeface="Verdana"/>
              </a:rPr>
              <a:t> </a:t>
            </a:r>
          </a:p>
        </p:txBody>
      </p:sp>
      <p:sp>
        <p:nvSpPr>
          <p:cNvPr id="452" name="Shape 452"/>
          <p:cNvSpPr/>
          <p:nvPr/>
        </p:nvSpPr>
        <p:spPr>
          <a:xfrm>
            <a:off x="467544" y="764704"/>
            <a:ext cx="8208912" cy="6632585"/>
          </a:xfrm>
          <a:prstGeom prst="rect">
            <a:avLst/>
          </a:prstGeom>
          <a:noFill/>
          <a:ln>
            <a:noFill/>
          </a:ln>
        </p:spPr>
        <p:txBody>
          <a:bodyPr wrap="square" lIns="91425" tIns="45700" rIns="91425" bIns="45700" anchor="t" anchorCtr="0">
            <a:noAutofit/>
          </a:bodyPr>
          <a:lstStyle/>
          <a:p>
            <a:pPr marR="0" lvl="0" algn="l" rtl="0">
              <a:spcBef>
                <a:spcPts val="1800"/>
              </a:spcBef>
              <a:spcAft>
                <a:spcPts val="0"/>
              </a:spcAft>
              <a:buClr>
                <a:schemeClr val="dk1"/>
              </a:buClr>
              <a:buSzPct val="100000"/>
            </a:pPr>
            <a:endParaRPr lang="en-US" sz="2000" dirty="0" smtClean="0">
              <a:latin typeface="Verdana"/>
              <a:ea typeface="Verdana"/>
              <a:cs typeface="Verdana"/>
              <a:sym typeface="Verdana"/>
            </a:endParaRPr>
          </a:p>
          <a:p>
            <a:pPr marL="342900" marR="0" lvl="0" indent="-342900" algn="l" rtl="0">
              <a:spcBef>
                <a:spcPts val="1800"/>
              </a:spcBef>
              <a:spcAft>
                <a:spcPts val="0"/>
              </a:spcAft>
              <a:buClr>
                <a:schemeClr val="dk1"/>
              </a:buClr>
              <a:buSzPct val="100000"/>
            </a:pPr>
            <a:r>
              <a:rPr lang="en-US" sz="2000" dirty="0" smtClean="0">
                <a:latin typeface="Verdana"/>
                <a:ea typeface="Verdana"/>
                <a:cs typeface="Verdana"/>
                <a:sym typeface="Verdana"/>
              </a:rPr>
              <a:t>Pay attention to the format </a:t>
            </a:r>
            <a:r>
              <a:rPr lang="en-US" sz="2000" dirty="0">
                <a:latin typeface="Verdana"/>
                <a:ea typeface="Verdana"/>
                <a:cs typeface="Verdana"/>
                <a:sym typeface="Verdana"/>
              </a:rPr>
              <a:t>of the </a:t>
            </a:r>
            <a:r>
              <a:rPr lang="en-US" sz="2000" dirty="0" smtClean="0">
                <a:latin typeface="Verdana"/>
                <a:ea typeface="Verdana"/>
                <a:cs typeface="Verdana"/>
                <a:sym typeface="Verdana"/>
              </a:rPr>
              <a:t>deliverable to be </a:t>
            </a:r>
            <a:r>
              <a:rPr lang="en-US" sz="2000" dirty="0">
                <a:latin typeface="Verdana"/>
                <a:ea typeface="Verdana"/>
                <a:cs typeface="Verdana"/>
                <a:sym typeface="Verdana"/>
              </a:rPr>
              <a:t>uploaded:</a:t>
            </a:r>
          </a:p>
          <a:p>
            <a:pPr marL="285750" marR="0" lvl="0" indent="-285750" algn="l" rtl="0">
              <a:spcBef>
                <a:spcPts val="1800"/>
              </a:spcBef>
              <a:spcAft>
                <a:spcPts val="0"/>
              </a:spcAft>
              <a:buClr>
                <a:schemeClr val="dk1"/>
              </a:buClr>
              <a:buSzPct val="100000"/>
              <a:buFont typeface="Arial"/>
              <a:buChar char="•"/>
            </a:pPr>
            <a:r>
              <a:rPr lang="en-US" sz="2000" dirty="0" smtClean="0">
                <a:latin typeface="Verdana"/>
                <a:ea typeface="Verdana"/>
                <a:cs typeface="Verdana"/>
                <a:sym typeface="Verdana"/>
              </a:rPr>
              <a:t>If </a:t>
            </a:r>
            <a:r>
              <a:rPr lang="en-US" sz="2000" dirty="0">
                <a:latin typeface="Verdana"/>
                <a:ea typeface="Verdana"/>
                <a:cs typeface="Verdana"/>
                <a:sym typeface="Verdana"/>
              </a:rPr>
              <a:t>possible, upload </a:t>
            </a:r>
            <a:r>
              <a:rPr lang="en-US" sz="2000" dirty="0" smtClean="0">
                <a:latin typeface="Verdana"/>
                <a:ea typeface="Verdana"/>
                <a:cs typeface="Verdana"/>
                <a:sym typeface="Verdana"/>
              </a:rPr>
              <a:t>the deliverable </a:t>
            </a:r>
            <a:r>
              <a:rPr lang="en-US" sz="2000" dirty="0">
                <a:latin typeface="Verdana"/>
                <a:ea typeface="Verdana"/>
                <a:cs typeface="Verdana"/>
                <a:sym typeface="Verdana"/>
              </a:rPr>
              <a:t>in </a:t>
            </a:r>
            <a:r>
              <a:rPr lang="en-US" sz="2000" dirty="0" smtClean="0">
                <a:latin typeface="Verdana"/>
                <a:ea typeface="Verdana"/>
                <a:cs typeface="Verdana"/>
                <a:sym typeface="Verdana"/>
              </a:rPr>
              <a:t>its original </a:t>
            </a:r>
            <a:r>
              <a:rPr lang="en-US" sz="2000" dirty="0">
                <a:latin typeface="Verdana"/>
                <a:ea typeface="Verdana"/>
                <a:cs typeface="Verdana"/>
                <a:sym typeface="Verdana"/>
              </a:rPr>
              <a:t>format </a:t>
            </a:r>
          </a:p>
          <a:p>
            <a:pPr marL="285750" marR="0" lvl="0" indent="-285750" algn="l" rtl="0">
              <a:spcBef>
                <a:spcPts val="1800"/>
              </a:spcBef>
              <a:spcAft>
                <a:spcPts val="0"/>
              </a:spcAft>
              <a:buClr>
                <a:schemeClr val="dk1"/>
              </a:buClr>
              <a:buSzPct val="100000"/>
              <a:buFont typeface="Arial"/>
              <a:buChar char="•"/>
            </a:pPr>
            <a:r>
              <a:rPr lang="en-US" sz="2000" dirty="0">
                <a:latin typeface="Verdana"/>
                <a:ea typeface="Verdana"/>
                <a:cs typeface="Verdana"/>
                <a:sym typeface="Verdana"/>
              </a:rPr>
              <a:t>A</a:t>
            </a:r>
            <a:r>
              <a:rPr lang="en-US" sz="2000" dirty="0" smtClean="0">
                <a:latin typeface="Verdana"/>
                <a:ea typeface="Verdana"/>
                <a:cs typeface="Verdana"/>
                <a:sym typeface="Verdana"/>
              </a:rPr>
              <a:t>ll deliverables should </a:t>
            </a:r>
            <a:r>
              <a:rPr lang="en-US" sz="2000" dirty="0">
                <a:latin typeface="Verdana"/>
                <a:ea typeface="Verdana"/>
                <a:cs typeface="Verdana"/>
                <a:sym typeface="Verdana"/>
              </a:rPr>
              <a:t>be developed in a format freely accessible for use and reuse, ideally in an open source format</a:t>
            </a:r>
          </a:p>
          <a:p>
            <a:pPr marL="285750" marR="0" lvl="0" indent="-285750" algn="l" rtl="0">
              <a:spcBef>
                <a:spcPts val="1800"/>
              </a:spcBef>
              <a:spcAft>
                <a:spcPts val="0"/>
              </a:spcAft>
              <a:buClr>
                <a:schemeClr val="dk1"/>
              </a:buClr>
              <a:buSzPct val="100000"/>
              <a:buFont typeface="Arial"/>
              <a:buChar char="•"/>
            </a:pPr>
            <a:r>
              <a:rPr lang="en-US" sz="2000" dirty="0">
                <a:latin typeface="Verdana"/>
                <a:ea typeface="Verdana"/>
                <a:cs typeface="Verdana"/>
                <a:sym typeface="Verdana"/>
              </a:rPr>
              <a:t>If not possible to upload in original format </a:t>
            </a:r>
            <a:r>
              <a:rPr lang="en-US" sz="2000" dirty="0" smtClean="0">
                <a:latin typeface="Verdana"/>
                <a:ea typeface="Verdana"/>
                <a:cs typeface="Verdana"/>
                <a:sym typeface="Verdana"/>
              </a:rPr>
              <a:t>(e.g. because the deliverable is </a:t>
            </a:r>
            <a:r>
              <a:rPr lang="en-US" sz="2000" dirty="0">
                <a:latin typeface="Verdana"/>
                <a:ea typeface="Verdana"/>
                <a:cs typeface="Verdana"/>
                <a:sym typeface="Verdana"/>
              </a:rPr>
              <a:t>an </a:t>
            </a:r>
            <a:r>
              <a:rPr lang="en-US" sz="2000" dirty="0" smtClean="0">
                <a:latin typeface="Verdana"/>
                <a:ea typeface="Verdana"/>
                <a:cs typeface="Verdana"/>
                <a:sym typeface="Verdana"/>
              </a:rPr>
              <a:t>event </a:t>
            </a:r>
            <a:r>
              <a:rPr lang="en-US" sz="2000" dirty="0">
                <a:latin typeface="Verdana"/>
                <a:ea typeface="Verdana"/>
                <a:cs typeface="Verdana"/>
                <a:sym typeface="Verdana"/>
              </a:rPr>
              <a:t>or a complex </a:t>
            </a:r>
            <a:r>
              <a:rPr lang="en-US" sz="2000" dirty="0" smtClean="0">
                <a:latin typeface="Verdana"/>
                <a:ea typeface="Verdana"/>
                <a:cs typeface="Verdana"/>
                <a:sym typeface="Verdana"/>
              </a:rPr>
              <a:t>production) upload </a:t>
            </a:r>
            <a:r>
              <a:rPr lang="en-US" sz="2000" dirty="0">
                <a:latin typeface="Verdana"/>
                <a:ea typeface="Verdana"/>
                <a:cs typeface="Verdana"/>
                <a:sym typeface="Verdana"/>
              </a:rPr>
              <a:t>a </a:t>
            </a:r>
            <a:r>
              <a:rPr lang="en-US" sz="2000" dirty="0" smtClean="0">
                <a:latin typeface="Verdana"/>
                <a:ea typeface="Verdana"/>
                <a:cs typeface="Verdana"/>
                <a:sym typeface="Verdana"/>
              </a:rPr>
              <a:t>detailed </a:t>
            </a:r>
            <a:r>
              <a:rPr lang="en-US" sz="2000" dirty="0">
                <a:latin typeface="Verdana"/>
                <a:ea typeface="Verdana"/>
                <a:cs typeface="Verdana"/>
                <a:sym typeface="Verdana"/>
              </a:rPr>
              <a:t>report on the </a:t>
            </a:r>
            <a:r>
              <a:rPr lang="en-US" sz="2000" dirty="0" smtClean="0">
                <a:latin typeface="Verdana"/>
                <a:ea typeface="Verdana"/>
                <a:cs typeface="Verdana"/>
                <a:sym typeface="Verdana"/>
              </a:rPr>
              <a:t>activity</a:t>
            </a:r>
          </a:p>
          <a:p>
            <a:pPr marR="0" lvl="0" algn="ctr" rtl="0">
              <a:spcBef>
                <a:spcPts val="3000"/>
              </a:spcBef>
              <a:spcAft>
                <a:spcPts val="0"/>
              </a:spcAft>
              <a:buClr>
                <a:schemeClr val="dk1"/>
              </a:buClr>
              <a:buSzPct val="100000"/>
            </a:pPr>
            <a:r>
              <a:rPr lang="en-US" sz="2000" dirty="0" smtClean="0">
                <a:latin typeface="Verdana"/>
                <a:ea typeface="Verdana"/>
                <a:cs typeface="Verdana"/>
                <a:sym typeface="Verdana"/>
              </a:rPr>
              <a:t>All deliverables must respect the project branding and publicity rules!!</a:t>
            </a:r>
            <a:endParaRPr lang="en-US" sz="2000" dirty="0">
              <a:latin typeface="Verdana"/>
              <a:ea typeface="Verdana"/>
              <a:cs typeface="Verdana"/>
              <a:sym typeface="Verdana"/>
            </a:endParaRPr>
          </a:p>
          <a:p>
            <a:pPr marL="0" marR="0" lvl="0" indent="0" algn="l" rtl="0">
              <a:spcBef>
                <a:spcPts val="1800"/>
              </a:spcBef>
              <a:spcAft>
                <a:spcPts val="0"/>
              </a:spcAft>
              <a:buNone/>
            </a:pPr>
            <a:endParaRPr sz="1800" dirty="0">
              <a:latin typeface="Arial"/>
              <a:ea typeface="Arial"/>
              <a:cs typeface="Arial"/>
              <a:sym typeface="Arial"/>
            </a:endParaRPr>
          </a:p>
          <a:p>
            <a:pPr marL="0" marR="0" lvl="0" indent="0" algn="l" rtl="0">
              <a:spcBef>
                <a:spcPts val="1800"/>
              </a:spcBef>
              <a:spcAft>
                <a:spcPts val="0"/>
              </a:spcAft>
              <a:buNone/>
            </a:pPr>
            <a:endParaRPr sz="1800" dirty="0">
              <a:latin typeface="Arial"/>
              <a:ea typeface="Arial"/>
              <a:cs typeface="Arial"/>
              <a:sym typeface="Arial"/>
            </a:endParaRPr>
          </a:p>
          <a:p>
            <a:pPr marL="0" marR="0" lvl="0" indent="0" algn="l" rtl="0">
              <a:spcBef>
                <a:spcPts val="1800"/>
              </a:spcBef>
              <a:spcAft>
                <a:spcPts val="0"/>
              </a:spcAft>
              <a:buNone/>
            </a:pPr>
            <a:endParaRPr sz="1800" dirty="0">
              <a:latin typeface="Arial"/>
              <a:ea typeface="Arial"/>
              <a:cs typeface="Arial"/>
              <a:sym typeface="Arial"/>
            </a:endParaRPr>
          </a:p>
          <a:p>
            <a:pPr marL="0" marR="0" lvl="0" indent="0" algn="l" rtl="0">
              <a:spcBef>
                <a:spcPts val="1800"/>
              </a:spcBef>
              <a:spcAft>
                <a:spcPts val="0"/>
              </a:spcAft>
              <a:buNone/>
            </a:pPr>
            <a:endParaRPr sz="1800" dirty="0">
              <a:latin typeface="Arial"/>
              <a:ea typeface="Arial"/>
              <a:cs typeface="Arial"/>
              <a:sym typeface="Arial"/>
            </a:endParaRPr>
          </a:p>
          <a:p>
            <a:pPr marL="0" marR="0" lvl="0" indent="0" algn="l" rtl="0">
              <a:spcBef>
                <a:spcPts val="1800"/>
              </a:spcBef>
              <a:spcAft>
                <a:spcPts val="0"/>
              </a:spcAft>
              <a:buNone/>
            </a:pPr>
            <a:endParaRPr sz="1800" dirty="0">
              <a:latin typeface="Arial"/>
              <a:ea typeface="Arial"/>
              <a:cs typeface="Arial"/>
              <a:sym typeface="Arial"/>
            </a:endParaRPr>
          </a:p>
        </p:txBody>
      </p:sp>
      <p:sp>
        <p:nvSpPr>
          <p:cNvPr id="7" name="Rectangle 6"/>
          <p:cNvSpPr/>
          <p:nvPr/>
        </p:nvSpPr>
        <p:spPr>
          <a:xfrm>
            <a:off x="395536" y="260648"/>
            <a:ext cx="7848872" cy="584775"/>
          </a:xfrm>
          <a:prstGeom prst="rect">
            <a:avLst/>
          </a:prstGeom>
        </p:spPr>
        <p:txBody>
          <a:bodyPr wrap="square">
            <a:spAutoFit/>
          </a:bodyPr>
          <a:lstStyle/>
          <a:p>
            <a:r>
              <a:rPr lang="fr-FR" sz="3200" b="1" dirty="0">
                <a:solidFill>
                  <a:srgbClr val="003399"/>
                </a:solidFill>
                <a:latin typeface="Verdana" panose="020B0604030504040204" pitchFamily="34" charset="0"/>
                <a:cs typeface="Montserrat"/>
              </a:rPr>
              <a:t>Project </a:t>
            </a:r>
            <a:r>
              <a:rPr lang="fr-FR" sz="3200" b="1" dirty="0" err="1">
                <a:solidFill>
                  <a:srgbClr val="003399"/>
                </a:solidFill>
                <a:latin typeface="Verdana" panose="020B0604030504040204" pitchFamily="34" charset="0"/>
                <a:cs typeface="Montserrat"/>
              </a:rPr>
              <a:t>progress</a:t>
            </a:r>
            <a:r>
              <a:rPr lang="fr-FR" sz="3200" b="1" dirty="0">
                <a:solidFill>
                  <a:srgbClr val="003399"/>
                </a:solidFill>
                <a:latin typeface="Verdana" panose="020B0604030504040204" pitchFamily="34" charset="0"/>
                <a:cs typeface="Montserrat"/>
              </a:rPr>
              <a:t> report</a:t>
            </a:r>
          </a:p>
        </p:txBody>
      </p:sp>
    </p:spTree>
    <p:extLst>
      <p:ext uri="{BB962C8B-B14F-4D97-AF65-F5344CB8AC3E}">
        <p14:creationId xmlns:p14="http://schemas.microsoft.com/office/powerpoint/2010/main" val="1582656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en-GB" sz="3200" kern="1200" dirty="0" smtClean="0">
                <a:solidFill>
                  <a:srgbClr val="8A1F5A"/>
                </a:solidFill>
                <a:cs typeface="ＭＳ Ｐゴシック" charset="0"/>
              </a:rPr>
              <a:t>Declaration </a:t>
            </a:r>
            <a:r>
              <a:rPr lang="en-GB" sz="3200" kern="1200" dirty="0">
                <a:solidFill>
                  <a:srgbClr val="8A1F5A"/>
                </a:solidFill>
                <a:cs typeface="ＭＳ Ｐゴシック" charset="0"/>
              </a:rPr>
              <a:t>of expenditure and First Level Control </a:t>
            </a:r>
            <a:r>
              <a:rPr lang="en-GB" sz="3200" kern="1200" dirty="0" smtClean="0">
                <a:solidFill>
                  <a:srgbClr val="8A1F5A"/>
                </a:solidFill>
                <a:cs typeface="ＭＳ Ｐゴシック" charset="0"/>
              </a:rPr>
              <a:t>system</a:t>
            </a:r>
            <a:endParaRPr lang="en-GB" sz="3200" kern="1200" dirty="0">
              <a:solidFill>
                <a:srgbClr val="8A1F5A"/>
              </a:solidFill>
              <a:latin typeface="+mn-lt"/>
              <a:cs typeface="ＭＳ Ｐゴシック" charset="0"/>
            </a:endParaRPr>
          </a:p>
        </p:txBody>
      </p:sp>
    </p:spTree>
    <p:extLst>
      <p:ext uri="{BB962C8B-B14F-4D97-AF65-F5344CB8AC3E}">
        <p14:creationId xmlns:p14="http://schemas.microsoft.com/office/powerpoint/2010/main" val="3487307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_med">
  <a:themeElements>
    <a:clrScheme name="Thème Office 13">
      <a:dk1>
        <a:srgbClr val="808080"/>
      </a:dk1>
      <a:lt1>
        <a:srgbClr val="FFFFFF"/>
      </a:lt1>
      <a:dk2>
        <a:srgbClr val="008BD2"/>
      </a:dk2>
      <a:lt2>
        <a:srgbClr val="808080"/>
      </a:lt2>
      <a:accent1>
        <a:srgbClr val="008BD2"/>
      </a:accent1>
      <a:accent2>
        <a:srgbClr val="FFDD00"/>
      </a:accent2>
      <a:accent3>
        <a:srgbClr val="FFFFFF"/>
      </a:accent3>
      <a:accent4>
        <a:srgbClr val="6C6C6C"/>
      </a:accent4>
      <a:accent5>
        <a:srgbClr val="AAC4E5"/>
      </a:accent5>
      <a:accent6>
        <a:srgbClr val="E7C800"/>
      </a:accent6>
      <a:hlink>
        <a:srgbClr val="C0A686"/>
      </a:hlink>
      <a:folHlink>
        <a:srgbClr val="164194"/>
      </a:folHlink>
    </a:clrScheme>
    <a:fontScheme name="Personnalisé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èm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èm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èm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èm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èm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èm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èm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èm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hème Office 13">
        <a:dk1>
          <a:srgbClr val="808080"/>
        </a:dk1>
        <a:lt1>
          <a:srgbClr val="FFFFFF"/>
        </a:lt1>
        <a:dk2>
          <a:srgbClr val="008BD2"/>
        </a:dk2>
        <a:lt2>
          <a:srgbClr val="808080"/>
        </a:lt2>
        <a:accent1>
          <a:srgbClr val="008BD2"/>
        </a:accent1>
        <a:accent2>
          <a:srgbClr val="FFDD00"/>
        </a:accent2>
        <a:accent3>
          <a:srgbClr val="FFFFFF"/>
        </a:accent3>
        <a:accent4>
          <a:srgbClr val="6C6C6C"/>
        </a:accent4>
        <a:accent5>
          <a:srgbClr val="AAC4E5"/>
        </a:accent5>
        <a:accent6>
          <a:srgbClr val="E7C800"/>
        </a:accent6>
        <a:hlink>
          <a:srgbClr val="C0A686"/>
        </a:hlink>
        <a:folHlink>
          <a:srgbClr val="1641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blank_med</Template>
  <TotalTime>5729</TotalTime>
  <Words>1614</Words>
  <Application>Microsoft Office PowerPoint</Application>
  <PresentationFormat>Presentazione su schermo (4:3)</PresentationFormat>
  <Paragraphs>238</Paragraphs>
  <Slides>19</Slides>
  <Notes>17</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1_blank_med</vt:lpstr>
      <vt:lpstr>Presentazione standard di PowerPoint</vt:lpstr>
      <vt:lpstr>Presentazione standard di PowerPoint</vt:lpstr>
      <vt:lpstr>Presentazione standard di PowerPoint</vt:lpstr>
      <vt:lpstr>Presentazione standard di PowerPoint</vt:lpstr>
      <vt:lpstr>Presentazione standard di PowerPoint</vt:lpstr>
      <vt:lpstr>Project progress report</vt:lpstr>
      <vt:lpstr>Presentazione standard di PowerPoint</vt:lpstr>
      <vt:lpstr>Presentazione standard di PowerPoint</vt:lpstr>
      <vt:lpstr>Declaration of expenditure and First Level Control system</vt:lpstr>
      <vt:lpstr>Presentazione standard di PowerPoint</vt:lpstr>
      <vt:lpstr> Lead Partner validation</vt:lpstr>
      <vt:lpstr>First Level Control definition </vt:lpstr>
      <vt:lpstr>National control systems </vt:lpstr>
      <vt:lpstr>Controller designation process </vt:lpstr>
      <vt:lpstr>First Level Control</vt:lpstr>
      <vt:lpstr>Expenditure reporting procedure</vt:lpstr>
      <vt:lpstr>Presentazione standard di PowerPoint</vt:lpstr>
      <vt:lpstr>Reporting timing</vt:lpstr>
      <vt:lpstr>Presentazione standard di PowerPoint</vt:lpstr>
    </vt:vector>
  </TitlesOfParts>
  <Company>CR PACA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Power Point Sous-titre</dc:title>
  <dc:creator>Mélanie PHAN</dc:creator>
  <cp:lastModifiedBy>Administrator</cp:lastModifiedBy>
  <cp:revision>364</cp:revision>
  <cp:lastPrinted>2018-02-21T16:34:43Z</cp:lastPrinted>
  <dcterms:created xsi:type="dcterms:W3CDTF">2012-02-17T13:58:30Z</dcterms:created>
  <dcterms:modified xsi:type="dcterms:W3CDTF">2018-06-15T06:22:55Z</dcterms:modified>
</cp:coreProperties>
</file>