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83" r:id="rId2"/>
    <p:sldId id="284" r:id="rId3"/>
    <p:sldId id="291" r:id="rId4"/>
    <p:sldId id="299" r:id="rId5"/>
    <p:sldId id="288" r:id="rId6"/>
    <p:sldId id="286" r:id="rId7"/>
    <p:sldId id="296" r:id="rId8"/>
    <p:sldId id="289" r:id="rId9"/>
    <p:sldId id="310" r:id="rId10"/>
    <p:sldId id="292" r:id="rId11"/>
    <p:sldId id="298" r:id="rId12"/>
    <p:sldId id="294" r:id="rId13"/>
    <p:sldId id="295" r:id="rId14"/>
    <p:sldId id="287" r:id="rId15"/>
    <p:sldId id="290" r:id="rId16"/>
    <p:sldId id="311" r:id="rId17"/>
    <p:sldId id="293" r:id="rId18"/>
    <p:sldId id="308" r:id="rId19"/>
    <p:sldId id="309" r:id="rId20"/>
    <p:sldId id="303" r:id="rId21"/>
    <p:sldId id="300" r:id="rId22"/>
    <p:sldId id="304" r:id="rId23"/>
    <p:sldId id="313" r:id="rId24"/>
    <p:sldId id="305" r:id="rId25"/>
    <p:sldId id="306" r:id="rId26"/>
    <p:sldId id="312" r:id="rId27"/>
    <p:sldId id="307" r:id="rId28"/>
    <p:sldId id="314" r:id="rId2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ORDANO Julie" initials="GJ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4F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Style moyen 4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034E78-7F5D-4C2E-B375-FC64B27BC917}" styleName="Style foncé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Style foncé 1 - Accentuation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5" autoAdjust="0"/>
    <p:restoredTop sz="94542" autoAdjust="0"/>
  </p:normalViewPr>
  <p:slideViewPr>
    <p:cSldViewPr snapToGrid="0">
      <p:cViewPr>
        <p:scale>
          <a:sx n="110" d="100"/>
          <a:sy n="110" d="100"/>
        </p:scale>
        <p:origin x="-1424" y="-1120"/>
      </p:cViewPr>
      <p:guideLst>
        <p:guide orient="horz" pos="1711"/>
        <p:guide orient="horz" pos="317"/>
        <p:guide orient="horz" pos="465"/>
        <p:guide pos="3646"/>
        <p:guide pos="3657"/>
        <p:guide pos="375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242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commentAuthors" Target="commentAuthors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7D7DFB-E95B-47BA-A3C7-7D0AC89E7EA7}" type="datetimeFigureOut">
              <a:rPr lang="fr-FR" smtClean="0"/>
              <a:pPr/>
              <a:t>2/10/17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77FD49-BA54-4AAD-9957-759C02749D5B}" type="slidenum">
              <a:rPr lang="fr-FR" smtClean="0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721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BDD53-15D9-4432-AA50-D1100E988442}" type="datetimeFigureOut">
              <a:rPr lang="fr-FR" smtClean="0"/>
              <a:pPr/>
              <a:t>2/10/17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64D08F-63D2-4D93-B569-16433D11B154}" type="slidenum">
              <a:rPr lang="fr-FR" smtClean="0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7867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4D08F-63D2-4D93-B569-16433D11B154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7675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4D08F-63D2-4D93-B569-16433D11B154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7675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4D08F-63D2-4D93-B569-16433D11B154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767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4D08F-63D2-4D93-B569-16433D11B154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7675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4D08F-63D2-4D93-B569-16433D11B154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7675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4D08F-63D2-4D93-B569-16433D11B154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7675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4D08F-63D2-4D93-B569-16433D11B154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7675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4D08F-63D2-4D93-B569-16433D11B154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7675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4D08F-63D2-4D93-B569-16433D11B154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7675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4D08F-63D2-4D93-B569-16433D11B154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7675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4D08F-63D2-4D93-B569-16433D11B154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767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4D08F-63D2-4D93-B569-16433D11B154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7675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4D08F-63D2-4D93-B569-16433D11B154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7675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4D08F-63D2-4D93-B569-16433D11B154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7675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4D08F-63D2-4D93-B569-16433D11B154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7675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4D08F-63D2-4D93-B569-16433D11B154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7675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4D08F-63D2-4D93-B569-16433D11B154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7675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4D08F-63D2-4D93-B569-16433D11B154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7675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4D08F-63D2-4D93-B569-16433D11B154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7675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4D08F-63D2-4D93-B569-16433D11B154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7675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4D08F-63D2-4D93-B569-16433D11B154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767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4D08F-63D2-4D93-B569-16433D11B154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767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4D08F-63D2-4D93-B569-16433D11B154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767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4D08F-63D2-4D93-B569-16433D11B154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767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4D08F-63D2-4D93-B569-16433D11B154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767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4D08F-63D2-4D93-B569-16433D11B154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767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4D08F-63D2-4D93-B569-16433D11B154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7675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4D08F-63D2-4D93-B569-16433D11B154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767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43D5-F665-4419-B092-6832E2374E5D}" type="datetimeFigureOut">
              <a:rPr lang="fr-FR" smtClean="0"/>
              <a:pPr/>
              <a:t>2/10/17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54F8-2A8A-4D90-A82B-1F100662B605}" type="slidenum">
              <a:rPr lang="fr-FR" smtClean="0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8934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43D5-F665-4419-B092-6832E2374E5D}" type="datetimeFigureOut">
              <a:rPr lang="fr-FR" smtClean="0"/>
              <a:pPr/>
              <a:t>2/10/17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54F8-2A8A-4D90-A82B-1F100662B605}" type="slidenum">
              <a:rPr lang="fr-FR" smtClean="0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4009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43D5-F665-4419-B092-6832E2374E5D}" type="datetimeFigureOut">
              <a:rPr lang="fr-FR" smtClean="0"/>
              <a:pPr/>
              <a:t>2/10/17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54F8-2A8A-4D90-A82B-1F100662B605}" type="slidenum">
              <a:rPr lang="fr-FR" smtClean="0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9680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997440"/>
          </a:xfrm>
          <a:prstGeom prst="rect">
            <a:avLst/>
          </a:prstGeom>
          <a:solidFill>
            <a:schemeClr val="accent5">
              <a:lumMod val="7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fr-FR" sz="3200" b="1" kern="1200" dirty="0">
              <a:solidFill>
                <a:schemeClr val="bg1"/>
              </a:solidFill>
              <a:latin typeface="Agency FB" panose="020B0503020202020204" pitchFamily="34" charset="0"/>
              <a:ea typeface="+mj-ea"/>
              <a:cs typeface="+mj-cs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43D5-F665-4419-B092-6832E2374E5D}" type="datetimeFigureOut">
              <a:rPr lang="fr-FR" smtClean="0"/>
              <a:pPr/>
              <a:t>2/10/17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372393" y="6407681"/>
            <a:ext cx="2743200" cy="365125"/>
          </a:xfrm>
        </p:spPr>
        <p:txBody>
          <a:bodyPr/>
          <a:lstStyle/>
          <a:p>
            <a:fld id="{6F5B54F8-2A8A-4D90-A82B-1F100662B605}" type="slidenum">
              <a:rPr lang="fr-FR" smtClean="0"/>
              <a:pPr/>
              <a:t>‹Nr.›</a:t>
            </a:fld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266" y="-42532"/>
            <a:ext cx="1653734" cy="84995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538267" y="696446"/>
            <a:ext cx="1653734" cy="35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83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43D5-F665-4419-B092-6832E2374E5D}" type="datetimeFigureOut">
              <a:rPr lang="fr-FR" smtClean="0"/>
              <a:pPr/>
              <a:t>2/10/17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54F8-2A8A-4D90-A82B-1F100662B605}" type="slidenum">
              <a:rPr lang="fr-FR" smtClean="0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3718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43D5-F665-4419-B092-6832E2374E5D}" type="datetimeFigureOut">
              <a:rPr lang="fr-FR" smtClean="0"/>
              <a:pPr/>
              <a:t>2/10/17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54F8-2A8A-4D90-A82B-1F100662B605}" type="slidenum">
              <a:rPr lang="fr-FR" smtClean="0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0432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43D5-F665-4419-B092-6832E2374E5D}" type="datetimeFigureOut">
              <a:rPr lang="fr-FR" smtClean="0"/>
              <a:pPr/>
              <a:t>2/10/17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54F8-2A8A-4D90-A82B-1F100662B605}" type="slidenum">
              <a:rPr lang="fr-FR" smtClean="0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0919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43D5-F665-4419-B092-6832E2374E5D}" type="datetimeFigureOut">
              <a:rPr lang="fr-FR" smtClean="0"/>
              <a:pPr/>
              <a:t>2/10/17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54F8-2A8A-4D90-A82B-1F100662B605}" type="slidenum">
              <a:rPr lang="fr-FR" smtClean="0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8118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43D5-F665-4419-B092-6832E2374E5D}" type="datetimeFigureOut">
              <a:rPr lang="fr-FR" smtClean="0"/>
              <a:pPr/>
              <a:t>2/10/17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54F8-2A8A-4D90-A82B-1F100662B605}" type="slidenum">
              <a:rPr lang="fr-FR" smtClean="0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2775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43D5-F665-4419-B092-6832E2374E5D}" type="datetimeFigureOut">
              <a:rPr lang="fr-FR" smtClean="0"/>
              <a:pPr/>
              <a:t>2/10/17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54F8-2A8A-4D90-A82B-1F100662B605}" type="slidenum">
              <a:rPr lang="fr-FR" smtClean="0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0948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43D5-F665-4419-B092-6832E2374E5D}" type="datetimeFigureOut">
              <a:rPr lang="fr-FR" smtClean="0"/>
              <a:pPr/>
              <a:t>2/10/17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54F8-2A8A-4D90-A82B-1F100662B605}" type="slidenum">
              <a:rPr lang="fr-FR" smtClean="0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728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343D5-F665-4419-B092-6832E2374E5D}" type="datetimeFigureOut">
              <a:rPr lang="fr-FR" smtClean="0"/>
              <a:pPr/>
              <a:t>2/10/17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B54F8-2A8A-4D90-A82B-1F100662B605}" type="slidenum">
              <a:rPr lang="fr-FR" smtClean="0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6544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17.jpeg"/><Relationship Id="rId6" Type="http://schemas.openxmlformats.org/officeDocument/2006/relationships/image" Target="../media/image6.jpeg"/><Relationship Id="rId7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6.jpeg"/><Relationship Id="rId8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20.jpeg"/><Relationship Id="rId6" Type="http://schemas.openxmlformats.org/officeDocument/2006/relationships/image" Target="../media/image6.jpeg"/><Relationship Id="rId7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21.jpeg"/><Relationship Id="rId6" Type="http://schemas.openxmlformats.org/officeDocument/2006/relationships/image" Target="../media/image6.jpeg"/><Relationship Id="rId7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23.jpeg"/><Relationship Id="rId6" Type="http://schemas.openxmlformats.org/officeDocument/2006/relationships/image" Target="../media/image6.jpeg"/><Relationship Id="rId7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10.jpeg"/><Relationship Id="rId7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10.jpeg"/><Relationship Id="rId7" Type="http://schemas.openxmlformats.org/officeDocument/2006/relationships/image" Target="../media/image25.jpeg"/><Relationship Id="rId8" Type="http://schemas.openxmlformats.org/officeDocument/2006/relationships/image" Target="../media/image26.jpeg"/><Relationship Id="rId9" Type="http://schemas.openxmlformats.org/officeDocument/2006/relationships/image" Target="../media/image27.jpeg"/><Relationship Id="rId10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10.jpeg"/><Relationship Id="rId7" Type="http://schemas.openxmlformats.org/officeDocument/2006/relationships/image" Target="../media/image29.jpeg"/><Relationship Id="rId8" Type="http://schemas.openxmlformats.org/officeDocument/2006/relationships/image" Target="../media/image30.jpeg"/><Relationship Id="rId9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3.jpeg"/><Relationship Id="rId7" Type="http://schemas.openxmlformats.org/officeDocument/2006/relationships/image" Target="../media/image6.jpeg"/><Relationship Id="rId8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10.jpeg"/><Relationship Id="rId7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34.jpeg"/><Relationship Id="rId7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35.jpeg"/><Relationship Id="rId7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36.jpg"/><Relationship Id="rId7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37.jpg"/><Relationship Id="rId7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5.xml"/><Relationship Id="rId5" Type="http://schemas.openxmlformats.org/officeDocument/2006/relationships/image" Target="../media/image38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6.xml"/><Relationship Id="rId5" Type="http://schemas.openxmlformats.org/officeDocument/2006/relationships/image" Target="../media/image39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2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13.jpeg"/><Relationship Id="rId6" Type="http://schemas.openxmlformats.org/officeDocument/2006/relationships/image" Target="../media/image6.jpeg"/><Relationship Id="rId7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14.png"/><Relationship Id="rId6" Type="http://schemas.openxmlformats.org/officeDocument/2006/relationships/image" Target="../media/image6.jpeg"/><Relationship Id="rId7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10.jpeg"/><Relationship Id="rId7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ome Ford bó bann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32" y="-890481"/>
            <a:ext cx="12343572" cy="632608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6"/>
          <a:stretch/>
        </p:blipFill>
        <p:spPr>
          <a:xfrm>
            <a:off x="8554330" y="5877272"/>
            <a:ext cx="1664764" cy="76743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8" t="20180" r="9144"/>
          <a:stretch/>
        </p:blipFill>
        <p:spPr>
          <a:xfrm>
            <a:off x="10128448" y="6116105"/>
            <a:ext cx="1793986" cy="392306"/>
          </a:xfrm>
          <a:prstGeom prst="rect">
            <a:avLst/>
          </a:prstGeom>
        </p:spPr>
      </p:pic>
      <p:pic>
        <p:nvPicPr>
          <p:cNvPr id="1026" name="Imagen 38" descr="cam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17" y="5563131"/>
            <a:ext cx="1048816" cy="106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uadroTexto 4"/>
          <p:cNvSpPr txBox="1"/>
          <p:nvPr/>
        </p:nvSpPr>
        <p:spPr>
          <a:xfrm>
            <a:off x="1286933" y="999067"/>
            <a:ext cx="4538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88998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251269"/>
            <a:ext cx="12191999" cy="1606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6"/>
          <a:stretch/>
        </p:blipFill>
        <p:spPr>
          <a:xfrm>
            <a:off x="8554330" y="5877272"/>
            <a:ext cx="1664764" cy="76743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8" t="20180" r="9144"/>
          <a:stretch/>
        </p:blipFill>
        <p:spPr>
          <a:xfrm>
            <a:off x="10128448" y="6116105"/>
            <a:ext cx="1793986" cy="392306"/>
          </a:xfrm>
          <a:prstGeom prst="rect">
            <a:avLst/>
          </a:prstGeom>
        </p:spPr>
      </p:pic>
      <p:pic>
        <p:nvPicPr>
          <p:cNvPr id="3" name="Imagen 2" descr="Slice 1 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00" y="-1001667"/>
            <a:ext cx="5992093" cy="7989455"/>
          </a:xfrm>
          <a:prstGeom prst="rect">
            <a:avLst/>
          </a:prstGeom>
        </p:spPr>
      </p:pic>
      <p:pic>
        <p:nvPicPr>
          <p:cNvPr id="1026" name="Imagen 38" descr="cam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17" y="5563131"/>
            <a:ext cx="1048816" cy="106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uadroTexto 4"/>
          <p:cNvSpPr txBox="1"/>
          <p:nvPr/>
        </p:nvSpPr>
        <p:spPr>
          <a:xfrm>
            <a:off x="5961062" y="2099731"/>
            <a:ext cx="54343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err="1" smtClean="0">
                <a:solidFill>
                  <a:srgbClr val="000000"/>
                </a:solidFill>
                <a:latin typeface="Arial"/>
                <a:cs typeface="Arial"/>
              </a:rPr>
              <a:t>With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a-ES" dirty="0" smtClean="0">
                <a:solidFill>
                  <a:srgbClr val="000000"/>
                </a:solidFill>
                <a:latin typeface="Arial Black"/>
                <a:cs typeface="Arial Black"/>
              </a:rPr>
              <a:t>Tothora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ca-ES" dirty="0" err="1">
                <a:solidFill>
                  <a:srgbClr val="000000"/>
                </a:solidFill>
                <a:latin typeface="Arial"/>
                <a:cs typeface="Arial"/>
              </a:rPr>
              <a:t>you</a:t>
            </a:r>
            <a:r>
              <a:rPr lang="ca-ES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a-ES" dirty="0" err="1">
                <a:solidFill>
                  <a:srgbClr val="000000"/>
                </a:solidFill>
                <a:latin typeface="Arial"/>
                <a:cs typeface="Arial"/>
              </a:rPr>
              <a:t>discover</a:t>
            </a:r>
            <a:r>
              <a:rPr lang="ca-ES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a-ES" dirty="0" err="1">
                <a:solidFill>
                  <a:srgbClr val="000000"/>
                </a:solidFill>
                <a:latin typeface="Arial"/>
                <a:cs typeface="Arial"/>
              </a:rPr>
              <a:t>different</a:t>
            </a:r>
            <a:r>
              <a:rPr lang="ca-ES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a-ES" dirty="0" err="1" smtClean="0">
                <a:solidFill>
                  <a:srgbClr val="000000"/>
                </a:solidFill>
                <a:latin typeface="Arial"/>
                <a:cs typeface="Arial"/>
              </a:rPr>
              <a:t>shapes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a-ES" dirty="0" err="1" smtClean="0">
                <a:solidFill>
                  <a:srgbClr val="000000"/>
                </a:solidFill>
                <a:latin typeface="Arial"/>
                <a:cs typeface="Arial"/>
              </a:rPr>
              <a:t>and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a-ES" dirty="0">
                <a:solidFill>
                  <a:srgbClr val="000000"/>
                </a:solidFill>
                <a:latin typeface="Arial"/>
                <a:cs typeface="Arial"/>
              </a:rPr>
              <a:t>materials </a:t>
            </a:r>
            <a:r>
              <a:rPr lang="ca-ES" dirty="0" err="1">
                <a:solidFill>
                  <a:srgbClr val="000000"/>
                </a:solidFill>
                <a:latin typeface="Arial"/>
                <a:cs typeface="Arial"/>
              </a:rPr>
              <a:t>that</a:t>
            </a:r>
            <a:r>
              <a:rPr lang="ca-ES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a-ES" dirty="0" err="1">
                <a:solidFill>
                  <a:srgbClr val="000000"/>
                </a:solidFill>
                <a:latin typeface="Arial"/>
                <a:cs typeface="Arial"/>
              </a:rPr>
              <a:t>give</a:t>
            </a:r>
            <a:r>
              <a:rPr lang="ca-ES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a-ES" dirty="0" err="1">
                <a:solidFill>
                  <a:srgbClr val="000000"/>
                </a:solidFill>
                <a:latin typeface="Arial"/>
                <a:cs typeface="Arial"/>
              </a:rPr>
              <a:t>life</a:t>
            </a:r>
            <a:r>
              <a:rPr lang="ca-ES" dirty="0">
                <a:solidFill>
                  <a:srgbClr val="000000"/>
                </a:solidFill>
                <a:latin typeface="Arial"/>
                <a:cs typeface="Arial"/>
              </a:rPr>
              <a:t> to </a:t>
            </a:r>
            <a:r>
              <a:rPr lang="ca-ES" dirty="0" err="1">
                <a:solidFill>
                  <a:srgbClr val="000000"/>
                </a:solidFill>
                <a:latin typeface="Arial"/>
                <a:cs typeface="Arial"/>
              </a:rPr>
              <a:t>objects</a:t>
            </a:r>
            <a:r>
              <a:rPr lang="ca-ES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a-ES" dirty="0" err="1" smtClean="0">
                <a:solidFill>
                  <a:srgbClr val="000000"/>
                </a:solidFill>
                <a:latin typeface="Arial"/>
                <a:cs typeface="Arial"/>
              </a:rPr>
              <a:t>capable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 of </a:t>
            </a:r>
            <a:r>
              <a:rPr lang="ca-ES" dirty="0" err="1" smtClean="0">
                <a:solidFill>
                  <a:srgbClr val="000000"/>
                </a:solidFill>
                <a:latin typeface="Arial"/>
                <a:cs typeface="Arial"/>
              </a:rPr>
              <a:t>enchanting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ca-ES" dirty="0" err="1">
                <a:solidFill>
                  <a:srgbClr val="000000"/>
                </a:solidFill>
                <a:latin typeface="Arial"/>
                <a:cs typeface="Arial"/>
              </a:rPr>
              <a:t>thanks</a:t>
            </a:r>
            <a:r>
              <a:rPr lang="ca-ES" dirty="0">
                <a:solidFill>
                  <a:srgbClr val="000000"/>
                </a:solidFill>
                <a:latin typeface="Arial"/>
                <a:cs typeface="Arial"/>
              </a:rPr>
              <a:t> to </a:t>
            </a:r>
            <a:r>
              <a:rPr lang="ca-ES" dirty="0" err="1">
                <a:solidFill>
                  <a:srgbClr val="000000"/>
                </a:solidFill>
                <a:latin typeface="Arial"/>
                <a:cs typeface="Arial"/>
              </a:rPr>
              <a:t>the</a:t>
            </a:r>
            <a:r>
              <a:rPr lang="ca-ES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a-ES" dirty="0" err="1">
                <a:solidFill>
                  <a:srgbClr val="000000"/>
                </a:solidFill>
                <a:latin typeface="Arial"/>
                <a:cs typeface="Arial"/>
              </a:rPr>
              <a:t>essence</a:t>
            </a:r>
            <a:r>
              <a:rPr lang="ca-ES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a-ES" dirty="0" err="1">
                <a:solidFill>
                  <a:srgbClr val="000000"/>
                </a:solidFill>
                <a:latin typeface="Arial"/>
                <a:cs typeface="Arial"/>
              </a:rPr>
              <a:t>that</a:t>
            </a:r>
            <a:r>
              <a:rPr lang="ca-ES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a-ES" dirty="0" err="1">
                <a:solidFill>
                  <a:srgbClr val="000000"/>
                </a:solidFill>
                <a:latin typeface="Arial"/>
                <a:cs typeface="Arial"/>
              </a:rPr>
              <a:t>seems</a:t>
            </a:r>
            <a:r>
              <a:rPr lang="ca-ES" dirty="0">
                <a:solidFill>
                  <a:srgbClr val="000000"/>
                </a:solidFill>
                <a:latin typeface="Arial"/>
                <a:cs typeface="Arial"/>
              </a:rPr>
              <a:t> to </a:t>
            </a:r>
            <a:r>
              <a:rPr lang="ca-ES" dirty="0" err="1">
                <a:solidFill>
                  <a:srgbClr val="000000"/>
                </a:solidFill>
                <a:latin typeface="Arial"/>
                <a:cs typeface="Arial"/>
              </a:rPr>
              <a:t>find</a:t>
            </a:r>
            <a:r>
              <a:rPr lang="ca-ES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a-ES" dirty="0" err="1">
                <a:solidFill>
                  <a:srgbClr val="000000"/>
                </a:solidFill>
                <a:latin typeface="Arial"/>
                <a:cs typeface="Arial"/>
              </a:rPr>
              <a:t>the</a:t>
            </a:r>
            <a:r>
              <a:rPr lang="ca-ES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a-ES" dirty="0" err="1">
                <a:solidFill>
                  <a:srgbClr val="000000"/>
                </a:solidFill>
                <a:latin typeface="Arial"/>
                <a:cs typeface="Arial"/>
              </a:rPr>
              <a:t>perfect</a:t>
            </a:r>
            <a:r>
              <a:rPr lang="ca-ES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a-ES" dirty="0" err="1">
                <a:solidFill>
                  <a:srgbClr val="000000"/>
                </a:solidFill>
                <a:latin typeface="Arial"/>
                <a:cs typeface="Arial"/>
              </a:rPr>
              <a:t>meeting</a:t>
            </a:r>
            <a:r>
              <a:rPr lang="ca-ES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a-ES" dirty="0" err="1">
                <a:solidFill>
                  <a:srgbClr val="000000"/>
                </a:solidFill>
                <a:latin typeface="Arial"/>
                <a:cs typeface="Arial"/>
              </a:rPr>
              <a:t>point</a:t>
            </a:r>
            <a:r>
              <a:rPr lang="ca-ES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a-ES" dirty="0" err="1">
                <a:solidFill>
                  <a:srgbClr val="000000"/>
                </a:solidFill>
                <a:latin typeface="Arial"/>
                <a:cs typeface="Arial"/>
              </a:rPr>
              <a:t>between</a:t>
            </a:r>
            <a:r>
              <a:rPr lang="ca-ES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a-ES" dirty="0" err="1" smtClean="0">
                <a:solidFill>
                  <a:srgbClr val="000000"/>
                </a:solidFill>
                <a:latin typeface="Arial"/>
                <a:cs typeface="Arial"/>
              </a:rPr>
              <a:t>classic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a-ES" dirty="0">
                <a:solidFill>
                  <a:srgbClr val="000000"/>
                </a:solidFill>
                <a:latin typeface="Arial"/>
                <a:cs typeface="Arial"/>
              </a:rPr>
              <a:t>and 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modern </a:t>
            </a:r>
            <a:r>
              <a:rPr lang="ca-ES" dirty="0" err="1" smtClean="0">
                <a:solidFill>
                  <a:srgbClr val="000000"/>
                </a:solidFill>
                <a:latin typeface="Arial"/>
                <a:cs typeface="Arial"/>
              </a:rPr>
              <a:t>style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. </a:t>
            </a:r>
            <a:endParaRPr lang="ca-E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3" name="Imagen 12" descr="Tothora Today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000">
            <a:off x="6100758" y="5689926"/>
            <a:ext cx="844766" cy="84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76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251269"/>
            <a:ext cx="12191999" cy="1606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6"/>
          <a:stretch/>
        </p:blipFill>
        <p:spPr>
          <a:xfrm>
            <a:off x="8554330" y="5877272"/>
            <a:ext cx="1664764" cy="76743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8" t="20180" r="9144"/>
          <a:stretch/>
        </p:blipFill>
        <p:spPr>
          <a:xfrm>
            <a:off x="10128448" y="6116105"/>
            <a:ext cx="1793986" cy="392306"/>
          </a:xfrm>
          <a:prstGeom prst="rect">
            <a:avLst/>
          </a:prstGeom>
        </p:spPr>
      </p:pic>
      <p:pic>
        <p:nvPicPr>
          <p:cNvPr id="2" name="Imagen 1" descr="Loop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81" y="-173181"/>
            <a:ext cx="5853524" cy="4390142"/>
          </a:xfrm>
          <a:prstGeom prst="rect">
            <a:avLst/>
          </a:prstGeom>
        </p:spPr>
      </p:pic>
      <p:pic>
        <p:nvPicPr>
          <p:cNvPr id="8" name="Imagen 7" descr="IMG_1723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0000">
            <a:off x="3047481" y="4142602"/>
            <a:ext cx="2468239" cy="1451905"/>
          </a:xfrm>
          <a:prstGeom prst="rect">
            <a:avLst/>
          </a:prstGeom>
        </p:spPr>
      </p:pic>
      <p:pic>
        <p:nvPicPr>
          <p:cNvPr id="1026" name="Imagen 38" descr="cam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17" y="5563131"/>
            <a:ext cx="1048816" cy="106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uadroTexto 4"/>
          <p:cNvSpPr txBox="1"/>
          <p:nvPr/>
        </p:nvSpPr>
        <p:spPr>
          <a:xfrm>
            <a:off x="5961063" y="1883732"/>
            <a:ext cx="531884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Arial"/>
                <a:cs typeface="Arial"/>
              </a:rPr>
              <a:t>Hand </a:t>
            </a:r>
            <a:r>
              <a:rPr lang="es-ES" dirty="0" err="1">
                <a:latin typeface="Arial"/>
                <a:cs typeface="Arial"/>
              </a:rPr>
              <a:t>made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with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high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Arial"/>
                <a:cs typeface="Arial"/>
              </a:rPr>
              <a:t>quality</a:t>
            </a:r>
            <a:r>
              <a:rPr lang="es-ES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s-ES" dirty="0" err="1" smtClean="0">
                <a:solidFill>
                  <a:srgbClr val="000000"/>
                </a:solidFill>
                <a:latin typeface="Arial"/>
                <a:cs typeface="Arial"/>
              </a:rPr>
              <a:t>wood</a:t>
            </a:r>
            <a:r>
              <a:rPr lang="es-E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Arial"/>
                <a:cs typeface="Arial"/>
              </a:rPr>
              <a:t>such</a:t>
            </a:r>
            <a:r>
              <a:rPr lang="es-ES" dirty="0">
                <a:solidFill>
                  <a:srgbClr val="000000"/>
                </a:solidFill>
                <a:latin typeface="Arial"/>
                <a:cs typeface="Arial"/>
              </a:rPr>
              <a:t> as </a:t>
            </a:r>
            <a:r>
              <a:rPr lang="es-ES" dirty="0" err="1">
                <a:solidFill>
                  <a:srgbClr val="000000"/>
                </a:solidFill>
                <a:latin typeface="Arial"/>
                <a:cs typeface="Arial"/>
              </a:rPr>
              <a:t>beech</a:t>
            </a:r>
            <a:r>
              <a:rPr lang="es-ES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s-ES" dirty="0" err="1">
                <a:solidFill>
                  <a:srgbClr val="000000"/>
                </a:solidFill>
                <a:latin typeface="Arial"/>
                <a:cs typeface="Arial"/>
              </a:rPr>
              <a:t>wenge</a:t>
            </a:r>
            <a:r>
              <a:rPr lang="es-ES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s-ES" dirty="0" err="1">
                <a:solidFill>
                  <a:srgbClr val="000000"/>
                </a:solidFill>
                <a:latin typeface="Arial"/>
                <a:cs typeface="Arial"/>
              </a:rPr>
              <a:t>walnut</a:t>
            </a:r>
            <a:r>
              <a:rPr lang="es-ES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Arial"/>
                <a:cs typeface="Arial"/>
              </a:rPr>
              <a:t>or</a:t>
            </a:r>
            <a:r>
              <a:rPr lang="es-ES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Arial"/>
                <a:cs typeface="Arial"/>
              </a:rPr>
              <a:t>teak</a:t>
            </a:r>
            <a:r>
              <a:rPr lang="es-ES" dirty="0" smtClean="0">
                <a:solidFill>
                  <a:srgbClr val="000000"/>
                </a:solidFill>
                <a:latin typeface="Arial"/>
                <a:cs typeface="Arial"/>
              </a:rPr>
              <a:t>.</a:t>
            </a:r>
          </a:p>
          <a:p>
            <a:endParaRPr lang="es-ES" dirty="0" smtClean="0">
              <a:latin typeface="Arial"/>
              <a:cs typeface="Arial"/>
            </a:endParaRPr>
          </a:p>
          <a:p>
            <a:r>
              <a:rPr lang="es-ES" dirty="0" err="1" smtClean="0">
                <a:latin typeface="Arial"/>
                <a:cs typeface="Arial"/>
              </a:rPr>
              <a:t>All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woods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used</a:t>
            </a:r>
            <a:r>
              <a:rPr lang="es-ES" dirty="0" smtClean="0">
                <a:latin typeface="Arial"/>
                <a:cs typeface="Arial"/>
              </a:rPr>
              <a:t> are 100% natural, from </a:t>
            </a:r>
            <a:r>
              <a:rPr lang="es-ES" dirty="0" err="1" smtClean="0">
                <a:latin typeface="Arial"/>
                <a:cs typeface="Arial"/>
              </a:rPr>
              <a:t>countries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with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controlled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logging</a:t>
            </a:r>
            <a:r>
              <a:rPr lang="es-ES" dirty="0" smtClean="0">
                <a:latin typeface="Arial"/>
                <a:cs typeface="Arial"/>
              </a:rPr>
              <a:t> from </a:t>
            </a:r>
            <a:r>
              <a:rPr lang="es-ES" dirty="0" err="1" smtClean="0">
                <a:latin typeface="Arial"/>
                <a:cs typeface="Arial"/>
              </a:rPr>
              <a:t>reforested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forest</a:t>
            </a:r>
            <a:r>
              <a:rPr lang="es-ES" dirty="0" smtClean="0">
                <a:latin typeface="Arial"/>
                <a:cs typeface="Arial"/>
              </a:rPr>
              <a:t>, </a:t>
            </a:r>
            <a:r>
              <a:rPr lang="es-ES" dirty="0" err="1" smtClean="0">
                <a:latin typeface="Arial"/>
                <a:cs typeface="Arial"/>
              </a:rPr>
              <a:t>thus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ensuring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sustainability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policy</a:t>
            </a:r>
            <a:r>
              <a:rPr lang="es-ES" dirty="0" smtClean="0">
                <a:latin typeface="Arial"/>
                <a:cs typeface="Arial"/>
              </a:rPr>
              <a:t> of </a:t>
            </a:r>
            <a:r>
              <a:rPr lang="es-ES" dirty="0" err="1" smtClean="0">
                <a:latin typeface="Arial"/>
                <a:cs typeface="Arial"/>
              </a:rPr>
              <a:t>our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environment</a:t>
            </a:r>
            <a:r>
              <a:rPr lang="es-ES" dirty="0" smtClean="0">
                <a:latin typeface="Arial"/>
                <a:cs typeface="Arial"/>
              </a:rPr>
              <a:t>.</a:t>
            </a:r>
            <a:endParaRPr lang="es-ES" dirty="0">
              <a:latin typeface="Arial"/>
              <a:cs typeface="Arial"/>
            </a:endParaRPr>
          </a:p>
        </p:txBody>
      </p:sp>
      <p:pic>
        <p:nvPicPr>
          <p:cNvPr id="9" name="Imagen 8" descr="Tothora Today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000">
            <a:off x="6100758" y="5689926"/>
            <a:ext cx="844766" cy="84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5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251269"/>
            <a:ext cx="12191999" cy="1606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6"/>
          <a:stretch/>
        </p:blipFill>
        <p:spPr>
          <a:xfrm>
            <a:off x="8554330" y="5877272"/>
            <a:ext cx="1664764" cy="76743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8" t="20180" r="9144"/>
          <a:stretch/>
        </p:blipFill>
        <p:spPr>
          <a:xfrm>
            <a:off x="10128448" y="6116105"/>
            <a:ext cx="1793986" cy="392306"/>
          </a:xfrm>
          <a:prstGeom prst="rect">
            <a:avLst/>
          </a:prstGeom>
        </p:spPr>
      </p:pic>
      <p:pic>
        <p:nvPicPr>
          <p:cNvPr id="2" name="Imagen 1" descr="Globus 60 three Garnet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459" y="-173181"/>
            <a:ext cx="8105766" cy="6049818"/>
          </a:xfrm>
          <a:prstGeom prst="rect">
            <a:avLst/>
          </a:prstGeom>
        </p:spPr>
      </p:pic>
      <p:pic>
        <p:nvPicPr>
          <p:cNvPr id="1026" name="Imagen 38" descr="cam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17" y="5563131"/>
            <a:ext cx="1048816" cy="106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uadroTexto 4"/>
          <p:cNvSpPr txBox="1"/>
          <p:nvPr/>
        </p:nvSpPr>
        <p:spPr>
          <a:xfrm>
            <a:off x="5953124" y="1949641"/>
            <a:ext cx="51882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rgbClr val="000000"/>
                </a:solidFill>
                <a:latin typeface="Arial"/>
                <a:cs typeface="Arial"/>
              </a:rPr>
              <a:t>Design</a:t>
            </a:r>
            <a:r>
              <a:rPr lang="es-ES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Arial"/>
                <a:cs typeface="Arial"/>
              </a:rPr>
              <a:t>with</a:t>
            </a:r>
            <a:r>
              <a:rPr lang="es-ES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Arial"/>
                <a:cs typeface="Arial"/>
              </a:rPr>
              <a:t>asymmetric</a:t>
            </a:r>
            <a:r>
              <a:rPr lang="es-ES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Arial"/>
                <a:cs typeface="Arial"/>
              </a:rPr>
              <a:t>needles</a:t>
            </a:r>
            <a:r>
              <a:rPr lang="es-ES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s-ES" dirty="0" smtClean="0">
                <a:solidFill>
                  <a:srgbClr val="000000"/>
                </a:solidFill>
                <a:latin typeface="Arial"/>
                <a:cs typeface="Arial"/>
              </a:rPr>
              <a:t>(displaced of </a:t>
            </a:r>
            <a:r>
              <a:rPr lang="es-ES" dirty="0" err="1">
                <a:solidFill>
                  <a:srgbClr val="000000"/>
                </a:solidFill>
                <a:latin typeface="Arial"/>
                <a:cs typeface="Arial"/>
              </a:rPr>
              <a:t>the</a:t>
            </a:r>
            <a:r>
              <a:rPr lang="es-ES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s-ES" dirty="0" err="1" smtClean="0">
                <a:solidFill>
                  <a:srgbClr val="000000"/>
                </a:solidFill>
                <a:latin typeface="Arial"/>
                <a:cs typeface="Arial"/>
              </a:rPr>
              <a:t>device</a:t>
            </a:r>
            <a:r>
              <a:rPr lang="es-ES" dirty="0" smtClean="0">
                <a:solidFill>
                  <a:srgbClr val="000000"/>
                </a:solidFill>
                <a:latin typeface="Arial"/>
                <a:cs typeface="Arial"/>
              </a:rPr>
              <a:t> center), </a:t>
            </a:r>
            <a:r>
              <a:rPr lang="es-ES" dirty="0" err="1" smtClean="0">
                <a:solidFill>
                  <a:srgbClr val="000000"/>
                </a:solidFill>
                <a:latin typeface="Arial"/>
                <a:cs typeface="Arial"/>
              </a:rPr>
              <a:t>this</a:t>
            </a:r>
            <a:r>
              <a:rPr lang="es-E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s-ES" dirty="0" err="1" smtClean="0">
                <a:solidFill>
                  <a:srgbClr val="000000"/>
                </a:solidFill>
                <a:latin typeface="Arial"/>
                <a:cs typeface="Arial"/>
              </a:rPr>
              <a:t>is</a:t>
            </a:r>
            <a:r>
              <a:rPr lang="es-E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Arial"/>
                <a:cs typeface="Arial"/>
              </a:rPr>
              <a:t>one</a:t>
            </a:r>
            <a:r>
              <a:rPr lang="es-ES" dirty="0">
                <a:solidFill>
                  <a:srgbClr val="000000"/>
                </a:solidFill>
                <a:latin typeface="Arial"/>
                <a:cs typeface="Arial"/>
              </a:rPr>
              <a:t> of </a:t>
            </a:r>
            <a:r>
              <a:rPr lang="es-ES" dirty="0" err="1">
                <a:solidFill>
                  <a:srgbClr val="000000"/>
                </a:solidFill>
                <a:latin typeface="Arial"/>
                <a:cs typeface="Arial"/>
              </a:rPr>
              <a:t>the</a:t>
            </a:r>
            <a:r>
              <a:rPr lang="es-ES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Arial"/>
                <a:cs typeface="Arial"/>
              </a:rPr>
              <a:t>singularities</a:t>
            </a:r>
            <a:r>
              <a:rPr lang="es-ES" dirty="0">
                <a:solidFill>
                  <a:srgbClr val="000000"/>
                </a:solidFill>
                <a:latin typeface="Arial"/>
                <a:cs typeface="Arial"/>
              </a:rPr>
              <a:t> of </a:t>
            </a:r>
            <a:r>
              <a:rPr lang="es-ES" dirty="0">
                <a:solidFill>
                  <a:srgbClr val="000000"/>
                </a:solidFill>
                <a:latin typeface="Arial Black"/>
                <a:cs typeface="Arial Black"/>
              </a:rPr>
              <a:t>Tothora</a:t>
            </a:r>
            <a:r>
              <a:rPr lang="es-ES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Arial"/>
                <a:cs typeface="Arial"/>
              </a:rPr>
              <a:t>clocks</a:t>
            </a:r>
            <a:r>
              <a:rPr lang="es-ES" dirty="0">
                <a:solidFill>
                  <a:srgbClr val="000000"/>
                </a:solidFill>
                <a:latin typeface="Arial"/>
                <a:cs typeface="Arial"/>
              </a:rPr>
              <a:t> and </a:t>
            </a:r>
            <a:r>
              <a:rPr lang="es-ES" dirty="0" err="1">
                <a:solidFill>
                  <a:srgbClr val="000000"/>
                </a:solidFill>
                <a:latin typeface="Arial"/>
                <a:cs typeface="Arial"/>
              </a:rPr>
              <a:t>an</a:t>
            </a:r>
            <a:r>
              <a:rPr lang="es-ES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Arial"/>
                <a:cs typeface="Arial"/>
              </a:rPr>
              <a:t>innovative</a:t>
            </a:r>
            <a:r>
              <a:rPr lang="es-ES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Arial"/>
                <a:cs typeface="Arial"/>
              </a:rPr>
              <a:t>characteristic</a:t>
            </a:r>
            <a:r>
              <a:rPr lang="es-ES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Arial"/>
                <a:cs typeface="Arial"/>
              </a:rPr>
              <a:t>patented</a:t>
            </a:r>
            <a:r>
              <a:rPr lang="es-ES" dirty="0">
                <a:solidFill>
                  <a:srgbClr val="000000"/>
                </a:solidFill>
                <a:latin typeface="Arial"/>
                <a:cs typeface="Arial"/>
              </a:rPr>
              <a:t> in Europe.</a:t>
            </a:r>
            <a:endParaRPr lang="ca-ES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s-ES" dirty="0">
                <a:solidFill>
                  <a:srgbClr val="000000"/>
                </a:solidFill>
                <a:latin typeface="Arial"/>
                <a:cs typeface="Arial"/>
              </a:rPr>
              <a:t> </a:t>
            </a:r>
            <a:endParaRPr lang="ca-ES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s-ES" dirty="0" err="1" smtClean="0">
                <a:solidFill>
                  <a:srgbClr val="000000"/>
                </a:solidFill>
                <a:latin typeface="Arial"/>
                <a:cs typeface="Arial"/>
              </a:rPr>
              <a:t>Needles</a:t>
            </a:r>
            <a:r>
              <a:rPr lang="es-ES" dirty="0">
                <a:solidFill>
                  <a:srgbClr val="000000"/>
                </a:solidFill>
                <a:latin typeface="Arial"/>
                <a:cs typeface="Arial"/>
              </a:rPr>
              <a:t>, in </a:t>
            </a:r>
            <a:r>
              <a:rPr lang="es-ES" dirty="0" err="1">
                <a:solidFill>
                  <a:srgbClr val="000000"/>
                </a:solidFill>
                <a:latin typeface="Arial"/>
                <a:cs typeface="Arial"/>
              </a:rPr>
              <a:t>lacquered</a:t>
            </a:r>
            <a:r>
              <a:rPr lang="es-ES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Arial"/>
                <a:cs typeface="Arial"/>
              </a:rPr>
              <a:t>or</a:t>
            </a:r>
            <a:r>
              <a:rPr lang="es-ES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Arial"/>
                <a:cs typeface="Arial"/>
              </a:rPr>
              <a:t>plated</a:t>
            </a:r>
            <a:r>
              <a:rPr lang="es-ES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Arial"/>
                <a:cs typeface="Arial"/>
              </a:rPr>
              <a:t>chrome</a:t>
            </a:r>
            <a:r>
              <a:rPr lang="es-ES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Arial"/>
                <a:cs typeface="Arial"/>
              </a:rPr>
              <a:t>finishes</a:t>
            </a:r>
            <a:r>
              <a:rPr lang="es-ES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s-ES" dirty="0" err="1" smtClean="0">
                <a:solidFill>
                  <a:srgbClr val="000000"/>
                </a:solidFill>
                <a:latin typeface="Arial"/>
                <a:cs typeface="Arial"/>
              </a:rPr>
              <a:t>also</a:t>
            </a:r>
            <a:r>
              <a:rPr lang="es-E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s-ES" dirty="0" err="1" smtClean="0">
                <a:solidFill>
                  <a:srgbClr val="000000"/>
                </a:solidFill>
                <a:latin typeface="Arial"/>
                <a:cs typeface="Arial"/>
              </a:rPr>
              <a:t>bring</a:t>
            </a:r>
            <a:r>
              <a:rPr lang="es-ES" dirty="0" smtClean="0">
                <a:solidFill>
                  <a:srgbClr val="000000"/>
                </a:solidFill>
                <a:latin typeface="Arial"/>
                <a:cs typeface="Arial"/>
              </a:rPr>
              <a:t> a </a:t>
            </a:r>
            <a:r>
              <a:rPr lang="es-ES" dirty="0" err="1">
                <a:solidFill>
                  <a:srgbClr val="000000"/>
                </a:solidFill>
                <a:latin typeface="Arial"/>
                <a:cs typeface="Arial"/>
              </a:rPr>
              <a:t>renovated</a:t>
            </a:r>
            <a:r>
              <a:rPr lang="es-ES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s-ES" dirty="0" smtClean="0">
                <a:solidFill>
                  <a:srgbClr val="000000"/>
                </a:solidFill>
                <a:latin typeface="Arial"/>
                <a:cs typeface="Arial"/>
              </a:rPr>
              <a:t>and </a:t>
            </a:r>
            <a:r>
              <a:rPr lang="es-ES" dirty="0" err="1" smtClean="0">
                <a:solidFill>
                  <a:srgbClr val="000000"/>
                </a:solidFill>
                <a:latin typeface="Arial"/>
                <a:cs typeface="Arial"/>
              </a:rPr>
              <a:t>traditional</a:t>
            </a:r>
            <a:r>
              <a:rPr lang="es-E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s-ES" dirty="0" err="1" smtClean="0">
                <a:solidFill>
                  <a:srgbClr val="000000"/>
                </a:solidFill>
                <a:latin typeface="Arial"/>
                <a:cs typeface="Arial"/>
              </a:rPr>
              <a:t>stamp</a:t>
            </a:r>
            <a:r>
              <a:rPr lang="es-ES" dirty="0" smtClean="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ca-E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9" name="Imagen 8" descr="Tothora Today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000">
            <a:off x="6100758" y="5689926"/>
            <a:ext cx="844766" cy="84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988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251269"/>
            <a:ext cx="12191999" cy="1606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6"/>
          <a:stretch/>
        </p:blipFill>
        <p:spPr>
          <a:xfrm>
            <a:off x="8554330" y="5877272"/>
            <a:ext cx="1664764" cy="76743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8" t="20180" r="9144"/>
          <a:stretch/>
        </p:blipFill>
        <p:spPr>
          <a:xfrm>
            <a:off x="10128448" y="6116105"/>
            <a:ext cx="1793986" cy="392306"/>
          </a:xfrm>
          <a:prstGeom prst="rect">
            <a:avLst/>
          </a:prstGeom>
        </p:spPr>
      </p:pic>
      <p:pic>
        <p:nvPicPr>
          <p:cNvPr id="2" name="Imagen 1" descr="Swing 9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996" y="677422"/>
            <a:ext cx="8843818" cy="6632863"/>
          </a:xfrm>
          <a:prstGeom prst="rect">
            <a:avLst/>
          </a:prstGeom>
        </p:spPr>
      </p:pic>
      <p:pic>
        <p:nvPicPr>
          <p:cNvPr id="1026" name="Imagen 38" descr="cam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17" y="5563131"/>
            <a:ext cx="1048816" cy="106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uadroTexto 4"/>
          <p:cNvSpPr txBox="1"/>
          <p:nvPr/>
        </p:nvSpPr>
        <p:spPr>
          <a:xfrm>
            <a:off x="5953125" y="1819275"/>
            <a:ext cx="5257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latin typeface="Arial"/>
                <a:cs typeface="Arial"/>
              </a:rPr>
              <a:t>Our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range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is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composed</a:t>
            </a:r>
            <a:r>
              <a:rPr lang="es-ES" dirty="0" smtClean="0">
                <a:latin typeface="Arial"/>
                <a:cs typeface="Arial"/>
              </a:rPr>
              <a:t> of more </a:t>
            </a:r>
            <a:r>
              <a:rPr lang="es-ES" dirty="0" err="1" smtClean="0">
                <a:latin typeface="Arial"/>
                <a:cs typeface="Arial"/>
              </a:rPr>
              <a:t>than</a:t>
            </a:r>
            <a:endParaRPr lang="es-ES" dirty="0">
              <a:latin typeface="Arial"/>
              <a:cs typeface="Arial"/>
            </a:endParaRPr>
          </a:p>
          <a:p>
            <a:r>
              <a:rPr lang="es-ES" dirty="0" smtClean="0">
                <a:latin typeface="Arial"/>
                <a:cs typeface="Arial"/>
              </a:rPr>
              <a:t>30 </a:t>
            </a:r>
            <a:r>
              <a:rPr lang="es-ES" dirty="0" err="1" smtClean="0">
                <a:latin typeface="Arial"/>
                <a:cs typeface="Arial"/>
              </a:rPr>
              <a:t>models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with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>
                <a:latin typeface="Arial"/>
                <a:cs typeface="Arial"/>
              </a:rPr>
              <a:t>exclusive </a:t>
            </a:r>
            <a:r>
              <a:rPr lang="es-ES" dirty="0" err="1" smtClean="0">
                <a:latin typeface="Arial"/>
                <a:cs typeface="Arial"/>
              </a:rPr>
              <a:t>decoration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on</a:t>
            </a:r>
            <a:r>
              <a:rPr lang="es-ES" dirty="0" smtClean="0">
                <a:latin typeface="Arial"/>
                <a:cs typeface="Arial"/>
              </a:rPr>
              <a:t> desktop, </a:t>
            </a:r>
            <a:r>
              <a:rPr lang="es-ES" dirty="0" err="1" smtClean="0">
                <a:latin typeface="Arial"/>
                <a:cs typeface="Arial"/>
              </a:rPr>
              <a:t>wall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>
                <a:latin typeface="Arial"/>
                <a:cs typeface="Arial"/>
              </a:rPr>
              <a:t>and </a:t>
            </a:r>
            <a:r>
              <a:rPr lang="es-ES" dirty="0" err="1" smtClean="0">
                <a:latin typeface="Arial"/>
                <a:cs typeface="Arial"/>
              </a:rPr>
              <a:t>floor</a:t>
            </a:r>
            <a:r>
              <a:rPr lang="es-ES" dirty="0" smtClean="0">
                <a:latin typeface="Arial"/>
                <a:cs typeface="Arial"/>
              </a:rPr>
              <a:t>.</a:t>
            </a:r>
            <a:endParaRPr lang="ca-ES" dirty="0">
              <a:latin typeface="Arial"/>
              <a:cs typeface="Arial"/>
            </a:endParaRPr>
          </a:p>
        </p:txBody>
      </p:sp>
      <p:pic>
        <p:nvPicPr>
          <p:cNvPr id="9" name="Imagen 8" descr="Tothora Today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000">
            <a:off x="6100758" y="5689926"/>
            <a:ext cx="844766" cy="84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813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251269"/>
            <a:ext cx="12191999" cy="1606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CuadroTexto 4"/>
          <p:cNvSpPr txBox="1"/>
          <p:nvPr/>
        </p:nvSpPr>
        <p:spPr>
          <a:xfrm>
            <a:off x="3996258" y="2099733"/>
            <a:ext cx="67394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200" dirty="0">
                <a:latin typeface="Muller Narrow ExtraBold"/>
                <a:cs typeface="Muller Narrow ExtraBold"/>
              </a:rPr>
              <a:t>Tothora</a:t>
            </a:r>
            <a:r>
              <a:rPr lang="ca-ES" sz="2200" dirty="0">
                <a:latin typeface="Muller Narrow Light"/>
                <a:cs typeface="Muller Narrow Light"/>
              </a:rPr>
              <a:t>, </a:t>
            </a:r>
            <a:r>
              <a:rPr lang="ca-ES" sz="2200" dirty="0" err="1">
                <a:latin typeface="Muller Narrow Light"/>
                <a:cs typeface="Muller Narrow Light"/>
              </a:rPr>
              <a:t>you</a:t>
            </a:r>
            <a:r>
              <a:rPr lang="ca-ES" sz="2200" dirty="0">
                <a:latin typeface="Muller Narrow Light"/>
                <a:cs typeface="Muller Narrow Light"/>
              </a:rPr>
              <a:t> </a:t>
            </a:r>
            <a:r>
              <a:rPr lang="ca-ES" sz="2200" dirty="0" err="1">
                <a:latin typeface="Muller Narrow Light"/>
                <a:cs typeface="Muller Narrow Light"/>
              </a:rPr>
              <a:t>discover</a:t>
            </a:r>
            <a:r>
              <a:rPr lang="ca-ES" sz="2200" dirty="0">
                <a:latin typeface="Muller Narrow Light"/>
                <a:cs typeface="Muller Narrow Light"/>
              </a:rPr>
              <a:t> </a:t>
            </a:r>
            <a:r>
              <a:rPr lang="ca-ES" sz="2200" dirty="0" err="1">
                <a:latin typeface="Muller Narrow Light"/>
                <a:cs typeface="Muller Narrow Light"/>
              </a:rPr>
              <a:t>different</a:t>
            </a:r>
            <a:r>
              <a:rPr lang="ca-ES" sz="2200" dirty="0">
                <a:latin typeface="Muller Narrow Light"/>
                <a:cs typeface="Muller Narrow Light"/>
              </a:rPr>
              <a:t> </a:t>
            </a:r>
            <a:r>
              <a:rPr lang="ca-ES" sz="2200" dirty="0" err="1">
                <a:latin typeface="Muller Narrow Light"/>
                <a:cs typeface="Muller Narrow Light"/>
              </a:rPr>
              <a:t>shapes</a:t>
            </a:r>
            <a:r>
              <a:rPr lang="ca-ES" sz="2200" dirty="0">
                <a:latin typeface="Muller Narrow Light"/>
                <a:cs typeface="Muller Narrow Light"/>
              </a:rPr>
              <a:t> </a:t>
            </a:r>
            <a:r>
              <a:rPr lang="ca-ES" sz="2200" dirty="0" err="1">
                <a:latin typeface="Muller Narrow Light"/>
                <a:cs typeface="Muller Narrow Light"/>
              </a:rPr>
              <a:t>and</a:t>
            </a:r>
            <a:r>
              <a:rPr lang="ca-ES" sz="2200" dirty="0">
                <a:latin typeface="Muller Narrow Light"/>
                <a:cs typeface="Muller Narrow Light"/>
              </a:rPr>
              <a:t> materials </a:t>
            </a:r>
            <a:r>
              <a:rPr lang="ca-ES" sz="2200" dirty="0" err="1">
                <a:latin typeface="Muller Narrow Light"/>
                <a:cs typeface="Muller Narrow Light"/>
              </a:rPr>
              <a:t>that</a:t>
            </a:r>
            <a:r>
              <a:rPr lang="ca-ES" sz="2200" dirty="0">
                <a:latin typeface="Muller Narrow Light"/>
                <a:cs typeface="Muller Narrow Light"/>
              </a:rPr>
              <a:t> </a:t>
            </a:r>
            <a:r>
              <a:rPr lang="ca-ES" sz="2200" dirty="0" err="1">
                <a:latin typeface="Muller Narrow Light"/>
                <a:cs typeface="Muller Narrow Light"/>
              </a:rPr>
              <a:t>give</a:t>
            </a:r>
            <a:r>
              <a:rPr lang="ca-ES" sz="2200" dirty="0">
                <a:latin typeface="Muller Narrow Light"/>
                <a:cs typeface="Muller Narrow Light"/>
              </a:rPr>
              <a:t> </a:t>
            </a:r>
            <a:r>
              <a:rPr lang="ca-ES" sz="2200" dirty="0" err="1">
                <a:latin typeface="Muller Narrow Light"/>
                <a:cs typeface="Muller Narrow Light"/>
              </a:rPr>
              <a:t>life</a:t>
            </a:r>
            <a:r>
              <a:rPr lang="ca-ES" sz="2200" dirty="0">
                <a:latin typeface="Muller Narrow Light"/>
                <a:cs typeface="Muller Narrow Light"/>
              </a:rPr>
              <a:t> to </a:t>
            </a:r>
            <a:r>
              <a:rPr lang="ca-ES" sz="2200" dirty="0" err="1">
                <a:latin typeface="Muller Narrow Light"/>
                <a:cs typeface="Muller Narrow Light"/>
              </a:rPr>
              <a:t>objects</a:t>
            </a:r>
            <a:r>
              <a:rPr lang="ca-ES" sz="2200" dirty="0">
                <a:latin typeface="Muller Narrow Light"/>
                <a:cs typeface="Muller Narrow Light"/>
              </a:rPr>
              <a:t> </a:t>
            </a:r>
            <a:r>
              <a:rPr lang="ca-ES" sz="2200" dirty="0" err="1">
                <a:latin typeface="Muller Narrow Light"/>
                <a:cs typeface="Muller Narrow Light"/>
              </a:rPr>
              <a:t>capable</a:t>
            </a:r>
            <a:r>
              <a:rPr lang="ca-ES" sz="2200" dirty="0">
                <a:latin typeface="Muller Narrow Light"/>
                <a:cs typeface="Muller Narrow Light"/>
              </a:rPr>
              <a:t> of </a:t>
            </a:r>
            <a:r>
              <a:rPr lang="ca-ES" sz="2200" dirty="0" err="1">
                <a:latin typeface="Muller Narrow Light"/>
                <a:cs typeface="Muller Narrow Light"/>
              </a:rPr>
              <a:t>enchanting</a:t>
            </a:r>
            <a:r>
              <a:rPr lang="ca-ES" sz="2200" dirty="0">
                <a:latin typeface="Muller Narrow Light"/>
                <a:cs typeface="Muller Narrow Light"/>
              </a:rPr>
              <a:t> </a:t>
            </a:r>
            <a:r>
              <a:rPr lang="ca-ES" sz="2200" dirty="0" err="1">
                <a:latin typeface="Muller Narrow Light"/>
                <a:cs typeface="Muller Narrow Light"/>
              </a:rPr>
              <a:t>thanks</a:t>
            </a:r>
            <a:r>
              <a:rPr lang="ca-ES" sz="2200" dirty="0">
                <a:latin typeface="Muller Narrow Light"/>
                <a:cs typeface="Muller Narrow Light"/>
              </a:rPr>
              <a:t> to </a:t>
            </a:r>
            <a:r>
              <a:rPr lang="ca-ES" sz="2200" dirty="0" err="1">
                <a:latin typeface="Muller Narrow Light"/>
                <a:cs typeface="Muller Narrow Light"/>
              </a:rPr>
              <a:t>the</a:t>
            </a:r>
            <a:r>
              <a:rPr lang="ca-ES" sz="2200" dirty="0">
                <a:latin typeface="Muller Narrow Light"/>
                <a:cs typeface="Muller Narrow Light"/>
              </a:rPr>
              <a:t> </a:t>
            </a:r>
            <a:r>
              <a:rPr lang="ca-ES" sz="2200" dirty="0" err="1">
                <a:latin typeface="Muller Narrow Light"/>
                <a:cs typeface="Muller Narrow Light"/>
              </a:rPr>
              <a:t>essence</a:t>
            </a:r>
            <a:r>
              <a:rPr lang="ca-ES" sz="2200" dirty="0">
                <a:latin typeface="Muller Narrow Light"/>
                <a:cs typeface="Muller Narrow Light"/>
              </a:rPr>
              <a:t> </a:t>
            </a:r>
            <a:r>
              <a:rPr lang="ca-ES" sz="2200" dirty="0" err="1">
                <a:latin typeface="Muller Narrow Light"/>
                <a:cs typeface="Muller Narrow Light"/>
              </a:rPr>
              <a:t>that</a:t>
            </a:r>
            <a:r>
              <a:rPr lang="ca-ES" sz="2200" dirty="0">
                <a:latin typeface="Muller Narrow Light"/>
                <a:cs typeface="Muller Narrow Light"/>
              </a:rPr>
              <a:t> </a:t>
            </a:r>
            <a:r>
              <a:rPr lang="ca-ES" sz="2200" dirty="0" err="1">
                <a:latin typeface="Muller Narrow Light"/>
                <a:cs typeface="Muller Narrow Light"/>
              </a:rPr>
              <a:t>seems</a:t>
            </a:r>
            <a:r>
              <a:rPr lang="ca-ES" sz="2200" dirty="0">
                <a:latin typeface="Muller Narrow Light"/>
                <a:cs typeface="Muller Narrow Light"/>
              </a:rPr>
              <a:t> to </a:t>
            </a:r>
            <a:r>
              <a:rPr lang="ca-ES" sz="2200" dirty="0" err="1">
                <a:latin typeface="Muller Narrow Light"/>
                <a:cs typeface="Muller Narrow Light"/>
              </a:rPr>
              <a:t>find</a:t>
            </a:r>
            <a:r>
              <a:rPr lang="ca-ES" sz="2200" dirty="0">
                <a:latin typeface="Muller Narrow Light"/>
                <a:cs typeface="Muller Narrow Light"/>
              </a:rPr>
              <a:t> </a:t>
            </a:r>
            <a:r>
              <a:rPr lang="ca-ES" sz="2200" dirty="0" err="1">
                <a:latin typeface="Muller Narrow Light"/>
                <a:cs typeface="Muller Narrow Light"/>
              </a:rPr>
              <a:t>the</a:t>
            </a:r>
            <a:r>
              <a:rPr lang="ca-ES" sz="2200" dirty="0">
                <a:latin typeface="Muller Narrow Light"/>
                <a:cs typeface="Muller Narrow Light"/>
              </a:rPr>
              <a:t> </a:t>
            </a:r>
            <a:r>
              <a:rPr lang="ca-ES" sz="2200" dirty="0" err="1">
                <a:latin typeface="Muller Narrow Light"/>
                <a:cs typeface="Muller Narrow Light"/>
              </a:rPr>
              <a:t>perfect</a:t>
            </a:r>
            <a:r>
              <a:rPr lang="ca-ES" sz="2200" dirty="0">
                <a:latin typeface="Muller Narrow Light"/>
                <a:cs typeface="Muller Narrow Light"/>
              </a:rPr>
              <a:t> </a:t>
            </a:r>
            <a:r>
              <a:rPr lang="ca-ES" sz="2200" dirty="0" err="1">
                <a:latin typeface="Muller Narrow Light"/>
                <a:cs typeface="Muller Narrow Light"/>
              </a:rPr>
              <a:t>meeting</a:t>
            </a:r>
            <a:r>
              <a:rPr lang="ca-ES" sz="2200" dirty="0">
                <a:latin typeface="Muller Narrow Light"/>
                <a:cs typeface="Muller Narrow Light"/>
              </a:rPr>
              <a:t> </a:t>
            </a:r>
            <a:r>
              <a:rPr lang="ca-ES" sz="2200" dirty="0" err="1">
                <a:latin typeface="Muller Narrow Light"/>
                <a:cs typeface="Muller Narrow Light"/>
              </a:rPr>
              <a:t>point</a:t>
            </a:r>
            <a:r>
              <a:rPr lang="ca-ES" sz="2200" dirty="0">
                <a:latin typeface="Muller Narrow Light"/>
                <a:cs typeface="Muller Narrow Light"/>
              </a:rPr>
              <a:t> </a:t>
            </a:r>
            <a:r>
              <a:rPr lang="ca-ES" sz="2200" dirty="0" err="1">
                <a:latin typeface="Muller Narrow Light"/>
                <a:cs typeface="Muller Narrow Light"/>
              </a:rPr>
              <a:t>between</a:t>
            </a:r>
            <a:r>
              <a:rPr lang="ca-ES" sz="2200" dirty="0">
                <a:latin typeface="Muller Narrow Light"/>
                <a:cs typeface="Muller Narrow Light"/>
              </a:rPr>
              <a:t> </a:t>
            </a:r>
            <a:r>
              <a:rPr lang="ca-ES" sz="2200" dirty="0" err="1">
                <a:latin typeface="Muller Narrow Light"/>
                <a:cs typeface="Muller Narrow Light"/>
              </a:rPr>
              <a:t>the</a:t>
            </a:r>
            <a:r>
              <a:rPr lang="ca-ES" sz="2200" dirty="0">
                <a:latin typeface="Muller Narrow Light"/>
                <a:cs typeface="Muller Narrow Light"/>
              </a:rPr>
              <a:t> </a:t>
            </a:r>
            <a:r>
              <a:rPr lang="ca-ES" sz="2200" dirty="0" err="1">
                <a:latin typeface="Muller Narrow Light"/>
                <a:cs typeface="Muller Narrow Light"/>
              </a:rPr>
              <a:t>classic</a:t>
            </a:r>
            <a:r>
              <a:rPr lang="ca-ES" sz="2200" dirty="0">
                <a:latin typeface="Muller Narrow Light"/>
                <a:cs typeface="Muller Narrow Light"/>
              </a:rPr>
              <a:t> </a:t>
            </a:r>
            <a:r>
              <a:rPr lang="ca-ES" sz="2200" dirty="0" err="1">
                <a:latin typeface="Muller Narrow Light"/>
                <a:cs typeface="Muller Narrow Light"/>
              </a:rPr>
              <a:t>and</a:t>
            </a:r>
            <a:r>
              <a:rPr lang="ca-ES" sz="2200" dirty="0">
                <a:latin typeface="Muller Narrow Light"/>
                <a:cs typeface="Muller Narrow Light"/>
              </a:rPr>
              <a:t> </a:t>
            </a:r>
            <a:r>
              <a:rPr lang="ca-ES" sz="2200" dirty="0" err="1">
                <a:latin typeface="Muller Narrow Light"/>
                <a:cs typeface="Muller Narrow Light"/>
              </a:rPr>
              <a:t>the</a:t>
            </a:r>
            <a:r>
              <a:rPr lang="ca-ES" sz="2200" dirty="0">
                <a:latin typeface="Muller Narrow Light"/>
                <a:cs typeface="Muller Narrow Light"/>
              </a:rPr>
              <a:t> modern. </a:t>
            </a:r>
          </a:p>
        </p:txBody>
      </p:sp>
      <p:pic>
        <p:nvPicPr>
          <p:cNvPr id="3" name="Imagen 2" descr="Mapa mundi 201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91" y="-188951"/>
            <a:ext cx="10772907" cy="633700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6"/>
          <a:stretch/>
        </p:blipFill>
        <p:spPr>
          <a:xfrm>
            <a:off x="8554330" y="5877272"/>
            <a:ext cx="1664764" cy="76743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8" t="20180" r="9144"/>
          <a:stretch/>
        </p:blipFill>
        <p:spPr>
          <a:xfrm>
            <a:off x="10128448" y="6116105"/>
            <a:ext cx="1793986" cy="392306"/>
          </a:xfrm>
          <a:prstGeom prst="rect">
            <a:avLst/>
          </a:prstGeom>
        </p:spPr>
      </p:pic>
      <p:pic>
        <p:nvPicPr>
          <p:cNvPr id="1026" name="Imagen 38" descr="cam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17" y="5563131"/>
            <a:ext cx="1048816" cy="106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Imagen 20" descr="Tothora Today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000">
            <a:off x="6100758" y="5689926"/>
            <a:ext cx="844766" cy="84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46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251269"/>
            <a:ext cx="12191999" cy="1606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6"/>
          <a:stretch/>
        </p:blipFill>
        <p:spPr>
          <a:xfrm>
            <a:off x="8554330" y="5877272"/>
            <a:ext cx="1664764" cy="76743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8" t="20180" r="9144"/>
          <a:stretch/>
        </p:blipFill>
        <p:spPr>
          <a:xfrm>
            <a:off x="10128448" y="6116105"/>
            <a:ext cx="1793986" cy="392306"/>
          </a:xfrm>
          <a:prstGeom prst="rect">
            <a:avLst/>
          </a:prstGeom>
        </p:spPr>
      </p:pic>
      <p:pic>
        <p:nvPicPr>
          <p:cNvPr id="14" name="Imagen 13" descr="Planet 1 bis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6" y="455776"/>
            <a:ext cx="4925580" cy="4925580"/>
          </a:xfrm>
          <a:prstGeom prst="rect">
            <a:avLst/>
          </a:prstGeom>
        </p:spPr>
      </p:pic>
      <p:pic>
        <p:nvPicPr>
          <p:cNvPr id="1026" name="Imagen 38" descr="cam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17" y="5563131"/>
            <a:ext cx="1048816" cy="106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uadroTexto 4"/>
          <p:cNvSpPr txBox="1"/>
          <p:nvPr/>
        </p:nvSpPr>
        <p:spPr>
          <a:xfrm>
            <a:off x="5961063" y="1828805"/>
            <a:ext cx="291254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dirty="0" smtClean="0">
                <a:latin typeface="Arial"/>
                <a:cs typeface="Arial"/>
              </a:rPr>
              <a:t>· </a:t>
            </a:r>
            <a:r>
              <a:rPr lang="ca-ES" sz="1600" dirty="0" err="1" smtClean="0">
                <a:latin typeface="Arial"/>
                <a:cs typeface="Arial"/>
              </a:rPr>
              <a:t>Catalonia</a:t>
            </a:r>
            <a:endParaRPr lang="ca-ES" sz="1600" dirty="0">
              <a:latin typeface="Arial"/>
              <a:cs typeface="Arial"/>
            </a:endParaRPr>
          </a:p>
          <a:p>
            <a:r>
              <a:rPr lang="ca-ES" sz="1600" dirty="0">
                <a:latin typeface="Arial"/>
                <a:cs typeface="Arial"/>
              </a:rPr>
              <a:t>· </a:t>
            </a:r>
            <a:r>
              <a:rPr lang="ca-ES" sz="1600" dirty="0" err="1" smtClean="0">
                <a:latin typeface="Arial"/>
                <a:cs typeface="Arial"/>
              </a:rPr>
              <a:t>Canary</a:t>
            </a:r>
            <a:r>
              <a:rPr lang="ca-ES" sz="1600" dirty="0" smtClean="0">
                <a:latin typeface="Arial"/>
                <a:cs typeface="Arial"/>
              </a:rPr>
              <a:t> </a:t>
            </a:r>
            <a:r>
              <a:rPr lang="ca-ES" sz="1600" dirty="0" err="1" smtClean="0">
                <a:latin typeface="Arial"/>
                <a:cs typeface="Arial"/>
              </a:rPr>
              <a:t>Islands</a:t>
            </a:r>
            <a:endParaRPr lang="ca-ES" sz="1600" dirty="0">
              <a:latin typeface="Arial"/>
              <a:cs typeface="Arial"/>
            </a:endParaRPr>
          </a:p>
          <a:p>
            <a:r>
              <a:rPr lang="ca-ES" sz="1600" dirty="0">
                <a:latin typeface="Arial"/>
                <a:cs typeface="Arial"/>
              </a:rPr>
              <a:t>· </a:t>
            </a:r>
            <a:r>
              <a:rPr lang="ca-ES" sz="1600" dirty="0" smtClean="0">
                <a:latin typeface="Arial"/>
                <a:cs typeface="Arial"/>
              </a:rPr>
              <a:t>Andorra</a:t>
            </a:r>
          </a:p>
          <a:p>
            <a:r>
              <a:rPr lang="ca-ES" sz="1600" dirty="0">
                <a:latin typeface="Arial"/>
                <a:cs typeface="Arial"/>
              </a:rPr>
              <a:t>· </a:t>
            </a:r>
            <a:r>
              <a:rPr lang="ca-ES" sz="1600" dirty="0" err="1" smtClean="0">
                <a:latin typeface="Arial"/>
                <a:cs typeface="Arial"/>
              </a:rPr>
              <a:t>Australia</a:t>
            </a:r>
            <a:r>
              <a:rPr lang="ca-ES" sz="1600" dirty="0" smtClean="0">
                <a:latin typeface="Arial"/>
                <a:cs typeface="Arial"/>
              </a:rPr>
              <a:t> &amp; New </a:t>
            </a:r>
            <a:r>
              <a:rPr lang="ca-ES" sz="1600" dirty="0" err="1" smtClean="0">
                <a:latin typeface="Arial"/>
                <a:cs typeface="Arial"/>
              </a:rPr>
              <a:t>Zealand</a:t>
            </a:r>
            <a:endParaRPr lang="ca-ES" sz="1600" dirty="0">
              <a:latin typeface="Arial"/>
              <a:cs typeface="Arial"/>
            </a:endParaRPr>
          </a:p>
          <a:p>
            <a:r>
              <a:rPr lang="ca-ES" sz="1600" dirty="0">
                <a:latin typeface="Arial"/>
                <a:cs typeface="Arial"/>
              </a:rPr>
              <a:t>· </a:t>
            </a:r>
            <a:r>
              <a:rPr lang="ca-ES" sz="1600" dirty="0" err="1" smtClean="0">
                <a:latin typeface="Arial"/>
                <a:cs typeface="Arial"/>
              </a:rPr>
              <a:t>Czech</a:t>
            </a:r>
            <a:r>
              <a:rPr lang="ca-ES" sz="1600" dirty="0" smtClean="0">
                <a:latin typeface="Arial"/>
                <a:cs typeface="Arial"/>
              </a:rPr>
              <a:t> </a:t>
            </a:r>
            <a:r>
              <a:rPr lang="ca-ES" sz="1600" dirty="0" err="1" smtClean="0">
                <a:latin typeface="Arial"/>
                <a:cs typeface="Arial"/>
              </a:rPr>
              <a:t>Republic</a:t>
            </a:r>
            <a:endParaRPr lang="ca-ES" sz="1600" dirty="0">
              <a:latin typeface="Arial"/>
              <a:cs typeface="Arial"/>
            </a:endParaRPr>
          </a:p>
          <a:p>
            <a:r>
              <a:rPr lang="ca-ES" sz="1600" dirty="0">
                <a:latin typeface="Arial"/>
                <a:cs typeface="Arial"/>
              </a:rPr>
              <a:t>· </a:t>
            </a:r>
            <a:r>
              <a:rPr lang="ca-ES" sz="1600" dirty="0" err="1" smtClean="0">
                <a:latin typeface="Arial"/>
                <a:cs typeface="Arial"/>
              </a:rPr>
              <a:t>Finland</a:t>
            </a:r>
            <a:endParaRPr lang="ca-ES" sz="1600" dirty="0">
              <a:latin typeface="Arial"/>
              <a:cs typeface="Arial"/>
            </a:endParaRPr>
          </a:p>
          <a:p>
            <a:r>
              <a:rPr lang="ca-ES" sz="1600" dirty="0">
                <a:latin typeface="Arial"/>
                <a:cs typeface="Arial"/>
              </a:rPr>
              <a:t>· </a:t>
            </a:r>
            <a:r>
              <a:rPr lang="ca-ES" sz="1600" dirty="0" smtClean="0">
                <a:latin typeface="Arial"/>
                <a:cs typeface="Arial"/>
              </a:rPr>
              <a:t>France</a:t>
            </a:r>
          </a:p>
          <a:p>
            <a:r>
              <a:rPr lang="ca-ES" sz="1600" dirty="0">
                <a:latin typeface="Arial"/>
                <a:cs typeface="Arial"/>
              </a:rPr>
              <a:t>· </a:t>
            </a:r>
            <a:r>
              <a:rPr lang="ca-ES" sz="1600" dirty="0" err="1" smtClean="0">
                <a:latin typeface="Arial"/>
                <a:cs typeface="Arial"/>
              </a:rPr>
              <a:t>Germany</a:t>
            </a:r>
            <a:endParaRPr lang="ca-ES" sz="1600" dirty="0">
              <a:latin typeface="Arial"/>
              <a:cs typeface="Arial"/>
            </a:endParaRPr>
          </a:p>
          <a:p>
            <a:r>
              <a:rPr lang="ca-ES" sz="1600" dirty="0">
                <a:latin typeface="Arial"/>
                <a:cs typeface="Arial"/>
              </a:rPr>
              <a:t>· </a:t>
            </a:r>
            <a:r>
              <a:rPr lang="ca-ES" sz="1600" dirty="0" err="1" smtClean="0">
                <a:latin typeface="Arial"/>
                <a:cs typeface="Arial"/>
              </a:rPr>
              <a:t>India</a:t>
            </a:r>
            <a:endParaRPr lang="ca-ES" sz="1600" dirty="0">
              <a:latin typeface="Arial"/>
              <a:cs typeface="Arial"/>
            </a:endParaRPr>
          </a:p>
          <a:p>
            <a:r>
              <a:rPr lang="ca-ES" sz="1600" dirty="0">
                <a:latin typeface="Arial"/>
                <a:cs typeface="Arial"/>
              </a:rPr>
              <a:t>· </a:t>
            </a:r>
            <a:r>
              <a:rPr lang="ca-ES" sz="1600" dirty="0" err="1" smtClean="0">
                <a:latin typeface="Arial"/>
                <a:cs typeface="Arial"/>
              </a:rPr>
              <a:t>Italy</a:t>
            </a:r>
            <a:endParaRPr lang="ca-ES" sz="1600" dirty="0">
              <a:latin typeface="Arial"/>
              <a:cs typeface="Arial"/>
            </a:endParaRPr>
          </a:p>
          <a:p>
            <a:r>
              <a:rPr lang="ca-ES" sz="1600" dirty="0">
                <a:latin typeface="Arial"/>
                <a:cs typeface="Arial"/>
              </a:rPr>
              <a:t>· </a:t>
            </a:r>
            <a:r>
              <a:rPr lang="ca-ES" sz="1600" dirty="0" err="1" smtClean="0">
                <a:latin typeface="Arial"/>
                <a:cs typeface="Arial"/>
              </a:rPr>
              <a:t>Japan</a:t>
            </a:r>
            <a:endParaRPr lang="ca-ES" sz="1600" dirty="0">
              <a:latin typeface="Arial"/>
              <a:cs typeface="Arial"/>
            </a:endParaRPr>
          </a:p>
          <a:p>
            <a:r>
              <a:rPr lang="ca-ES" sz="1600" dirty="0">
                <a:latin typeface="Arial"/>
                <a:cs typeface="Arial"/>
              </a:rPr>
              <a:t>· </a:t>
            </a:r>
            <a:r>
              <a:rPr lang="ca-ES" sz="1600" dirty="0" err="1" smtClean="0">
                <a:latin typeface="Arial"/>
                <a:cs typeface="Arial"/>
              </a:rPr>
              <a:t>Netherland</a:t>
            </a:r>
            <a:endParaRPr lang="ca-ES" sz="1600" dirty="0">
              <a:latin typeface="Arial"/>
              <a:cs typeface="Arial"/>
            </a:endParaRPr>
          </a:p>
          <a:p>
            <a:r>
              <a:rPr lang="ca-ES" sz="1600" dirty="0">
                <a:latin typeface="Arial"/>
                <a:cs typeface="Arial"/>
              </a:rPr>
              <a:t>· </a:t>
            </a:r>
            <a:r>
              <a:rPr lang="ca-ES" sz="1600" dirty="0" err="1" smtClean="0">
                <a:latin typeface="Arial"/>
                <a:cs typeface="Arial"/>
              </a:rPr>
              <a:t>Nigeria</a:t>
            </a:r>
            <a:endParaRPr lang="ca-ES" sz="1600" dirty="0" smtClean="0">
              <a:latin typeface="Arial"/>
              <a:cs typeface="Arial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8635992" y="1845739"/>
            <a:ext cx="291254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dirty="0">
                <a:latin typeface="Arial"/>
                <a:cs typeface="Arial"/>
              </a:rPr>
              <a:t>· </a:t>
            </a:r>
            <a:r>
              <a:rPr lang="ca-ES" sz="1600" dirty="0" err="1" smtClean="0">
                <a:latin typeface="Arial"/>
                <a:cs typeface="Arial"/>
              </a:rPr>
              <a:t>Poland</a:t>
            </a:r>
            <a:endParaRPr lang="ca-ES" sz="1600" dirty="0">
              <a:latin typeface="Arial"/>
              <a:cs typeface="Arial"/>
            </a:endParaRPr>
          </a:p>
          <a:p>
            <a:r>
              <a:rPr lang="ca-ES" sz="1600" dirty="0">
                <a:latin typeface="Arial"/>
                <a:cs typeface="Arial"/>
              </a:rPr>
              <a:t>· </a:t>
            </a:r>
            <a:r>
              <a:rPr lang="ca-ES" sz="1600" dirty="0" smtClean="0">
                <a:latin typeface="Arial"/>
                <a:cs typeface="Arial"/>
              </a:rPr>
              <a:t>Portugal</a:t>
            </a:r>
            <a:endParaRPr lang="ca-ES" sz="1600" dirty="0">
              <a:latin typeface="Arial"/>
              <a:cs typeface="Arial"/>
            </a:endParaRPr>
          </a:p>
          <a:p>
            <a:r>
              <a:rPr lang="ca-ES" sz="1600" dirty="0">
                <a:latin typeface="Arial"/>
                <a:cs typeface="Arial"/>
              </a:rPr>
              <a:t>· </a:t>
            </a:r>
            <a:r>
              <a:rPr lang="ca-ES" sz="1600" dirty="0" err="1" smtClean="0">
                <a:latin typeface="Arial"/>
                <a:cs typeface="Arial"/>
              </a:rPr>
              <a:t>Republik</a:t>
            </a:r>
            <a:r>
              <a:rPr lang="ca-ES" sz="1600" dirty="0" smtClean="0">
                <a:latin typeface="Arial"/>
                <a:cs typeface="Arial"/>
              </a:rPr>
              <a:t> </a:t>
            </a:r>
            <a:r>
              <a:rPr lang="ca-ES" sz="1600" dirty="0" err="1">
                <a:latin typeface="Arial"/>
                <a:cs typeface="Arial"/>
              </a:rPr>
              <a:t>Osterreich</a:t>
            </a:r>
            <a:endParaRPr lang="ca-ES" sz="1600" dirty="0">
              <a:latin typeface="Arial"/>
              <a:cs typeface="Arial"/>
            </a:endParaRPr>
          </a:p>
          <a:p>
            <a:r>
              <a:rPr lang="ca-ES" sz="1600" dirty="0">
                <a:latin typeface="Arial"/>
                <a:cs typeface="Arial"/>
              </a:rPr>
              <a:t>· </a:t>
            </a:r>
            <a:r>
              <a:rPr lang="ca-ES" sz="1600" dirty="0" err="1" smtClean="0">
                <a:latin typeface="Arial"/>
                <a:cs typeface="Arial"/>
              </a:rPr>
              <a:t>Slovenia</a:t>
            </a:r>
            <a:endParaRPr lang="ca-ES" sz="1600" dirty="0">
              <a:latin typeface="Arial"/>
              <a:cs typeface="Arial"/>
            </a:endParaRPr>
          </a:p>
          <a:p>
            <a:r>
              <a:rPr lang="ca-ES" sz="1600" dirty="0">
                <a:latin typeface="Arial"/>
                <a:cs typeface="Arial"/>
              </a:rPr>
              <a:t>· </a:t>
            </a:r>
            <a:r>
              <a:rPr lang="ca-ES" sz="1600" dirty="0" smtClean="0">
                <a:latin typeface="Arial"/>
                <a:cs typeface="Arial"/>
              </a:rPr>
              <a:t>Spain</a:t>
            </a:r>
            <a:endParaRPr lang="ca-ES" sz="1600" dirty="0">
              <a:latin typeface="Arial"/>
              <a:cs typeface="Arial"/>
            </a:endParaRPr>
          </a:p>
          <a:p>
            <a:r>
              <a:rPr lang="ca-ES" sz="1600" dirty="0">
                <a:latin typeface="Arial"/>
                <a:cs typeface="Arial"/>
              </a:rPr>
              <a:t>· </a:t>
            </a:r>
            <a:r>
              <a:rPr lang="ca-ES" sz="1600" dirty="0" err="1" smtClean="0">
                <a:latin typeface="Arial"/>
                <a:cs typeface="Arial"/>
              </a:rPr>
              <a:t>Sultanate</a:t>
            </a:r>
            <a:r>
              <a:rPr lang="ca-ES" sz="1600" dirty="0" smtClean="0">
                <a:latin typeface="Arial"/>
                <a:cs typeface="Arial"/>
              </a:rPr>
              <a:t> </a:t>
            </a:r>
            <a:r>
              <a:rPr lang="ca-ES" sz="1600" dirty="0">
                <a:latin typeface="Arial"/>
                <a:cs typeface="Arial"/>
              </a:rPr>
              <a:t>of Oman</a:t>
            </a:r>
          </a:p>
          <a:p>
            <a:r>
              <a:rPr lang="ca-ES" sz="1600" dirty="0">
                <a:latin typeface="Arial"/>
                <a:cs typeface="Arial"/>
              </a:rPr>
              <a:t>· </a:t>
            </a:r>
            <a:r>
              <a:rPr lang="ca-ES" sz="1600" dirty="0" err="1" smtClean="0">
                <a:latin typeface="Arial"/>
                <a:cs typeface="Arial"/>
              </a:rPr>
              <a:t>Sweden</a:t>
            </a:r>
            <a:endParaRPr lang="ca-ES" sz="1600" dirty="0">
              <a:latin typeface="Arial"/>
              <a:cs typeface="Arial"/>
            </a:endParaRPr>
          </a:p>
          <a:p>
            <a:r>
              <a:rPr lang="ca-ES" sz="1600" dirty="0">
                <a:latin typeface="Arial"/>
                <a:cs typeface="Arial"/>
              </a:rPr>
              <a:t>· </a:t>
            </a:r>
            <a:r>
              <a:rPr lang="ca-ES" sz="1600" dirty="0" err="1" smtClean="0">
                <a:latin typeface="Arial"/>
                <a:cs typeface="Arial"/>
              </a:rPr>
              <a:t>Switzerland</a:t>
            </a:r>
            <a:endParaRPr lang="ca-ES" sz="1600" dirty="0">
              <a:latin typeface="Arial"/>
              <a:cs typeface="Arial"/>
            </a:endParaRPr>
          </a:p>
          <a:p>
            <a:r>
              <a:rPr lang="ca-ES" sz="1600" dirty="0">
                <a:latin typeface="Arial"/>
                <a:cs typeface="Arial"/>
              </a:rPr>
              <a:t>· </a:t>
            </a:r>
            <a:r>
              <a:rPr lang="ca-ES" sz="1600" dirty="0" smtClean="0">
                <a:latin typeface="Arial"/>
                <a:cs typeface="Arial"/>
              </a:rPr>
              <a:t>Taiwan</a:t>
            </a:r>
            <a:endParaRPr lang="ca-ES" sz="1600" dirty="0">
              <a:latin typeface="Arial"/>
              <a:cs typeface="Arial"/>
            </a:endParaRPr>
          </a:p>
          <a:p>
            <a:r>
              <a:rPr lang="ca-ES" sz="1600" dirty="0">
                <a:latin typeface="Arial"/>
                <a:cs typeface="Arial"/>
              </a:rPr>
              <a:t>· </a:t>
            </a:r>
            <a:r>
              <a:rPr lang="ca-ES" sz="1600" dirty="0" smtClean="0">
                <a:latin typeface="Arial"/>
                <a:cs typeface="Arial"/>
              </a:rPr>
              <a:t>UK </a:t>
            </a:r>
            <a:r>
              <a:rPr lang="ca-ES" sz="1600" dirty="0">
                <a:latin typeface="Arial"/>
                <a:cs typeface="Arial"/>
              </a:rPr>
              <a:t>&amp; </a:t>
            </a:r>
            <a:r>
              <a:rPr lang="ca-ES" sz="1600" dirty="0" err="1">
                <a:latin typeface="Arial"/>
                <a:cs typeface="Arial"/>
              </a:rPr>
              <a:t>Ireland</a:t>
            </a:r>
            <a:endParaRPr lang="ca-ES" sz="1600" dirty="0">
              <a:latin typeface="Arial"/>
              <a:cs typeface="Arial"/>
            </a:endParaRPr>
          </a:p>
          <a:p>
            <a:r>
              <a:rPr lang="ca-ES" sz="1600" dirty="0">
                <a:latin typeface="Arial"/>
                <a:cs typeface="Arial"/>
              </a:rPr>
              <a:t>· </a:t>
            </a:r>
            <a:r>
              <a:rPr lang="ca-ES" sz="1600" dirty="0" smtClean="0">
                <a:latin typeface="Arial"/>
                <a:cs typeface="Arial"/>
              </a:rPr>
              <a:t>United </a:t>
            </a:r>
            <a:r>
              <a:rPr lang="ca-ES" sz="1600" dirty="0" err="1">
                <a:latin typeface="Arial"/>
                <a:cs typeface="Arial"/>
              </a:rPr>
              <a:t>Arab</a:t>
            </a:r>
            <a:r>
              <a:rPr lang="ca-ES" sz="1600" dirty="0">
                <a:latin typeface="Arial"/>
                <a:cs typeface="Arial"/>
              </a:rPr>
              <a:t> </a:t>
            </a:r>
            <a:r>
              <a:rPr lang="ca-ES" sz="1600" dirty="0" err="1">
                <a:latin typeface="Arial"/>
                <a:cs typeface="Arial"/>
              </a:rPr>
              <a:t>Emirates</a:t>
            </a:r>
            <a:endParaRPr lang="ca-ES" sz="1600" dirty="0">
              <a:latin typeface="Arial"/>
              <a:cs typeface="Arial"/>
            </a:endParaRPr>
          </a:p>
          <a:p>
            <a:r>
              <a:rPr lang="ca-ES" sz="1600" dirty="0">
                <a:latin typeface="Arial"/>
                <a:cs typeface="Arial"/>
              </a:rPr>
              <a:t>· </a:t>
            </a:r>
            <a:r>
              <a:rPr lang="ca-ES" sz="1600" dirty="0" err="1" smtClean="0">
                <a:latin typeface="Arial"/>
                <a:cs typeface="Arial"/>
              </a:rPr>
              <a:t>Ukraine</a:t>
            </a:r>
            <a:endParaRPr lang="ca-ES" sz="1600" dirty="0">
              <a:latin typeface="Arial"/>
              <a:cs typeface="Arial"/>
            </a:endParaRPr>
          </a:p>
          <a:p>
            <a:r>
              <a:rPr lang="ca-ES" sz="1600" dirty="0">
                <a:latin typeface="Arial"/>
                <a:cs typeface="Arial"/>
              </a:rPr>
              <a:t>· </a:t>
            </a:r>
            <a:r>
              <a:rPr lang="ca-ES" sz="1600" dirty="0" smtClean="0">
                <a:latin typeface="Arial"/>
                <a:cs typeface="Arial"/>
              </a:rPr>
              <a:t>United </a:t>
            </a:r>
            <a:r>
              <a:rPr lang="ca-ES" sz="1600" dirty="0" err="1" smtClean="0">
                <a:latin typeface="Arial"/>
                <a:cs typeface="Arial"/>
              </a:rPr>
              <a:t>States</a:t>
            </a:r>
            <a:r>
              <a:rPr lang="ca-ES" sz="1600" dirty="0" smtClean="0">
                <a:latin typeface="Arial"/>
                <a:cs typeface="Arial"/>
              </a:rPr>
              <a:t>...</a:t>
            </a:r>
            <a:endParaRPr lang="ca-ES" sz="1600" dirty="0">
              <a:latin typeface="Arial"/>
              <a:cs typeface="Arial"/>
            </a:endParaRPr>
          </a:p>
          <a:p>
            <a:endParaRPr lang="ca-ES" sz="2200" dirty="0" smtClean="0">
              <a:latin typeface="Muller Narrow Light"/>
              <a:cs typeface="Muller Narrow Light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062661" y="805936"/>
            <a:ext cx="5670994" cy="6955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ca-ES" sz="2400" dirty="0" err="1" smtClean="0">
                <a:latin typeface="Arial Black"/>
                <a:cs typeface="Arial Black"/>
              </a:rPr>
              <a:t>These</a:t>
            </a:r>
            <a:r>
              <a:rPr lang="ca-ES" sz="2400" dirty="0" smtClean="0">
                <a:latin typeface="Arial Black"/>
                <a:cs typeface="Arial Black"/>
              </a:rPr>
              <a:t> </a:t>
            </a:r>
            <a:r>
              <a:rPr lang="ca-ES" sz="2400" dirty="0" err="1" smtClean="0">
                <a:latin typeface="Arial Black"/>
                <a:cs typeface="Arial Black"/>
              </a:rPr>
              <a:t>are</a:t>
            </a:r>
            <a:r>
              <a:rPr lang="ca-ES" sz="2400" dirty="0" smtClean="0">
                <a:latin typeface="Arial Black"/>
                <a:cs typeface="Arial Black"/>
              </a:rPr>
              <a:t> </a:t>
            </a:r>
            <a:r>
              <a:rPr lang="ca-ES" sz="2400" dirty="0" err="1" smtClean="0">
                <a:latin typeface="Arial Black"/>
                <a:cs typeface="Arial Black"/>
              </a:rPr>
              <a:t>some</a:t>
            </a:r>
            <a:r>
              <a:rPr lang="ca-ES" sz="2400" dirty="0" smtClean="0">
                <a:latin typeface="Arial Black"/>
                <a:cs typeface="Arial Black"/>
              </a:rPr>
              <a:t> of </a:t>
            </a:r>
            <a:r>
              <a:rPr lang="ca-ES" sz="2400" dirty="0" err="1" smtClean="0">
                <a:latin typeface="Arial Black"/>
                <a:cs typeface="Arial Black"/>
              </a:rPr>
              <a:t>the</a:t>
            </a:r>
            <a:r>
              <a:rPr lang="ca-ES" sz="2400" dirty="0" smtClean="0">
                <a:latin typeface="Arial Black"/>
                <a:cs typeface="Arial Black"/>
              </a:rPr>
              <a:t> countries</a:t>
            </a:r>
          </a:p>
          <a:p>
            <a:pPr>
              <a:lnSpc>
                <a:spcPct val="80000"/>
              </a:lnSpc>
            </a:pPr>
            <a:r>
              <a:rPr lang="ca-ES" sz="2400" dirty="0" err="1" smtClean="0">
                <a:latin typeface="Arial Black"/>
                <a:cs typeface="Arial Black"/>
              </a:rPr>
              <a:t>where</a:t>
            </a:r>
            <a:r>
              <a:rPr lang="ca-ES" sz="2400" dirty="0" smtClean="0">
                <a:latin typeface="Arial Black"/>
                <a:cs typeface="Arial Black"/>
              </a:rPr>
              <a:t> </a:t>
            </a:r>
            <a:r>
              <a:rPr lang="ca-ES" sz="2400" dirty="0" err="1" smtClean="0">
                <a:latin typeface="Arial Black"/>
                <a:cs typeface="Arial Black"/>
              </a:rPr>
              <a:t>they</a:t>
            </a:r>
            <a:r>
              <a:rPr lang="ca-ES" sz="2400" dirty="0" smtClean="0">
                <a:latin typeface="Arial Black"/>
                <a:cs typeface="Arial Black"/>
              </a:rPr>
              <a:t> </a:t>
            </a:r>
            <a:r>
              <a:rPr lang="ca-ES" sz="2400" dirty="0" err="1" smtClean="0">
                <a:latin typeface="Arial Black"/>
                <a:cs typeface="Arial Black"/>
              </a:rPr>
              <a:t>are</a:t>
            </a:r>
            <a:r>
              <a:rPr lang="ca-ES" sz="2400" dirty="0" smtClean="0">
                <a:latin typeface="Arial Black"/>
                <a:cs typeface="Arial Black"/>
              </a:rPr>
              <a:t> present. </a:t>
            </a:r>
            <a:endParaRPr lang="es-ES" sz="2400" dirty="0">
              <a:latin typeface="Arial Black"/>
              <a:cs typeface="Arial Black"/>
            </a:endParaRPr>
          </a:p>
        </p:txBody>
      </p:sp>
      <p:pic>
        <p:nvPicPr>
          <p:cNvPr id="18" name="Imagen 17" descr="Tothora Today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000">
            <a:off x="6100758" y="5689926"/>
            <a:ext cx="844766" cy="84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012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251269"/>
            <a:ext cx="12191999" cy="1606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6"/>
          <a:stretch/>
        </p:blipFill>
        <p:spPr>
          <a:xfrm>
            <a:off x="8554330" y="5877272"/>
            <a:ext cx="1664764" cy="76743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8" t="20180" r="9144"/>
          <a:stretch/>
        </p:blipFill>
        <p:spPr>
          <a:xfrm>
            <a:off x="10128448" y="6116105"/>
            <a:ext cx="1793986" cy="392306"/>
          </a:xfrm>
          <a:prstGeom prst="rect">
            <a:avLst/>
          </a:prstGeom>
        </p:spPr>
      </p:pic>
      <p:pic>
        <p:nvPicPr>
          <p:cNvPr id="1026" name="Imagen 38" descr="cam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17" y="5563131"/>
            <a:ext cx="1048816" cy="106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n 9" descr="Tothora Today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000">
            <a:off x="6100758" y="5689926"/>
            <a:ext cx="844766" cy="849878"/>
          </a:xfrm>
          <a:prstGeom prst="rect">
            <a:avLst/>
          </a:prstGeom>
        </p:spPr>
      </p:pic>
      <p:pic>
        <p:nvPicPr>
          <p:cNvPr id="2" name="Imagen 1" descr="J Vera at studio En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8727"/>
            <a:ext cx="12192000" cy="591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8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251269"/>
            <a:ext cx="12191999" cy="1606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6"/>
          <a:stretch/>
        </p:blipFill>
        <p:spPr>
          <a:xfrm>
            <a:off x="8554330" y="5877272"/>
            <a:ext cx="1664764" cy="76743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8" t="20180" r="9144"/>
          <a:stretch/>
        </p:blipFill>
        <p:spPr>
          <a:xfrm>
            <a:off x="10128448" y="6116105"/>
            <a:ext cx="1793986" cy="392306"/>
          </a:xfrm>
          <a:prstGeom prst="rect">
            <a:avLst/>
          </a:prstGeom>
        </p:spPr>
      </p:pic>
      <p:pic>
        <p:nvPicPr>
          <p:cNvPr id="1026" name="Imagen 38" descr="cam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17" y="5563131"/>
            <a:ext cx="1048816" cy="106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uadroTexto 4"/>
          <p:cNvSpPr txBox="1"/>
          <p:nvPr/>
        </p:nvSpPr>
        <p:spPr>
          <a:xfrm>
            <a:off x="5961063" y="1083730"/>
            <a:ext cx="450373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latin typeface="Arial Black"/>
                <a:cs typeface="Arial Black"/>
              </a:rPr>
              <a:t>Tothora </a:t>
            </a:r>
            <a:r>
              <a:rPr lang="es-ES" sz="2800" dirty="0" smtClean="0">
                <a:latin typeface="Arial Black"/>
                <a:cs typeface="Arial Black"/>
              </a:rPr>
              <a:t>online</a:t>
            </a:r>
            <a:endParaRPr lang="ca-ES" sz="2800" dirty="0">
              <a:latin typeface="Arial Black"/>
              <a:cs typeface="Arial Black"/>
            </a:endParaRPr>
          </a:p>
          <a:p>
            <a:r>
              <a:rPr lang="es-ES" sz="2800" dirty="0">
                <a:latin typeface="Arial Black"/>
                <a:cs typeface="Arial Black"/>
              </a:rPr>
              <a:t>and social </a:t>
            </a:r>
            <a:r>
              <a:rPr lang="es-ES" sz="2800" dirty="0" err="1">
                <a:latin typeface="Arial Black"/>
                <a:cs typeface="Arial Black"/>
              </a:rPr>
              <a:t>networks</a:t>
            </a:r>
            <a:endParaRPr lang="ca-ES" sz="2800" dirty="0">
              <a:latin typeface="Arial Black"/>
              <a:cs typeface="Arial Black"/>
            </a:endParaRPr>
          </a:p>
          <a:p>
            <a:r>
              <a:rPr lang="es-ES" sz="2200" dirty="0">
                <a:latin typeface="Muller Narrow Light"/>
                <a:cs typeface="Muller Narrow Light"/>
              </a:rPr>
              <a:t> </a:t>
            </a:r>
            <a:endParaRPr lang="ca-ES" sz="2200" dirty="0">
              <a:latin typeface="Muller Narrow Light"/>
              <a:cs typeface="Muller Narrow Light"/>
            </a:endParaRPr>
          </a:p>
          <a:p>
            <a:r>
              <a:rPr lang="es-ES" dirty="0" err="1">
                <a:latin typeface="Arial"/>
                <a:cs typeface="Arial"/>
              </a:rPr>
              <a:t>The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company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also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promotes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the</a:t>
            </a:r>
            <a:r>
              <a:rPr lang="es-ES" dirty="0">
                <a:latin typeface="Arial"/>
                <a:cs typeface="Arial"/>
              </a:rPr>
              <a:t> shop </a:t>
            </a:r>
            <a:r>
              <a:rPr lang="es-ES" dirty="0" smtClean="0">
                <a:latin typeface="Arial"/>
                <a:cs typeface="Arial"/>
              </a:rPr>
              <a:t>online</a:t>
            </a:r>
            <a:r>
              <a:rPr lang="es-ES" dirty="0">
                <a:latin typeface="Arial"/>
                <a:cs typeface="Arial"/>
              </a:rPr>
              <a:t>, as a </a:t>
            </a:r>
            <a:r>
              <a:rPr lang="es-ES" dirty="0" err="1">
                <a:latin typeface="Arial"/>
                <a:cs typeface="Arial"/>
              </a:rPr>
              <a:t>distribution</a:t>
            </a:r>
            <a:r>
              <a:rPr lang="es-ES" dirty="0">
                <a:latin typeface="Arial"/>
                <a:cs typeface="Arial"/>
              </a:rPr>
              <a:t> and </a:t>
            </a:r>
            <a:r>
              <a:rPr lang="es-ES" dirty="0" err="1">
                <a:latin typeface="Arial"/>
                <a:cs typeface="Arial"/>
              </a:rPr>
              <a:t>difussion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channel</a:t>
            </a:r>
            <a:r>
              <a:rPr lang="es-ES" dirty="0">
                <a:latin typeface="Arial"/>
                <a:cs typeface="Arial"/>
              </a:rPr>
              <a:t> of </a:t>
            </a:r>
            <a:r>
              <a:rPr lang="es-ES" dirty="0" err="1">
                <a:latin typeface="Arial"/>
                <a:cs typeface="Arial"/>
              </a:rPr>
              <a:t>its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clocks</a:t>
            </a:r>
            <a:r>
              <a:rPr lang="es-ES" dirty="0">
                <a:latin typeface="Arial"/>
                <a:cs typeface="Arial"/>
              </a:rPr>
              <a:t>.</a:t>
            </a:r>
            <a:endParaRPr lang="ca-ES" dirty="0">
              <a:latin typeface="Arial"/>
              <a:cs typeface="Arial"/>
            </a:endParaRPr>
          </a:p>
          <a:p>
            <a:endParaRPr lang="es-ES" dirty="0" smtClean="0">
              <a:latin typeface="Arial"/>
              <a:cs typeface="Arial"/>
            </a:endParaRPr>
          </a:p>
          <a:p>
            <a:r>
              <a:rPr lang="es-ES" dirty="0" smtClean="0">
                <a:latin typeface="Arial"/>
                <a:cs typeface="Arial"/>
              </a:rPr>
              <a:t>And </a:t>
            </a:r>
            <a:r>
              <a:rPr lang="es-ES" dirty="0" err="1" smtClean="0">
                <a:latin typeface="Arial"/>
                <a:cs typeface="Arial"/>
              </a:rPr>
              <a:t>is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also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present</a:t>
            </a:r>
            <a:r>
              <a:rPr lang="es-ES" dirty="0" smtClean="0">
                <a:latin typeface="Arial"/>
                <a:cs typeface="Arial"/>
              </a:rPr>
              <a:t> at </a:t>
            </a:r>
            <a:r>
              <a:rPr lang="es-ES" dirty="0" err="1" smtClean="0">
                <a:latin typeface="Arial"/>
                <a:cs typeface="Arial"/>
              </a:rPr>
              <a:t>the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main</a:t>
            </a:r>
            <a:endParaRPr lang="es-ES" dirty="0" smtClean="0">
              <a:latin typeface="Arial"/>
              <a:cs typeface="Arial"/>
            </a:endParaRPr>
          </a:p>
          <a:p>
            <a:r>
              <a:rPr lang="es-ES" dirty="0" smtClean="0">
                <a:latin typeface="Arial"/>
                <a:cs typeface="Arial"/>
              </a:rPr>
              <a:t>social </a:t>
            </a:r>
            <a:r>
              <a:rPr lang="es-ES" dirty="0" err="1" smtClean="0">
                <a:latin typeface="Arial"/>
                <a:cs typeface="Arial"/>
              </a:rPr>
              <a:t>networks</a:t>
            </a:r>
            <a:r>
              <a:rPr lang="es-ES" dirty="0" smtClean="0">
                <a:latin typeface="Arial"/>
                <a:cs typeface="Arial"/>
              </a:rPr>
              <a:t>.</a:t>
            </a:r>
            <a:endParaRPr lang="ca-ES" dirty="0">
              <a:latin typeface="Arial"/>
              <a:cs typeface="Arial"/>
            </a:endParaRPr>
          </a:p>
        </p:txBody>
      </p:sp>
      <p:pic>
        <p:nvPicPr>
          <p:cNvPr id="17" name="Imagen 16" descr="Tothora Today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000">
            <a:off x="6100758" y="5689926"/>
            <a:ext cx="844766" cy="849878"/>
          </a:xfrm>
          <a:prstGeom prst="rect">
            <a:avLst/>
          </a:prstGeom>
        </p:spPr>
      </p:pic>
      <p:pic>
        <p:nvPicPr>
          <p:cNvPr id="13" name="Imagen 12" descr="Icones 1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86" y="1760657"/>
            <a:ext cx="869114" cy="2631151"/>
          </a:xfrm>
          <a:prstGeom prst="rect">
            <a:avLst/>
          </a:prstGeom>
        </p:spPr>
      </p:pic>
      <p:pic>
        <p:nvPicPr>
          <p:cNvPr id="14" name="Imagen 13" descr="Icones 2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749" y="1760657"/>
            <a:ext cx="869114" cy="2631151"/>
          </a:xfrm>
          <a:prstGeom prst="rect">
            <a:avLst/>
          </a:prstGeom>
        </p:spPr>
      </p:pic>
      <p:pic>
        <p:nvPicPr>
          <p:cNvPr id="20" name="Imagen 19" descr="Logos online 1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016" y="530199"/>
            <a:ext cx="1730315" cy="5056364"/>
          </a:xfrm>
          <a:prstGeom prst="rect">
            <a:avLst/>
          </a:prstGeom>
        </p:spPr>
      </p:pic>
      <p:pic>
        <p:nvPicPr>
          <p:cNvPr id="21" name="Imagen 20" descr="Logos online 2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399" y="404664"/>
            <a:ext cx="1634705" cy="518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39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251269"/>
            <a:ext cx="12191999" cy="1606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6"/>
          <a:stretch/>
        </p:blipFill>
        <p:spPr>
          <a:xfrm>
            <a:off x="8554330" y="5877272"/>
            <a:ext cx="1664764" cy="76743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8" t="20180" r="9144"/>
          <a:stretch/>
        </p:blipFill>
        <p:spPr>
          <a:xfrm>
            <a:off x="10128448" y="6116105"/>
            <a:ext cx="1793986" cy="392306"/>
          </a:xfrm>
          <a:prstGeom prst="rect">
            <a:avLst/>
          </a:prstGeom>
        </p:spPr>
      </p:pic>
      <p:pic>
        <p:nvPicPr>
          <p:cNvPr id="1026" name="Imagen 38" descr="cam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17" y="5563131"/>
            <a:ext cx="1048816" cy="106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uadroTexto 4"/>
          <p:cNvSpPr txBox="1"/>
          <p:nvPr/>
        </p:nvSpPr>
        <p:spPr>
          <a:xfrm>
            <a:off x="5961063" y="1586378"/>
            <a:ext cx="569984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>
                <a:solidFill>
                  <a:srgbClr val="000000"/>
                </a:solidFill>
                <a:latin typeface="Arial Black"/>
                <a:cs typeface="Arial Black"/>
              </a:rPr>
              <a:t>Awards</a:t>
            </a:r>
            <a:r>
              <a:rPr lang="es-ES" sz="2800" dirty="0">
                <a:solidFill>
                  <a:srgbClr val="000000"/>
                </a:solidFill>
                <a:latin typeface="Arial Black"/>
                <a:cs typeface="Arial Black"/>
              </a:rPr>
              <a:t> and </a:t>
            </a:r>
            <a:r>
              <a:rPr lang="es-ES_tradnl" sz="2800" dirty="0" err="1" smtClean="0">
                <a:solidFill>
                  <a:srgbClr val="000000"/>
                </a:solidFill>
                <a:latin typeface="Arial Black"/>
                <a:cs typeface="Arial Black"/>
              </a:rPr>
              <a:t>honour</a:t>
            </a:r>
            <a:endParaRPr lang="ca-ES" sz="2800" dirty="0">
              <a:solidFill>
                <a:srgbClr val="000000"/>
              </a:solidFill>
              <a:latin typeface="Arial Black"/>
              <a:cs typeface="Arial Black"/>
            </a:endParaRPr>
          </a:p>
          <a:p>
            <a:endParaRPr lang="ca-ES" sz="2000" dirty="0" smtClean="0">
              <a:solidFill>
                <a:srgbClr val="000000"/>
              </a:solidFill>
              <a:latin typeface="Muller Narrow Light"/>
              <a:cs typeface="Muller Narrow Light"/>
            </a:endParaRPr>
          </a:p>
          <a:p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International </a:t>
            </a:r>
            <a:r>
              <a:rPr lang="ca-ES" dirty="0" err="1" smtClean="0">
                <a:solidFill>
                  <a:srgbClr val="000000"/>
                </a:solidFill>
                <a:latin typeface="Arial"/>
                <a:cs typeface="Arial"/>
              </a:rPr>
              <a:t>awards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a-ES" dirty="0">
                <a:solidFill>
                  <a:srgbClr val="000000"/>
                </a:solidFill>
                <a:latin typeface="Arial"/>
                <a:cs typeface="Arial"/>
              </a:rPr>
              <a:t>and </a:t>
            </a:r>
            <a:r>
              <a:rPr lang="ca-ES" dirty="0" err="1">
                <a:solidFill>
                  <a:srgbClr val="000000"/>
                </a:solidFill>
                <a:latin typeface="Arial"/>
                <a:cs typeface="Arial"/>
              </a:rPr>
              <a:t>recognitions</a:t>
            </a:r>
            <a:r>
              <a:rPr lang="ca-ES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a-ES" dirty="0" err="1" smtClean="0">
                <a:solidFill>
                  <a:srgbClr val="000000"/>
                </a:solidFill>
                <a:latin typeface="Arial"/>
                <a:cs typeface="Arial"/>
              </a:rPr>
              <a:t>granted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a-ES" dirty="0" err="1" smtClean="0">
                <a:solidFill>
                  <a:srgbClr val="000000"/>
                </a:solidFill>
                <a:latin typeface="Arial"/>
                <a:cs typeface="Arial"/>
              </a:rPr>
              <a:t>are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a-ES" dirty="0" err="1" smtClean="0">
                <a:solidFill>
                  <a:srgbClr val="000000"/>
                </a:solidFill>
                <a:latin typeface="Arial"/>
                <a:cs typeface="Arial"/>
              </a:rPr>
              <a:t>the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result of continuous innovation and creativity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. </a:t>
            </a:r>
            <a:r>
              <a:rPr lang="ca-ES" dirty="0" err="1" smtClean="0">
                <a:solidFill>
                  <a:srgbClr val="000000"/>
                </a:solidFill>
                <a:latin typeface="Arial"/>
                <a:cs typeface="Arial"/>
              </a:rPr>
              <a:t>This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 is </a:t>
            </a:r>
            <a:r>
              <a:rPr lang="ca-ES" dirty="0" err="1" smtClean="0">
                <a:solidFill>
                  <a:srgbClr val="000000"/>
                </a:solidFill>
                <a:latin typeface="Arial"/>
                <a:cs typeface="Arial"/>
              </a:rPr>
              <a:t>one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a-ES" dirty="0">
                <a:solidFill>
                  <a:srgbClr val="000000"/>
                </a:solidFill>
                <a:latin typeface="Arial"/>
                <a:cs typeface="Arial"/>
              </a:rPr>
              <a:t>of </a:t>
            </a:r>
            <a:r>
              <a:rPr lang="ca-ES" dirty="0" err="1" smtClean="0">
                <a:solidFill>
                  <a:srgbClr val="000000"/>
                </a:solidFill>
                <a:latin typeface="Arial"/>
                <a:cs typeface="Arial"/>
              </a:rPr>
              <a:t>our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a-ES" dirty="0" err="1">
                <a:solidFill>
                  <a:srgbClr val="000000"/>
                </a:solidFill>
                <a:latin typeface="Arial"/>
                <a:cs typeface="Arial"/>
              </a:rPr>
              <a:t>fundamental</a:t>
            </a:r>
            <a:r>
              <a:rPr lang="ca-ES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a-ES" dirty="0" err="1" smtClean="0">
                <a:solidFill>
                  <a:srgbClr val="000000"/>
                </a:solidFill>
                <a:latin typeface="Arial"/>
                <a:cs typeface="Arial"/>
              </a:rPr>
              <a:t>values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ca-ES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s-ES" dirty="0" smtClean="0">
                <a:solidFill>
                  <a:srgbClr val="000000"/>
                </a:solidFill>
                <a:latin typeface="Arial"/>
                <a:cs typeface="Arial"/>
              </a:rPr>
              <a:t>In 2013</a:t>
            </a:r>
            <a:r>
              <a:rPr lang="es-ES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s-ES" dirty="0" err="1" smtClean="0">
                <a:solidFill>
                  <a:srgbClr val="000000"/>
                </a:solidFill>
                <a:latin typeface="Arial"/>
                <a:cs typeface="Arial"/>
              </a:rPr>
              <a:t>the</a:t>
            </a:r>
            <a:r>
              <a:rPr lang="es-E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s-ES" dirty="0" err="1" smtClean="0">
                <a:solidFill>
                  <a:srgbClr val="000000"/>
                </a:solidFill>
                <a:latin typeface="Arial"/>
                <a:cs typeface="Arial"/>
              </a:rPr>
              <a:t>company</a:t>
            </a:r>
            <a:r>
              <a:rPr lang="es-E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s-ES" dirty="0" err="1" smtClean="0">
                <a:solidFill>
                  <a:srgbClr val="000000"/>
                </a:solidFill>
                <a:latin typeface="Arial"/>
                <a:cs typeface="Arial"/>
              </a:rPr>
              <a:t>was</a:t>
            </a:r>
            <a:r>
              <a:rPr lang="es-E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Arial"/>
                <a:cs typeface="Arial"/>
              </a:rPr>
              <a:t>recognized</a:t>
            </a:r>
            <a:r>
              <a:rPr lang="es-ES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Arial"/>
                <a:cs typeface="Arial"/>
              </a:rPr>
              <a:t>by</a:t>
            </a:r>
            <a:r>
              <a:rPr lang="es-ES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s-ES" dirty="0" smtClean="0">
                <a:solidFill>
                  <a:srgbClr val="000000"/>
                </a:solidFill>
                <a:latin typeface="Arial"/>
                <a:cs typeface="Arial"/>
              </a:rPr>
              <a:t>CECOT</a:t>
            </a:r>
            <a:r>
              <a:rPr lang="es-ES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s-ES" dirty="0" smtClean="0">
                <a:solidFill>
                  <a:srgbClr val="000000"/>
                </a:solidFill>
                <a:latin typeface="Arial"/>
                <a:cs typeface="Arial"/>
              </a:rPr>
              <a:t>as “</a:t>
            </a:r>
            <a:r>
              <a:rPr lang="es-ES" dirty="0" err="1" smtClean="0">
                <a:solidFill>
                  <a:srgbClr val="000000"/>
                </a:solidFill>
                <a:latin typeface="Arial"/>
                <a:cs typeface="Arial"/>
              </a:rPr>
              <a:t>courage</a:t>
            </a:r>
            <a:r>
              <a:rPr lang="es-E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s-ES" dirty="0" err="1" smtClean="0">
                <a:solidFill>
                  <a:srgbClr val="000000"/>
                </a:solidFill>
                <a:latin typeface="Arial"/>
                <a:cs typeface="Arial"/>
              </a:rPr>
              <a:t>to</a:t>
            </a:r>
            <a:r>
              <a:rPr lang="es-E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s-ES" dirty="0" err="1" smtClean="0">
                <a:solidFill>
                  <a:srgbClr val="000000"/>
                </a:solidFill>
                <a:latin typeface="Arial"/>
                <a:cs typeface="Arial"/>
              </a:rPr>
              <a:t>entrepeneur</a:t>
            </a:r>
            <a:r>
              <a:rPr lang="es-ES" dirty="0" smtClean="0">
                <a:solidFill>
                  <a:srgbClr val="000000"/>
                </a:solidFill>
                <a:latin typeface="Arial"/>
                <a:cs typeface="Arial"/>
              </a:rPr>
              <a:t>", </a:t>
            </a:r>
            <a:r>
              <a:rPr lang="es-ES" dirty="0">
                <a:solidFill>
                  <a:srgbClr val="000000"/>
                </a:solidFill>
                <a:latin typeface="Arial"/>
                <a:cs typeface="Arial"/>
              </a:rPr>
              <a:t>at </a:t>
            </a:r>
            <a:r>
              <a:rPr lang="es-ES" dirty="0" err="1">
                <a:solidFill>
                  <a:srgbClr val="000000"/>
                </a:solidFill>
                <a:latin typeface="Arial"/>
                <a:cs typeface="Arial"/>
              </a:rPr>
              <a:t>the</a:t>
            </a:r>
            <a:r>
              <a:rPr lang="es-ES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Arial"/>
                <a:cs typeface="Arial"/>
              </a:rPr>
              <a:t>Entrepreneur's</a:t>
            </a:r>
            <a:r>
              <a:rPr lang="es-ES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Arial"/>
                <a:cs typeface="Arial"/>
              </a:rPr>
              <a:t>Night</a:t>
            </a:r>
            <a:r>
              <a:rPr lang="es-ES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Arial"/>
                <a:cs typeface="Arial"/>
              </a:rPr>
              <a:t>celebrated</a:t>
            </a:r>
            <a:r>
              <a:rPr lang="es-ES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s-ES" dirty="0" smtClean="0">
                <a:solidFill>
                  <a:srgbClr val="000000"/>
                </a:solidFill>
                <a:latin typeface="Arial"/>
                <a:cs typeface="Arial"/>
              </a:rPr>
              <a:t>in </a:t>
            </a:r>
            <a:r>
              <a:rPr lang="es-ES" dirty="0" err="1" smtClean="0">
                <a:solidFill>
                  <a:srgbClr val="000000"/>
                </a:solidFill>
                <a:latin typeface="Arial"/>
                <a:cs typeface="Arial"/>
              </a:rPr>
              <a:t>the</a:t>
            </a:r>
            <a:r>
              <a:rPr lang="es-E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s-ES" dirty="0" err="1" smtClean="0">
                <a:solidFill>
                  <a:srgbClr val="000000"/>
                </a:solidFill>
                <a:latin typeface="Arial"/>
                <a:cs typeface="Arial"/>
              </a:rPr>
              <a:t>city</a:t>
            </a:r>
            <a:r>
              <a:rPr lang="es-ES" dirty="0" smtClean="0">
                <a:solidFill>
                  <a:srgbClr val="000000"/>
                </a:solidFill>
                <a:latin typeface="Arial"/>
                <a:cs typeface="Arial"/>
              </a:rPr>
              <a:t> of Terrassa.</a:t>
            </a:r>
            <a:endParaRPr lang="ca-ES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ca-ES" sz="2000" dirty="0">
              <a:latin typeface="Muller Narrow Light"/>
              <a:cs typeface="Muller Narrow Light"/>
            </a:endParaRPr>
          </a:p>
        </p:txBody>
      </p:sp>
      <p:pic>
        <p:nvPicPr>
          <p:cNvPr id="9" name="Imagen 8" descr="Tothora Today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000">
            <a:off x="6100758" y="5689926"/>
            <a:ext cx="844766" cy="849878"/>
          </a:xfrm>
          <a:prstGeom prst="rect">
            <a:avLst/>
          </a:prstGeom>
        </p:spPr>
      </p:pic>
      <p:pic>
        <p:nvPicPr>
          <p:cNvPr id="7" name="Imagen 6" descr="Dome Winner 2016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455" y="2666396"/>
            <a:ext cx="4694670" cy="2914558"/>
          </a:xfrm>
          <a:prstGeom prst="rect">
            <a:avLst/>
          </a:prstGeom>
        </p:spPr>
      </p:pic>
      <p:pic>
        <p:nvPicPr>
          <p:cNvPr id="3" name="Imagen 2" descr="R CECOT 2013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0000">
            <a:off x="523532" y="879714"/>
            <a:ext cx="2759469" cy="1838496"/>
          </a:xfrm>
          <a:prstGeom prst="rect">
            <a:avLst/>
          </a:prstGeom>
        </p:spPr>
      </p:pic>
      <p:pic>
        <p:nvPicPr>
          <p:cNvPr id="6" name="Imagen 5" descr="Slice Josep Finalist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">
            <a:off x="3201708" y="855950"/>
            <a:ext cx="2538589" cy="195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106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251269"/>
            <a:ext cx="12191999" cy="1606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5" name="Imagen 14" descr="Tothora a Pres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580"/>
            <a:ext cx="12192000" cy="662017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6"/>
          <a:stretch/>
        </p:blipFill>
        <p:spPr>
          <a:xfrm>
            <a:off x="8554330" y="5877272"/>
            <a:ext cx="1664764" cy="76743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8" t="20180" r="9144"/>
          <a:stretch/>
        </p:blipFill>
        <p:spPr>
          <a:xfrm>
            <a:off x="10128448" y="6116105"/>
            <a:ext cx="1793986" cy="392306"/>
          </a:xfrm>
          <a:prstGeom prst="rect">
            <a:avLst/>
          </a:prstGeom>
        </p:spPr>
      </p:pic>
      <p:pic>
        <p:nvPicPr>
          <p:cNvPr id="1026" name="Imagen 38" descr="cam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17" y="5563131"/>
            <a:ext cx="1048816" cy="106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n 8" descr="Tothora Today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000">
            <a:off x="6100758" y="5689926"/>
            <a:ext cx="844766" cy="849878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5976215" y="268862"/>
            <a:ext cx="4825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 smtClean="0">
                <a:latin typeface="Arial Black"/>
                <a:cs typeface="Arial Black"/>
              </a:rPr>
              <a:t>Tothora</a:t>
            </a:r>
            <a:r>
              <a:rPr lang="es-ES" sz="2800" dirty="0" smtClean="0">
                <a:latin typeface="Arial Black"/>
                <a:cs typeface="Arial Black"/>
              </a:rPr>
              <a:t> </a:t>
            </a:r>
            <a:r>
              <a:rPr lang="es-ES" sz="2800" dirty="0" err="1" smtClean="0">
                <a:latin typeface="Arial Black"/>
                <a:cs typeface="Arial Black"/>
              </a:rPr>
              <a:t>press</a:t>
            </a:r>
            <a:r>
              <a:rPr lang="es-ES" sz="2800" dirty="0" smtClean="0">
                <a:latin typeface="Arial Black"/>
                <a:cs typeface="Arial Black"/>
              </a:rPr>
              <a:t> </a:t>
            </a:r>
            <a:r>
              <a:rPr lang="es-ES" sz="2800" dirty="0" err="1" smtClean="0">
                <a:latin typeface="Arial Black"/>
                <a:cs typeface="Arial Black"/>
              </a:rPr>
              <a:t>releases</a:t>
            </a:r>
            <a:endParaRPr lang="ca-ES" sz="2800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157051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251269"/>
            <a:ext cx="12191999" cy="1606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6"/>
          <a:stretch/>
        </p:blipFill>
        <p:spPr>
          <a:xfrm>
            <a:off x="8554330" y="5877272"/>
            <a:ext cx="1664764" cy="76743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8" t="20180" r="9144"/>
          <a:stretch/>
        </p:blipFill>
        <p:spPr>
          <a:xfrm>
            <a:off x="10128448" y="6116105"/>
            <a:ext cx="1793986" cy="392306"/>
          </a:xfrm>
          <a:prstGeom prst="rect">
            <a:avLst/>
          </a:prstGeom>
        </p:spPr>
      </p:pic>
      <p:pic>
        <p:nvPicPr>
          <p:cNvPr id="2" name="Imagen 1" descr="Dome Ford bó banner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32" y="-890481"/>
            <a:ext cx="12343572" cy="6326081"/>
          </a:xfrm>
          <a:prstGeom prst="rect">
            <a:avLst/>
          </a:prstGeom>
        </p:spPr>
      </p:pic>
      <p:pic>
        <p:nvPicPr>
          <p:cNvPr id="1026" name="Imagen 38" descr="cam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17" y="5563131"/>
            <a:ext cx="1048816" cy="106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n 5" descr="Dome Ford bó banner Logo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1" y="-880533"/>
            <a:ext cx="12310534" cy="630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03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251269"/>
            <a:ext cx="12191999" cy="1606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6"/>
          <a:stretch/>
        </p:blipFill>
        <p:spPr>
          <a:xfrm>
            <a:off x="8554330" y="5877272"/>
            <a:ext cx="1664764" cy="76743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8" t="20180" r="9144"/>
          <a:stretch/>
        </p:blipFill>
        <p:spPr>
          <a:xfrm>
            <a:off x="10128448" y="6116105"/>
            <a:ext cx="1793986" cy="392306"/>
          </a:xfrm>
          <a:prstGeom prst="rect">
            <a:avLst/>
          </a:prstGeom>
        </p:spPr>
      </p:pic>
      <p:pic>
        <p:nvPicPr>
          <p:cNvPr id="1026" name="Imagen 38" descr="cam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17" y="5563131"/>
            <a:ext cx="1048816" cy="106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uadroTexto 4"/>
          <p:cNvSpPr txBox="1"/>
          <p:nvPr/>
        </p:nvSpPr>
        <p:spPr>
          <a:xfrm>
            <a:off x="5953125" y="2486025"/>
            <a:ext cx="4507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rgbClr val="000000"/>
                </a:solidFill>
                <a:latin typeface="Arial"/>
                <a:cs typeface="Arial"/>
              </a:rPr>
              <a:t>Tothora</a:t>
            </a:r>
            <a:r>
              <a:rPr lang="es-E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s-ES" dirty="0" err="1" smtClean="0">
                <a:solidFill>
                  <a:srgbClr val="000000"/>
                </a:solidFill>
                <a:latin typeface="Arial"/>
                <a:cs typeface="Arial"/>
              </a:rPr>
              <a:t>exhibits</a:t>
            </a:r>
            <a:r>
              <a:rPr lang="es-ES" dirty="0" smtClean="0">
                <a:solidFill>
                  <a:srgbClr val="000000"/>
                </a:solidFill>
                <a:latin typeface="Arial"/>
                <a:cs typeface="Arial"/>
              </a:rPr>
              <a:t> in </a:t>
            </a:r>
            <a:r>
              <a:rPr lang="es-ES" dirty="0" err="1" smtClean="0">
                <a:solidFill>
                  <a:srgbClr val="000000"/>
                </a:solidFill>
                <a:latin typeface="Arial"/>
                <a:cs typeface="Arial"/>
              </a:rPr>
              <a:t>the</a:t>
            </a:r>
            <a:r>
              <a:rPr lang="es-E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s-ES" dirty="0" err="1" smtClean="0">
                <a:solidFill>
                  <a:srgbClr val="000000"/>
                </a:solidFill>
                <a:latin typeface="Arial"/>
                <a:cs typeface="Arial"/>
              </a:rPr>
              <a:t>most</a:t>
            </a:r>
            <a:r>
              <a:rPr lang="es-E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s-ES" dirty="0" err="1" smtClean="0">
                <a:solidFill>
                  <a:srgbClr val="000000"/>
                </a:solidFill>
                <a:latin typeface="Arial"/>
                <a:cs typeface="Arial"/>
              </a:rPr>
              <a:t>important</a:t>
            </a:r>
            <a:r>
              <a:rPr lang="es-E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s-ES" dirty="0" err="1" smtClean="0">
                <a:solidFill>
                  <a:srgbClr val="000000"/>
                </a:solidFill>
                <a:latin typeface="Arial"/>
                <a:cs typeface="Arial"/>
              </a:rPr>
              <a:t>fairs</a:t>
            </a:r>
            <a:r>
              <a:rPr lang="es-ES" dirty="0" smtClean="0">
                <a:solidFill>
                  <a:srgbClr val="000000"/>
                </a:solidFill>
                <a:latin typeface="Arial"/>
                <a:cs typeface="Arial"/>
              </a:rPr>
              <a:t> in Europe, Asia and </a:t>
            </a:r>
            <a:r>
              <a:rPr lang="es-ES" dirty="0" err="1" smtClean="0">
                <a:solidFill>
                  <a:srgbClr val="000000"/>
                </a:solidFill>
                <a:latin typeface="Arial"/>
                <a:cs typeface="Arial"/>
              </a:rPr>
              <a:t>United</a:t>
            </a:r>
            <a:r>
              <a:rPr lang="es-E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s-ES" dirty="0" err="1" smtClean="0">
                <a:solidFill>
                  <a:srgbClr val="000000"/>
                </a:solidFill>
                <a:latin typeface="Arial"/>
                <a:cs typeface="Arial"/>
              </a:rPr>
              <a:t>Estates</a:t>
            </a:r>
            <a:r>
              <a:rPr lang="es-ES" dirty="0" smtClean="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es-E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9" name="Imagen 8" descr="Tothora Today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000">
            <a:off x="6100758" y="5689926"/>
            <a:ext cx="844766" cy="849878"/>
          </a:xfrm>
          <a:prstGeom prst="rect">
            <a:avLst/>
          </a:prstGeom>
        </p:spPr>
      </p:pic>
      <p:pic>
        <p:nvPicPr>
          <p:cNvPr id="15" name="Imagen 14" descr="Tothora-Barcelona8 duotono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0000">
            <a:off x="1495695" y="-67599"/>
            <a:ext cx="3983530" cy="5311374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5953125" y="4248729"/>
            <a:ext cx="215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latin typeface="Arial"/>
                <a:cs typeface="Arial"/>
              </a:rPr>
              <a:t>EXPOHOGAR</a:t>
            </a:r>
          </a:p>
          <a:p>
            <a:r>
              <a:rPr lang="es-ES" sz="1400" dirty="0" smtClean="0">
                <a:latin typeface="Arial"/>
                <a:cs typeface="Arial"/>
              </a:rPr>
              <a:t>Barcelona</a:t>
            </a:r>
            <a:endParaRPr lang="es-E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7441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251269"/>
            <a:ext cx="12191999" cy="1606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6"/>
          <a:stretch/>
        </p:blipFill>
        <p:spPr>
          <a:xfrm>
            <a:off x="8554330" y="5877272"/>
            <a:ext cx="1664764" cy="76743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8" t="20180" r="9144"/>
          <a:stretch/>
        </p:blipFill>
        <p:spPr>
          <a:xfrm>
            <a:off x="10128448" y="6116105"/>
            <a:ext cx="1793986" cy="392306"/>
          </a:xfrm>
          <a:prstGeom prst="rect">
            <a:avLst/>
          </a:prstGeom>
        </p:spPr>
      </p:pic>
      <p:pic>
        <p:nvPicPr>
          <p:cNvPr id="1026" name="Imagen 38" descr="cam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17" y="5563131"/>
            <a:ext cx="1048816" cy="106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n 15" descr="P8141781 bis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25" y="0"/>
            <a:ext cx="12341397" cy="543595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9033820" y="4713052"/>
            <a:ext cx="3158180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latin typeface="Arial"/>
                <a:cs typeface="Arial"/>
              </a:rPr>
              <a:t>FORMEX . </a:t>
            </a:r>
            <a:r>
              <a:rPr lang="es-ES" dirty="0" err="1" smtClean="0">
                <a:latin typeface="Arial"/>
                <a:cs typeface="Arial"/>
              </a:rPr>
              <a:t>Stockholm</a:t>
            </a:r>
            <a:endParaRPr lang="es-ES" dirty="0">
              <a:latin typeface="Arial"/>
              <a:cs typeface="Arial"/>
            </a:endParaRPr>
          </a:p>
        </p:txBody>
      </p:sp>
      <p:pic>
        <p:nvPicPr>
          <p:cNvPr id="9" name="Imagen 8" descr="Tothora Today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000">
            <a:off x="6100758" y="5689926"/>
            <a:ext cx="844766" cy="84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041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251269"/>
            <a:ext cx="12191999" cy="1606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6"/>
          <a:stretch/>
        </p:blipFill>
        <p:spPr>
          <a:xfrm>
            <a:off x="8554330" y="5877272"/>
            <a:ext cx="1664764" cy="76743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8" t="20180" r="9144"/>
          <a:stretch/>
        </p:blipFill>
        <p:spPr>
          <a:xfrm>
            <a:off x="10128448" y="6116105"/>
            <a:ext cx="1793986" cy="392306"/>
          </a:xfrm>
          <a:prstGeom prst="rect">
            <a:avLst/>
          </a:prstGeom>
        </p:spPr>
      </p:pic>
      <p:pic>
        <p:nvPicPr>
          <p:cNvPr id="1026" name="Imagen 38" descr="cam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17" y="5563131"/>
            <a:ext cx="1048816" cy="106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n 2" descr="P9055097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544945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4713052"/>
            <a:ext cx="3158180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s-ES" dirty="0" smtClean="0">
                <a:latin typeface="Arial"/>
                <a:cs typeface="Arial"/>
              </a:rPr>
              <a:t>MAISON &amp; OBJET . París</a:t>
            </a:r>
            <a:endParaRPr lang="es-ES" dirty="0">
              <a:latin typeface="Arial"/>
              <a:cs typeface="Arial"/>
            </a:endParaRPr>
          </a:p>
        </p:txBody>
      </p:sp>
      <p:pic>
        <p:nvPicPr>
          <p:cNvPr id="9" name="Imagen 8" descr="Tothora Today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000">
            <a:off x="6100758" y="5689926"/>
            <a:ext cx="844766" cy="84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95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251269"/>
            <a:ext cx="12191999" cy="1606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6"/>
          <a:stretch/>
        </p:blipFill>
        <p:spPr>
          <a:xfrm>
            <a:off x="8554330" y="5877272"/>
            <a:ext cx="1664764" cy="76743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8" t="20180" r="9144"/>
          <a:stretch/>
        </p:blipFill>
        <p:spPr>
          <a:xfrm>
            <a:off x="10128448" y="6116105"/>
            <a:ext cx="1793986" cy="392306"/>
          </a:xfrm>
          <a:prstGeom prst="rect">
            <a:avLst/>
          </a:prstGeom>
        </p:spPr>
      </p:pic>
      <p:pic>
        <p:nvPicPr>
          <p:cNvPr id="1026" name="Imagen 38" descr="cam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17" y="5563131"/>
            <a:ext cx="1048816" cy="106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n 1" descr="BCD NY 9 b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544945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4713052"/>
            <a:ext cx="3158180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s-ES" dirty="0" smtClean="0">
                <a:latin typeface="Arial"/>
                <a:cs typeface="Arial"/>
              </a:rPr>
              <a:t>ICFF . New York</a:t>
            </a:r>
            <a:endParaRPr lang="es-ES" dirty="0">
              <a:latin typeface="Arial"/>
              <a:cs typeface="Arial"/>
            </a:endParaRPr>
          </a:p>
        </p:txBody>
      </p:sp>
      <p:pic>
        <p:nvPicPr>
          <p:cNvPr id="9" name="Imagen 8" descr="Tothora Today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000">
            <a:off x="6100758" y="5689926"/>
            <a:ext cx="844766" cy="84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629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251269"/>
            <a:ext cx="12191999" cy="1606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6"/>
          <a:stretch/>
        </p:blipFill>
        <p:spPr>
          <a:xfrm>
            <a:off x="8554330" y="5877272"/>
            <a:ext cx="1664764" cy="76743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8" t="20180" r="9144"/>
          <a:stretch/>
        </p:blipFill>
        <p:spPr>
          <a:xfrm>
            <a:off x="10128448" y="6116105"/>
            <a:ext cx="1793986" cy="392306"/>
          </a:xfrm>
          <a:prstGeom prst="rect">
            <a:avLst/>
          </a:prstGeom>
        </p:spPr>
      </p:pic>
      <p:pic>
        <p:nvPicPr>
          <p:cNvPr id="1026" name="Imagen 38" descr="cam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17" y="5563131"/>
            <a:ext cx="1048816" cy="106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n 2" descr="Track trhee banner 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4909"/>
            <a:ext cx="12192000" cy="596899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-1" y="4713052"/>
            <a:ext cx="5230091" cy="40011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s-ES" sz="2000" dirty="0" err="1" smtClean="0">
                <a:latin typeface="Arial"/>
                <a:cs typeface="Arial"/>
              </a:rPr>
              <a:t>Corporate</a:t>
            </a:r>
            <a:r>
              <a:rPr lang="es-ES" sz="2000" dirty="0" smtClean="0">
                <a:latin typeface="Arial"/>
                <a:cs typeface="Arial"/>
              </a:rPr>
              <a:t> Videos</a:t>
            </a:r>
            <a:endParaRPr lang="es-ES" sz="2000" dirty="0">
              <a:latin typeface="Arial"/>
              <a:cs typeface="Arial"/>
            </a:endParaRPr>
          </a:p>
        </p:txBody>
      </p:sp>
      <p:pic>
        <p:nvPicPr>
          <p:cNvPr id="9" name="Imagen 8" descr="Tothora Today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000">
            <a:off x="6100758" y="5689926"/>
            <a:ext cx="844766" cy="84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957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251269"/>
            <a:ext cx="12191999" cy="1606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Dome by Tothora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17617" y="-10803"/>
            <a:ext cx="12209617" cy="686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03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251269"/>
            <a:ext cx="12191999" cy="1606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" name="Tothora 2017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228600"/>
            <a:ext cx="12192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30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251269"/>
            <a:ext cx="12191999" cy="1606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6"/>
          <a:stretch/>
        </p:blipFill>
        <p:spPr>
          <a:xfrm>
            <a:off x="8554330" y="5877272"/>
            <a:ext cx="1664764" cy="76743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8" t="20180" r="9144"/>
          <a:stretch/>
        </p:blipFill>
        <p:spPr>
          <a:xfrm>
            <a:off x="10128448" y="6116105"/>
            <a:ext cx="1793986" cy="392306"/>
          </a:xfrm>
          <a:prstGeom prst="rect">
            <a:avLst/>
          </a:prstGeom>
        </p:spPr>
      </p:pic>
      <p:pic>
        <p:nvPicPr>
          <p:cNvPr id="1026" name="Imagen 38" descr="cam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17" y="5563131"/>
            <a:ext cx="1048816" cy="106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n 8" descr="Tothora Today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000">
            <a:off x="6060041" y="3880704"/>
            <a:ext cx="1641286" cy="1651218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837167" y="1876833"/>
            <a:ext cx="837045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500" dirty="0" err="1" smtClean="0">
                <a:latin typeface="Arial"/>
                <a:cs typeface="Arial"/>
              </a:rPr>
              <a:t>Thank</a:t>
            </a:r>
            <a:r>
              <a:rPr lang="es-ES" sz="12500" dirty="0" smtClean="0">
                <a:latin typeface="Arial"/>
                <a:cs typeface="Arial"/>
              </a:rPr>
              <a:t> </a:t>
            </a:r>
            <a:r>
              <a:rPr lang="es-ES" sz="12500" dirty="0" err="1" smtClean="0">
                <a:latin typeface="Arial"/>
                <a:cs typeface="Arial"/>
              </a:rPr>
              <a:t>you</a:t>
            </a:r>
            <a:r>
              <a:rPr lang="es-ES" sz="12500" dirty="0" smtClean="0">
                <a:latin typeface="Arial"/>
                <a:cs typeface="Arial"/>
              </a:rPr>
              <a:t>!</a:t>
            </a:r>
            <a:endParaRPr lang="es-ES" sz="125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9021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251269"/>
            <a:ext cx="12191999" cy="1606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6"/>
          <a:stretch/>
        </p:blipFill>
        <p:spPr>
          <a:xfrm>
            <a:off x="8554330" y="5877272"/>
            <a:ext cx="1664764" cy="76743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8" t="20180" r="9144"/>
          <a:stretch/>
        </p:blipFill>
        <p:spPr>
          <a:xfrm>
            <a:off x="10128448" y="6116105"/>
            <a:ext cx="1793986" cy="392306"/>
          </a:xfrm>
          <a:prstGeom prst="rect">
            <a:avLst/>
          </a:prstGeom>
        </p:spPr>
      </p:pic>
      <p:pic>
        <p:nvPicPr>
          <p:cNvPr id="1026" name="Imagen 38" descr="cam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17" y="5563131"/>
            <a:ext cx="1048816" cy="106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n 8" descr="Tothora Today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000">
            <a:off x="4543001" y="2678477"/>
            <a:ext cx="2469914" cy="248486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579031" y="2900531"/>
            <a:ext cx="32442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dirty="0" smtClean="0">
                <a:latin typeface="Arial"/>
                <a:cs typeface="Arial"/>
              </a:rPr>
              <a:t>. </a:t>
            </a:r>
            <a:r>
              <a:rPr lang="es-ES" sz="6000" dirty="0" err="1" smtClean="0">
                <a:latin typeface="Arial"/>
                <a:cs typeface="Arial"/>
              </a:rPr>
              <a:t>com</a:t>
            </a:r>
            <a:endParaRPr lang="es-ES" sz="6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7736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251269"/>
            <a:ext cx="12191999" cy="1606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n 2" descr="Barcelona_byTothor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164" y="-31831"/>
            <a:ext cx="14216328" cy="758204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6"/>
          <a:stretch/>
        </p:blipFill>
        <p:spPr>
          <a:xfrm>
            <a:off x="8554330" y="5877272"/>
            <a:ext cx="1664764" cy="76743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8" t="20180" r="9144"/>
          <a:stretch/>
        </p:blipFill>
        <p:spPr>
          <a:xfrm>
            <a:off x="10128448" y="6116105"/>
            <a:ext cx="1793986" cy="392306"/>
          </a:xfrm>
          <a:prstGeom prst="rect">
            <a:avLst/>
          </a:prstGeom>
        </p:spPr>
      </p:pic>
      <p:pic>
        <p:nvPicPr>
          <p:cNvPr id="1026" name="Imagen 38" descr="cam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17" y="5563131"/>
            <a:ext cx="1048816" cy="106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n 9" descr="Tothora Today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000">
            <a:off x="6100758" y="5689926"/>
            <a:ext cx="844766" cy="84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70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Josep_Ver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49" y="796636"/>
            <a:ext cx="9916572" cy="607290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6"/>
          <a:stretch/>
        </p:blipFill>
        <p:spPr>
          <a:xfrm>
            <a:off x="8554330" y="5877272"/>
            <a:ext cx="1664764" cy="76743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8" t="20180" r="9144"/>
          <a:stretch/>
        </p:blipFill>
        <p:spPr>
          <a:xfrm>
            <a:off x="10128448" y="6116105"/>
            <a:ext cx="1793986" cy="392306"/>
          </a:xfrm>
          <a:prstGeom prst="rect">
            <a:avLst/>
          </a:prstGeom>
        </p:spPr>
      </p:pic>
      <p:pic>
        <p:nvPicPr>
          <p:cNvPr id="1026" name="Imagen 38" descr="cam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17" y="5563131"/>
            <a:ext cx="1048816" cy="106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uadroTexto 4"/>
          <p:cNvSpPr txBox="1"/>
          <p:nvPr/>
        </p:nvSpPr>
        <p:spPr>
          <a:xfrm>
            <a:off x="5961064" y="1554163"/>
            <a:ext cx="4825470" cy="2923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Arial"/>
                <a:cs typeface="Arial"/>
              </a:rPr>
              <a:t>Josep Vera </a:t>
            </a:r>
            <a:r>
              <a:rPr lang="es-ES" dirty="0" err="1" smtClean="0">
                <a:latin typeface="Arial"/>
                <a:cs typeface="Arial"/>
              </a:rPr>
              <a:t>is</a:t>
            </a:r>
            <a:r>
              <a:rPr lang="es-ES" dirty="0" smtClean="0">
                <a:latin typeface="Arial"/>
                <a:cs typeface="Arial"/>
              </a:rPr>
              <a:t> a </a:t>
            </a:r>
            <a:r>
              <a:rPr lang="es-ES" dirty="0" err="1" smtClean="0">
                <a:latin typeface="Arial"/>
                <a:cs typeface="Arial"/>
              </a:rPr>
              <a:t>designer</a:t>
            </a:r>
            <a:r>
              <a:rPr lang="es-ES" dirty="0" smtClean="0">
                <a:latin typeface="Arial"/>
                <a:cs typeface="Arial"/>
              </a:rPr>
              <a:t> and CEO of  Original </a:t>
            </a:r>
            <a:r>
              <a:rPr lang="es-ES" dirty="0" err="1" smtClean="0">
                <a:latin typeface="Arial"/>
                <a:cs typeface="Arial"/>
              </a:rPr>
              <a:t>Disseny</a:t>
            </a:r>
            <a:r>
              <a:rPr lang="es-ES" dirty="0" smtClean="0">
                <a:latin typeface="Arial"/>
                <a:cs typeface="Arial"/>
              </a:rPr>
              <a:t> i Comunicació SL. In 2011 </a:t>
            </a:r>
            <a:r>
              <a:rPr lang="es-ES" dirty="0" err="1" smtClean="0">
                <a:latin typeface="Arial"/>
                <a:cs typeface="Arial"/>
              </a:rPr>
              <a:t>gived</a:t>
            </a:r>
            <a:r>
              <a:rPr lang="es-ES" dirty="0" smtClean="0">
                <a:latin typeface="Arial"/>
                <a:cs typeface="Arial"/>
              </a:rPr>
              <a:t> a </a:t>
            </a:r>
            <a:r>
              <a:rPr lang="es-ES" dirty="0" err="1" smtClean="0">
                <a:latin typeface="Arial"/>
                <a:cs typeface="Arial"/>
              </a:rPr>
              <a:t>shift</a:t>
            </a:r>
            <a:r>
              <a:rPr lang="es-ES" dirty="0" smtClean="0">
                <a:latin typeface="Arial"/>
                <a:cs typeface="Arial"/>
              </a:rPr>
              <a:t> in </a:t>
            </a:r>
            <a:r>
              <a:rPr lang="es-ES" dirty="0" err="1" smtClean="0">
                <a:latin typeface="Arial"/>
                <a:cs typeface="Arial"/>
              </a:rPr>
              <a:t>his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career</a:t>
            </a:r>
            <a:r>
              <a:rPr lang="es-ES" dirty="0" smtClean="0">
                <a:latin typeface="Arial"/>
                <a:cs typeface="Arial"/>
              </a:rPr>
              <a:t>, </a:t>
            </a:r>
            <a:r>
              <a:rPr lang="es-ES" dirty="0" err="1" smtClean="0">
                <a:latin typeface="Arial"/>
                <a:cs typeface="Arial"/>
              </a:rPr>
              <a:t>which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got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oriented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to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clocks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design</a:t>
            </a:r>
            <a:r>
              <a:rPr lang="es-ES" dirty="0" smtClean="0">
                <a:latin typeface="Arial"/>
                <a:cs typeface="Arial"/>
              </a:rPr>
              <a:t>, </a:t>
            </a:r>
            <a:r>
              <a:rPr lang="es-ES" dirty="0" err="1" smtClean="0">
                <a:latin typeface="Arial"/>
                <a:cs typeface="Arial"/>
              </a:rPr>
              <a:t>with</a:t>
            </a:r>
            <a:r>
              <a:rPr lang="es-ES" dirty="0" smtClean="0">
                <a:latin typeface="Arial"/>
                <a:cs typeface="Arial"/>
              </a:rPr>
              <a:t> a new concept and </a:t>
            </a:r>
            <a:r>
              <a:rPr lang="es-ES" dirty="0" err="1" smtClean="0">
                <a:latin typeface="Arial"/>
                <a:cs typeface="Arial"/>
              </a:rPr>
              <a:t>philosophy</a:t>
            </a:r>
            <a:r>
              <a:rPr lang="es-ES" dirty="0" smtClean="0">
                <a:latin typeface="Arial"/>
                <a:cs typeface="Arial"/>
              </a:rPr>
              <a:t>.</a:t>
            </a:r>
            <a:endParaRPr lang="ca-ES" dirty="0" smtClean="0">
              <a:latin typeface="Arial"/>
              <a:cs typeface="Arial"/>
            </a:endParaRPr>
          </a:p>
          <a:p>
            <a:r>
              <a:rPr lang="es-ES" dirty="0" smtClean="0">
                <a:latin typeface="Arial"/>
                <a:cs typeface="Arial"/>
              </a:rPr>
              <a:t> </a:t>
            </a:r>
            <a:endParaRPr lang="ca-ES" dirty="0" smtClean="0">
              <a:latin typeface="Arial"/>
              <a:cs typeface="Arial"/>
            </a:endParaRPr>
          </a:p>
          <a:p>
            <a:r>
              <a:rPr lang="es-ES" dirty="0" err="1" smtClean="0">
                <a:latin typeface="Arial"/>
                <a:cs typeface="Arial"/>
              </a:rPr>
              <a:t>After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developing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the</a:t>
            </a:r>
            <a:r>
              <a:rPr lang="es-ES" dirty="0" smtClean="0">
                <a:latin typeface="Arial"/>
                <a:cs typeface="Arial"/>
              </a:rPr>
              <a:t> ideas and </a:t>
            </a:r>
            <a:r>
              <a:rPr lang="es-ES" dirty="0" err="1" smtClean="0">
                <a:latin typeface="Arial"/>
                <a:cs typeface="Arial"/>
              </a:rPr>
              <a:t>the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project</a:t>
            </a:r>
            <a:r>
              <a:rPr lang="es-ES" dirty="0" smtClean="0">
                <a:latin typeface="Arial"/>
                <a:cs typeface="Arial"/>
              </a:rPr>
              <a:t>, at </a:t>
            </a:r>
            <a:r>
              <a:rPr lang="es-ES" dirty="0" err="1" smtClean="0">
                <a:latin typeface="Arial"/>
                <a:cs typeface="Arial"/>
              </a:rPr>
              <a:t>the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beginning</a:t>
            </a:r>
            <a:r>
              <a:rPr lang="es-ES" dirty="0" smtClean="0">
                <a:latin typeface="Arial"/>
                <a:cs typeface="Arial"/>
              </a:rPr>
              <a:t> of 2012 </a:t>
            </a:r>
            <a:r>
              <a:rPr lang="es-ES" dirty="0" err="1" smtClean="0">
                <a:latin typeface="Arial"/>
                <a:cs typeface="Arial"/>
              </a:rPr>
              <a:t>constitutes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the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brand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smtClean="0">
                <a:latin typeface="Arial Black"/>
                <a:cs typeface="Arial Black"/>
              </a:rPr>
              <a:t>Tothora</a:t>
            </a:r>
            <a:r>
              <a:rPr lang="es-ES" sz="2000" dirty="0" smtClean="0">
                <a:latin typeface="Muller Narrow Light"/>
                <a:cs typeface="Muller Narrow Light"/>
              </a:rPr>
              <a:t> </a:t>
            </a:r>
            <a:r>
              <a:rPr lang="es-ES" dirty="0" smtClean="0">
                <a:latin typeface="Arial"/>
                <a:cs typeface="Arial"/>
              </a:rPr>
              <a:t>and </a:t>
            </a:r>
            <a:r>
              <a:rPr lang="es-ES" dirty="0" err="1" smtClean="0">
                <a:latin typeface="Arial"/>
                <a:cs typeface="Arial"/>
              </a:rPr>
              <a:t>starts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designing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activity</a:t>
            </a:r>
            <a:r>
              <a:rPr lang="es-ES" dirty="0" smtClean="0">
                <a:latin typeface="Arial"/>
                <a:cs typeface="Arial"/>
              </a:rPr>
              <a:t>, </a:t>
            </a:r>
            <a:r>
              <a:rPr lang="es-ES" dirty="0" err="1" smtClean="0">
                <a:latin typeface="Arial"/>
                <a:cs typeface="Arial"/>
              </a:rPr>
              <a:t>manufacturing</a:t>
            </a:r>
            <a:r>
              <a:rPr lang="es-ES" dirty="0" smtClean="0">
                <a:latin typeface="Arial"/>
                <a:cs typeface="Arial"/>
              </a:rPr>
              <a:t> and </a:t>
            </a:r>
            <a:r>
              <a:rPr lang="es-ES" dirty="0" err="1" smtClean="0">
                <a:latin typeface="Arial"/>
                <a:cs typeface="Arial"/>
              </a:rPr>
              <a:t>clocks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comercialization</a:t>
            </a:r>
            <a:r>
              <a:rPr lang="es-ES" dirty="0" smtClean="0">
                <a:latin typeface="Arial"/>
                <a:cs typeface="Arial"/>
              </a:rPr>
              <a:t>.</a:t>
            </a:r>
            <a:endParaRPr lang="ca-ES" dirty="0">
              <a:latin typeface="Arial"/>
              <a:cs typeface="Arial"/>
            </a:endParaRPr>
          </a:p>
        </p:txBody>
      </p:sp>
      <p:pic>
        <p:nvPicPr>
          <p:cNvPr id="9" name="Imagen 8" descr="Tothora Today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000">
            <a:off x="6100758" y="5689926"/>
            <a:ext cx="844766" cy="84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394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251269"/>
            <a:ext cx="12191999" cy="1606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6"/>
          <a:stretch/>
        </p:blipFill>
        <p:spPr>
          <a:xfrm>
            <a:off x="8554330" y="5877272"/>
            <a:ext cx="1664764" cy="767432"/>
          </a:xfrm>
          <a:prstGeom prst="rect">
            <a:avLst/>
          </a:prstGeom>
        </p:spPr>
      </p:pic>
      <p:pic>
        <p:nvPicPr>
          <p:cNvPr id="2" name="Imagen 1" descr="Surf cedr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0000">
            <a:off x="486915" y="-294220"/>
            <a:ext cx="5783019" cy="771069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8" t="20180" r="9144"/>
          <a:stretch/>
        </p:blipFill>
        <p:spPr>
          <a:xfrm>
            <a:off x="10128448" y="6116105"/>
            <a:ext cx="1793986" cy="392306"/>
          </a:xfrm>
          <a:prstGeom prst="rect">
            <a:avLst/>
          </a:prstGeom>
        </p:spPr>
      </p:pic>
      <p:pic>
        <p:nvPicPr>
          <p:cNvPr id="1026" name="Imagen 38" descr="cam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17" y="5563131"/>
            <a:ext cx="1048816" cy="106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n 13" descr="Tothora Today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000">
            <a:off x="6100758" y="5689926"/>
            <a:ext cx="844766" cy="849878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5953125" y="1196558"/>
            <a:ext cx="5164137" cy="3477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In </a:t>
            </a:r>
            <a:r>
              <a:rPr lang="ca-ES" dirty="0" smtClean="0">
                <a:solidFill>
                  <a:srgbClr val="000000"/>
                </a:solidFill>
                <a:latin typeface="Arial Black"/>
                <a:cs typeface="Arial Black"/>
              </a:rPr>
              <a:t>Tothora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a-ES" dirty="0" err="1" smtClean="0">
                <a:solidFill>
                  <a:srgbClr val="000000"/>
                </a:solidFill>
                <a:latin typeface="Arial"/>
                <a:cs typeface="Arial"/>
              </a:rPr>
              <a:t>we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a-ES" dirty="0" err="1" smtClean="0">
                <a:solidFill>
                  <a:srgbClr val="000000"/>
                </a:solidFill>
                <a:latin typeface="Arial"/>
                <a:cs typeface="Arial"/>
              </a:rPr>
              <a:t>are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 time </a:t>
            </a:r>
            <a:r>
              <a:rPr lang="ca-ES" dirty="0" err="1" smtClean="0">
                <a:solidFill>
                  <a:srgbClr val="000000"/>
                </a:solidFill>
                <a:latin typeface="Arial"/>
                <a:cs typeface="Arial"/>
              </a:rPr>
              <a:t>passionate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, and </a:t>
            </a:r>
            <a:r>
              <a:rPr lang="ca-ES" dirty="0" err="1" smtClean="0">
                <a:solidFill>
                  <a:srgbClr val="000000"/>
                </a:solidFill>
                <a:latin typeface="Arial"/>
                <a:cs typeface="Arial"/>
              </a:rPr>
              <a:t>this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a-ES" dirty="0" err="1" smtClean="0">
                <a:solidFill>
                  <a:srgbClr val="000000"/>
                </a:solidFill>
                <a:latin typeface="Arial"/>
                <a:cs typeface="Arial"/>
              </a:rPr>
              <a:t>brings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 us to </a:t>
            </a:r>
            <a:r>
              <a:rPr lang="ca-ES" dirty="0" err="1" smtClean="0">
                <a:solidFill>
                  <a:srgbClr val="000000"/>
                </a:solidFill>
                <a:latin typeface="Arial"/>
                <a:cs typeface="Arial"/>
              </a:rPr>
              <a:t>design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 and </a:t>
            </a:r>
            <a:r>
              <a:rPr lang="ca-ES" dirty="0" err="1" smtClean="0">
                <a:solidFill>
                  <a:srgbClr val="000000"/>
                </a:solidFill>
                <a:latin typeface="Arial"/>
                <a:cs typeface="Arial"/>
              </a:rPr>
              <a:t>manufacture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 Time </a:t>
            </a:r>
            <a:r>
              <a:rPr lang="ca-ES" dirty="0" err="1" smtClean="0">
                <a:solidFill>
                  <a:srgbClr val="000000"/>
                </a:solidFill>
                <a:latin typeface="Arial"/>
                <a:cs typeface="Arial"/>
              </a:rPr>
              <a:t>Sculptures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. </a:t>
            </a:r>
            <a:r>
              <a:rPr lang="ca-ES" dirty="0" err="1" smtClean="0">
                <a:solidFill>
                  <a:srgbClr val="000000"/>
                </a:solidFill>
                <a:latin typeface="Arial"/>
                <a:cs typeface="Arial"/>
              </a:rPr>
              <a:t>Becoming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a-ES" dirty="0" err="1" smtClean="0">
                <a:solidFill>
                  <a:srgbClr val="000000"/>
                </a:solidFill>
                <a:latin typeface="Arial"/>
                <a:cs typeface="Arial"/>
              </a:rPr>
              <a:t>the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a-ES" dirty="0" err="1" smtClean="0">
                <a:solidFill>
                  <a:srgbClr val="000000"/>
                </a:solidFill>
                <a:latin typeface="Arial"/>
                <a:cs typeface="Arial"/>
              </a:rPr>
              <a:t>first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a-ES" dirty="0" err="1" smtClean="0">
                <a:solidFill>
                  <a:srgbClr val="000000"/>
                </a:solidFill>
                <a:latin typeface="Arial"/>
                <a:cs typeface="Arial"/>
              </a:rPr>
              <a:t>creating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a-ES" dirty="0" err="1" smtClean="0">
                <a:solidFill>
                  <a:srgbClr val="000000"/>
                </a:solidFill>
                <a:latin typeface="Arial"/>
                <a:cs typeface="Arial"/>
              </a:rPr>
              <a:t>exclusive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a-ES" dirty="0" err="1" smtClean="0">
                <a:solidFill>
                  <a:srgbClr val="000000"/>
                </a:solidFill>
                <a:latin typeface="Arial"/>
                <a:cs typeface="Arial"/>
              </a:rPr>
              <a:t>pieces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 and </a:t>
            </a:r>
            <a:r>
              <a:rPr lang="ca-ES" dirty="0" err="1" smtClean="0">
                <a:solidFill>
                  <a:srgbClr val="000000"/>
                </a:solidFill>
                <a:latin typeface="Arial"/>
                <a:cs typeface="Arial"/>
              </a:rPr>
              <a:t>unique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 for </a:t>
            </a:r>
            <a:r>
              <a:rPr lang="ca-ES" dirty="0" err="1" smtClean="0">
                <a:solidFill>
                  <a:srgbClr val="000000"/>
                </a:solidFill>
                <a:latin typeface="Arial"/>
                <a:cs typeface="Arial"/>
              </a:rPr>
              <a:t>you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a-ES" dirty="0" err="1" smtClean="0">
                <a:solidFill>
                  <a:srgbClr val="000000"/>
                </a:solidFill>
                <a:latin typeface="Arial"/>
                <a:cs typeface="Arial"/>
              </a:rPr>
              <a:t>that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a-ES" dirty="0" err="1" smtClean="0">
                <a:solidFill>
                  <a:srgbClr val="000000"/>
                </a:solidFill>
                <a:latin typeface="Arial"/>
                <a:cs typeface="Arial"/>
              </a:rPr>
              <a:t>also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a-ES" dirty="0" err="1" smtClean="0">
                <a:solidFill>
                  <a:srgbClr val="000000"/>
                </a:solidFill>
                <a:latin typeface="Arial"/>
                <a:cs typeface="Arial"/>
              </a:rPr>
              <a:t>value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 time and art. </a:t>
            </a:r>
            <a:r>
              <a:rPr lang="ca-ES" dirty="0" err="1" smtClean="0">
                <a:solidFill>
                  <a:srgbClr val="000000"/>
                </a:solidFill>
                <a:latin typeface="Arial"/>
                <a:cs typeface="Arial"/>
              </a:rPr>
              <a:t>Exclusive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 for </a:t>
            </a:r>
            <a:r>
              <a:rPr lang="ca-ES" dirty="0" err="1" smtClean="0">
                <a:solidFill>
                  <a:srgbClr val="000000"/>
                </a:solidFill>
                <a:latin typeface="Arial"/>
                <a:cs typeface="Arial"/>
              </a:rPr>
              <a:t>its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a-ES" dirty="0" err="1" smtClean="0">
                <a:solidFill>
                  <a:srgbClr val="000000"/>
                </a:solidFill>
                <a:latin typeface="Arial"/>
                <a:cs typeface="Arial"/>
              </a:rPr>
              <a:t>design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 and </a:t>
            </a:r>
            <a:r>
              <a:rPr lang="ca-ES" dirty="0" err="1" smtClean="0">
                <a:solidFill>
                  <a:srgbClr val="000000"/>
                </a:solidFill>
                <a:latin typeface="Arial"/>
                <a:cs typeface="Arial"/>
              </a:rPr>
              <a:t>unique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a-ES" dirty="0" err="1" smtClean="0">
                <a:solidFill>
                  <a:srgbClr val="000000"/>
                </a:solidFill>
                <a:latin typeface="Arial"/>
                <a:cs typeface="Arial"/>
              </a:rPr>
              <a:t>because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a-ES" dirty="0" err="1" smtClean="0">
                <a:solidFill>
                  <a:srgbClr val="000000"/>
                </a:solidFill>
                <a:latin typeface="Arial"/>
                <a:cs typeface="Arial"/>
              </a:rPr>
              <a:t>they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a-ES" dirty="0" err="1" smtClean="0">
                <a:solidFill>
                  <a:srgbClr val="000000"/>
                </a:solidFill>
                <a:latin typeface="Arial"/>
                <a:cs typeface="Arial"/>
              </a:rPr>
              <a:t>are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a-ES" dirty="0" err="1" smtClean="0">
                <a:solidFill>
                  <a:srgbClr val="000000"/>
                </a:solidFill>
                <a:latin typeface="Arial"/>
                <a:cs typeface="Arial"/>
              </a:rPr>
              <a:t>handmade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a-ES" dirty="0" err="1" smtClean="0">
                <a:solidFill>
                  <a:srgbClr val="000000"/>
                </a:solidFill>
                <a:latin typeface="Arial"/>
                <a:cs typeface="Arial"/>
              </a:rPr>
              <a:t>manufactured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a-ES" dirty="0" err="1" smtClean="0">
                <a:solidFill>
                  <a:srgbClr val="000000"/>
                </a:solidFill>
                <a:latin typeface="Arial"/>
                <a:cs typeface="Arial"/>
              </a:rPr>
              <a:t>by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 veritable professional </a:t>
            </a:r>
            <a:r>
              <a:rPr lang="es-ES" dirty="0" err="1" smtClean="0">
                <a:solidFill>
                  <a:srgbClr val="000000"/>
                </a:solidFill>
                <a:latin typeface="Arial"/>
                <a:cs typeface="Arial"/>
              </a:rPr>
              <a:t>carpenter</a:t>
            </a:r>
            <a:r>
              <a:rPr lang="es-ES" dirty="0" smtClean="0">
                <a:solidFill>
                  <a:srgbClr val="000000"/>
                </a:solidFill>
                <a:latin typeface="Arial"/>
                <a:cs typeface="Arial"/>
              </a:rPr>
              <a:t>. </a:t>
            </a:r>
            <a:r>
              <a:rPr lang="ca-ES" dirty="0" err="1" smtClean="0">
                <a:solidFill>
                  <a:srgbClr val="000000"/>
                </a:solidFill>
                <a:latin typeface="Arial"/>
                <a:cs typeface="Arial"/>
              </a:rPr>
              <a:t>Pieces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a-ES" dirty="0" err="1" smtClean="0">
                <a:solidFill>
                  <a:srgbClr val="000000"/>
                </a:solidFill>
                <a:latin typeface="Arial"/>
                <a:cs typeface="Arial"/>
              </a:rPr>
              <a:t>with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 real </a:t>
            </a:r>
            <a:r>
              <a:rPr lang="ca-ES" dirty="0" err="1" smtClean="0">
                <a:solidFill>
                  <a:srgbClr val="000000"/>
                </a:solidFill>
                <a:latin typeface="Arial Black"/>
                <a:cs typeface="Arial Black"/>
              </a:rPr>
              <a:t>mediterranean</a:t>
            </a:r>
            <a:r>
              <a:rPr lang="ca-ES" dirty="0" smtClean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lang="ca-ES" dirty="0" err="1" smtClean="0">
                <a:solidFill>
                  <a:srgbClr val="000000"/>
                </a:solidFill>
                <a:latin typeface="Arial Black"/>
                <a:cs typeface="Arial Black"/>
              </a:rPr>
              <a:t>character</a:t>
            </a:r>
            <a:r>
              <a:rPr lang="ca-ES" dirty="0" smtClean="0">
                <a:solidFill>
                  <a:srgbClr val="000000"/>
                </a:solidFill>
                <a:latin typeface="Arial Black"/>
                <a:cs typeface="Arial Black"/>
              </a:rPr>
              <a:t> and </a:t>
            </a:r>
            <a:r>
              <a:rPr lang="ca-ES" dirty="0" err="1" smtClean="0">
                <a:solidFill>
                  <a:srgbClr val="000000"/>
                </a:solidFill>
                <a:latin typeface="Arial Black"/>
                <a:cs typeface="Arial Black"/>
              </a:rPr>
              <a:t>made</a:t>
            </a:r>
            <a:r>
              <a:rPr lang="ca-ES" dirty="0" smtClean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lang="ca-ES" dirty="0">
                <a:solidFill>
                  <a:srgbClr val="000000"/>
                </a:solidFill>
                <a:latin typeface="Arial Black"/>
                <a:cs typeface="Arial Black"/>
              </a:rPr>
              <a:t>in Barcelona </a:t>
            </a:r>
            <a:r>
              <a:rPr lang="ca-ES" dirty="0" err="1">
                <a:solidFill>
                  <a:srgbClr val="000000"/>
                </a:solidFill>
                <a:latin typeface="Arial Black"/>
                <a:cs typeface="Arial Black"/>
              </a:rPr>
              <a:t>with</a:t>
            </a:r>
            <a:r>
              <a:rPr lang="ca-ES" dirty="0">
                <a:solidFill>
                  <a:srgbClr val="000000"/>
                </a:solidFill>
                <a:latin typeface="Arial Black"/>
                <a:cs typeface="Arial Black"/>
              </a:rPr>
              <a:t> German </a:t>
            </a:r>
            <a:r>
              <a:rPr lang="ca-ES" dirty="0" err="1">
                <a:solidFill>
                  <a:srgbClr val="000000"/>
                </a:solidFill>
                <a:latin typeface="Arial Black"/>
                <a:cs typeface="Arial Black"/>
              </a:rPr>
              <a:t>machinery</a:t>
            </a:r>
            <a:r>
              <a:rPr lang="ca-ES" dirty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ca-ES" dirty="0" err="1" smtClean="0">
                <a:solidFill>
                  <a:srgbClr val="000000"/>
                </a:solidFill>
                <a:latin typeface="Arial"/>
                <a:cs typeface="Arial"/>
              </a:rPr>
              <a:t>signed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a-ES" dirty="0" err="1" smtClean="0">
                <a:solidFill>
                  <a:srgbClr val="000000"/>
                </a:solidFill>
                <a:latin typeface="Arial"/>
                <a:cs typeface="Arial"/>
              </a:rPr>
              <a:t>by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a-ES" dirty="0" err="1" smtClean="0">
                <a:solidFill>
                  <a:srgbClr val="000000"/>
                </a:solidFill>
                <a:latin typeface="Arial"/>
                <a:cs typeface="Arial"/>
              </a:rPr>
              <a:t>its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a-ES" dirty="0" err="1" smtClean="0">
                <a:solidFill>
                  <a:srgbClr val="000000"/>
                </a:solidFill>
                <a:latin typeface="Arial"/>
                <a:cs typeface="Arial"/>
              </a:rPr>
              <a:t>creator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ca-ES" dirty="0" err="1" smtClean="0">
                <a:solidFill>
                  <a:srgbClr val="000000"/>
                </a:solidFill>
                <a:latin typeface="Arial"/>
                <a:cs typeface="Arial"/>
              </a:rPr>
              <a:t>certifying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a-ES" dirty="0" err="1" smtClean="0">
                <a:solidFill>
                  <a:srgbClr val="000000"/>
                </a:solidFill>
                <a:latin typeface="Arial"/>
                <a:cs typeface="Arial"/>
              </a:rPr>
              <a:t>its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a-ES" dirty="0" err="1" smtClean="0">
                <a:solidFill>
                  <a:srgbClr val="000000"/>
                </a:solidFill>
                <a:latin typeface="Arial"/>
                <a:cs typeface="Arial"/>
              </a:rPr>
              <a:t>authenticity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 and </a:t>
            </a:r>
            <a:r>
              <a:rPr lang="ca-ES" dirty="0" err="1" smtClean="0">
                <a:solidFill>
                  <a:srgbClr val="000000"/>
                </a:solidFill>
                <a:latin typeface="Arial"/>
                <a:cs typeface="Arial"/>
              </a:rPr>
              <a:t>exclusivity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 so </a:t>
            </a:r>
            <a:r>
              <a:rPr lang="ca-ES" dirty="0" err="1" smtClean="0">
                <a:solidFill>
                  <a:srgbClr val="000000"/>
                </a:solidFill>
                <a:latin typeface="Arial"/>
                <a:cs typeface="Arial"/>
              </a:rPr>
              <a:t>you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 can </a:t>
            </a:r>
            <a:r>
              <a:rPr lang="ca-ES" dirty="0" err="1" smtClean="0">
                <a:solidFill>
                  <a:srgbClr val="000000"/>
                </a:solidFill>
                <a:latin typeface="Arial"/>
                <a:cs typeface="Arial"/>
              </a:rPr>
              <a:t>enjoy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a-ES" dirty="0" err="1" smtClean="0">
                <a:solidFill>
                  <a:srgbClr val="000000"/>
                </a:solidFill>
                <a:latin typeface="Arial"/>
                <a:cs typeface="Arial"/>
              </a:rPr>
              <a:t>time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a-ES" dirty="0" err="1" smtClean="0">
                <a:solidFill>
                  <a:srgbClr val="000000"/>
                </a:solidFill>
                <a:latin typeface="Arial"/>
                <a:cs typeface="Arial"/>
              </a:rPr>
              <a:t>completely</a:t>
            </a:r>
            <a:r>
              <a:rPr lang="ca-ES" dirty="0" smtClean="0">
                <a:solidFill>
                  <a:srgbClr val="000000"/>
                </a:solidFill>
                <a:latin typeface="Arial"/>
                <a:cs typeface="Arial"/>
              </a:rPr>
              <a:t>.</a:t>
            </a:r>
          </a:p>
          <a:p>
            <a:endParaRPr lang="ca-ES" sz="2200" dirty="0">
              <a:latin typeface="Muller Narrow Light"/>
              <a:cs typeface="Muller Narrow Light"/>
            </a:endParaRPr>
          </a:p>
        </p:txBody>
      </p:sp>
    </p:spTree>
    <p:extLst>
      <p:ext uri="{BB962C8B-B14F-4D97-AF65-F5344CB8AC3E}">
        <p14:creationId xmlns:p14="http://schemas.microsoft.com/office/powerpoint/2010/main" val="1816795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251269"/>
            <a:ext cx="12191999" cy="1606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6"/>
          <a:stretch/>
        </p:blipFill>
        <p:spPr>
          <a:xfrm>
            <a:off x="8554330" y="5877272"/>
            <a:ext cx="1664764" cy="76743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8" t="20180" r="9144"/>
          <a:stretch/>
        </p:blipFill>
        <p:spPr>
          <a:xfrm>
            <a:off x="10128448" y="6116105"/>
            <a:ext cx="1793986" cy="392306"/>
          </a:xfrm>
          <a:prstGeom prst="rect">
            <a:avLst/>
          </a:prstGeom>
        </p:spPr>
      </p:pic>
      <p:pic>
        <p:nvPicPr>
          <p:cNvPr id="3" name="Imagen 2" descr="Box 15-20 Granat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0000">
            <a:off x="8075" y="99890"/>
            <a:ext cx="6101413" cy="6101413"/>
          </a:xfrm>
          <a:prstGeom prst="rect">
            <a:avLst/>
          </a:prstGeom>
        </p:spPr>
      </p:pic>
      <p:pic>
        <p:nvPicPr>
          <p:cNvPr id="1026" name="Imagen 38" descr="cam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17" y="5563131"/>
            <a:ext cx="1048816" cy="106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uadroTexto 4"/>
          <p:cNvSpPr txBox="1"/>
          <p:nvPr/>
        </p:nvSpPr>
        <p:spPr>
          <a:xfrm>
            <a:off x="5953125" y="1528701"/>
            <a:ext cx="54804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>
                <a:latin typeface="Arial Black"/>
                <a:cs typeface="Arial Black"/>
              </a:rPr>
              <a:t>Tothora, </a:t>
            </a:r>
            <a:r>
              <a:rPr lang="ca-ES" sz="2800" dirty="0" err="1" smtClean="0">
                <a:latin typeface="Arial Black"/>
                <a:cs typeface="Arial Black"/>
              </a:rPr>
              <a:t>time</a:t>
            </a:r>
            <a:r>
              <a:rPr lang="ca-ES" sz="2800" dirty="0">
                <a:latin typeface="Arial Black"/>
                <a:cs typeface="Arial Black"/>
              </a:rPr>
              <a:t> </a:t>
            </a:r>
            <a:r>
              <a:rPr lang="ca-ES" sz="2800" dirty="0" err="1" smtClean="0">
                <a:latin typeface="Arial Black"/>
                <a:cs typeface="Arial Black"/>
              </a:rPr>
              <a:t>sculptures</a:t>
            </a:r>
            <a:endParaRPr lang="ca-ES" sz="2800" dirty="0" smtClean="0">
              <a:latin typeface="Arial Black"/>
              <a:cs typeface="Arial Black"/>
            </a:endParaRPr>
          </a:p>
          <a:p>
            <a:endParaRPr lang="ca-ES" sz="2200" dirty="0">
              <a:latin typeface="Muller Narrow Light"/>
              <a:cs typeface="Muller Narrow Light"/>
            </a:endParaRPr>
          </a:p>
          <a:p>
            <a:r>
              <a:rPr lang="ca-ES" dirty="0" err="1" smtClean="0">
                <a:latin typeface="Arial"/>
                <a:cs typeface="Arial"/>
              </a:rPr>
              <a:t>Handmade</a:t>
            </a:r>
            <a:r>
              <a:rPr lang="ca-ES" dirty="0" smtClean="0">
                <a:latin typeface="Arial"/>
                <a:cs typeface="Arial"/>
              </a:rPr>
              <a:t> </a:t>
            </a:r>
            <a:r>
              <a:rPr lang="ca-ES" dirty="0" err="1">
                <a:latin typeface="Arial"/>
                <a:cs typeface="Arial"/>
              </a:rPr>
              <a:t>with</a:t>
            </a:r>
            <a:r>
              <a:rPr lang="ca-ES" dirty="0">
                <a:latin typeface="Arial"/>
                <a:cs typeface="Arial"/>
              </a:rPr>
              <a:t> </a:t>
            </a:r>
            <a:r>
              <a:rPr lang="ca-ES" dirty="0" err="1">
                <a:latin typeface="Arial"/>
                <a:cs typeface="Arial"/>
              </a:rPr>
              <a:t>tradition</a:t>
            </a:r>
            <a:r>
              <a:rPr lang="ca-ES" dirty="0">
                <a:latin typeface="Arial"/>
                <a:cs typeface="Arial"/>
              </a:rPr>
              <a:t>, </a:t>
            </a:r>
            <a:r>
              <a:rPr lang="ca-ES" dirty="0" err="1" smtClean="0">
                <a:latin typeface="Arial"/>
                <a:cs typeface="Arial"/>
              </a:rPr>
              <a:t>creativity</a:t>
            </a:r>
            <a:r>
              <a:rPr lang="ca-ES" dirty="0" smtClean="0">
                <a:latin typeface="Arial"/>
                <a:cs typeface="Arial"/>
              </a:rPr>
              <a:t>, </a:t>
            </a:r>
            <a:r>
              <a:rPr lang="ca-ES" dirty="0" err="1" smtClean="0">
                <a:latin typeface="Arial"/>
                <a:cs typeface="Arial"/>
              </a:rPr>
              <a:t>geometric</a:t>
            </a:r>
            <a:r>
              <a:rPr lang="ca-ES" dirty="0" smtClean="0">
                <a:latin typeface="Arial"/>
                <a:cs typeface="Arial"/>
              </a:rPr>
              <a:t> </a:t>
            </a:r>
            <a:r>
              <a:rPr lang="ca-ES" dirty="0">
                <a:latin typeface="Arial"/>
                <a:cs typeface="Arial"/>
              </a:rPr>
              <a:t>and </a:t>
            </a:r>
            <a:r>
              <a:rPr lang="ca-ES" dirty="0" err="1">
                <a:latin typeface="Arial"/>
                <a:cs typeface="Arial"/>
              </a:rPr>
              <a:t>minimalist</a:t>
            </a:r>
            <a:r>
              <a:rPr lang="ca-ES" dirty="0">
                <a:latin typeface="Arial"/>
                <a:cs typeface="Arial"/>
              </a:rPr>
              <a:t> </a:t>
            </a:r>
            <a:r>
              <a:rPr lang="ca-ES" dirty="0" err="1">
                <a:latin typeface="Arial"/>
                <a:cs typeface="Arial"/>
              </a:rPr>
              <a:t>shapes</a:t>
            </a:r>
            <a:r>
              <a:rPr lang="ca-ES" dirty="0" smtClean="0">
                <a:latin typeface="Arial"/>
                <a:cs typeface="Arial"/>
              </a:rPr>
              <a:t>, </a:t>
            </a:r>
            <a:r>
              <a:rPr lang="ca-ES" dirty="0" err="1" smtClean="0">
                <a:latin typeface="Arial"/>
                <a:cs typeface="Arial"/>
              </a:rPr>
              <a:t>with</a:t>
            </a:r>
            <a:r>
              <a:rPr lang="ca-ES" dirty="0" smtClean="0">
                <a:latin typeface="Arial"/>
                <a:cs typeface="Arial"/>
              </a:rPr>
              <a:t> </a:t>
            </a:r>
            <a:r>
              <a:rPr lang="ca-ES" dirty="0" err="1">
                <a:latin typeface="Arial"/>
                <a:cs typeface="Arial"/>
              </a:rPr>
              <a:t>wood</a:t>
            </a:r>
            <a:r>
              <a:rPr lang="ca-ES" dirty="0">
                <a:latin typeface="Arial"/>
                <a:cs typeface="Arial"/>
              </a:rPr>
              <a:t> as </a:t>
            </a:r>
            <a:r>
              <a:rPr lang="ca-ES" dirty="0" err="1">
                <a:latin typeface="Arial"/>
                <a:cs typeface="Arial"/>
              </a:rPr>
              <a:t>the</a:t>
            </a:r>
            <a:r>
              <a:rPr lang="ca-ES" dirty="0">
                <a:latin typeface="Arial"/>
                <a:cs typeface="Arial"/>
              </a:rPr>
              <a:t> </a:t>
            </a:r>
            <a:r>
              <a:rPr lang="ca-ES" dirty="0" err="1" smtClean="0">
                <a:latin typeface="Arial"/>
                <a:cs typeface="Arial"/>
              </a:rPr>
              <a:t>protagonist</a:t>
            </a:r>
            <a:r>
              <a:rPr lang="ca-ES" dirty="0" smtClean="0">
                <a:latin typeface="Arial"/>
                <a:cs typeface="Arial"/>
              </a:rPr>
              <a:t>. </a:t>
            </a:r>
            <a:r>
              <a:rPr lang="ca-ES" dirty="0" err="1" smtClean="0">
                <a:latin typeface="Arial"/>
                <a:cs typeface="Arial"/>
              </a:rPr>
              <a:t>Time</a:t>
            </a:r>
            <a:r>
              <a:rPr lang="ca-ES" dirty="0" smtClean="0">
                <a:latin typeface="Arial"/>
                <a:cs typeface="Arial"/>
              </a:rPr>
              <a:t> </a:t>
            </a:r>
            <a:r>
              <a:rPr lang="ca-ES" dirty="0" err="1">
                <a:latin typeface="Arial"/>
                <a:cs typeface="Arial"/>
              </a:rPr>
              <a:t>that</a:t>
            </a:r>
            <a:r>
              <a:rPr lang="ca-ES" dirty="0">
                <a:latin typeface="Arial"/>
                <a:cs typeface="Arial"/>
              </a:rPr>
              <a:t> </a:t>
            </a:r>
            <a:r>
              <a:rPr lang="ca-ES" dirty="0" err="1">
                <a:latin typeface="Arial"/>
                <a:cs typeface="Arial"/>
              </a:rPr>
              <a:t>we</a:t>
            </a:r>
            <a:r>
              <a:rPr lang="ca-ES" dirty="0">
                <a:latin typeface="Arial"/>
                <a:cs typeface="Arial"/>
              </a:rPr>
              <a:t> </a:t>
            </a:r>
            <a:r>
              <a:rPr lang="ca-ES" dirty="0" err="1">
                <a:latin typeface="Arial"/>
                <a:cs typeface="Arial"/>
              </a:rPr>
              <a:t>want</a:t>
            </a:r>
            <a:r>
              <a:rPr lang="ca-ES" dirty="0">
                <a:latin typeface="Arial"/>
                <a:cs typeface="Arial"/>
              </a:rPr>
              <a:t> to </a:t>
            </a:r>
            <a:r>
              <a:rPr lang="ca-ES" dirty="0" err="1">
                <a:latin typeface="Arial"/>
                <a:cs typeface="Arial"/>
              </a:rPr>
              <a:t>remember</a:t>
            </a:r>
            <a:r>
              <a:rPr lang="ca-ES" dirty="0">
                <a:latin typeface="Arial"/>
                <a:cs typeface="Arial"/>
              </a:rPr>
              <a:t> and to </a:t>
            </a:r>
            <a:r>
              <a:rPr lang="ca-ES" dirty="0" err="1">
                <a:latin typeface="Arial"/>
                <a:cs typeface="Arial"/>
              </a:rPr>
              <a:t>revive</a:t>
            </a:r>
            <a:r>
              <a:rPr lang="ca-ES" dirty="0">
                <a:latin typeface="Arial"/>
                <a:cs typeface="Arial"/>
              </a:rPr>
              <a:t>, </a:t>
            </a:r>
            <a:r>
              <a:rPr lang="ca-ES" dirty="0" err="1" smtClean="0">
                <a:latin typeface="Arial"/>
                <a:cs typeface="Arial"/>
              </a:rPr>
              <a:t>concreting</a:t>
            </a:r>
            <a:r>
              <a:rPr lang="ca-ES" dirty="0" smtClean="0">
                <a:latin typeface="Arial"/>
                <a:cs typeface="Arial"/>
              </a:rPr>
              <a:t> </a:t>
            </a:r>
            <a:r>
              <a:rPr lang="ca-ES" dirty="0" err="1">
                <a:latin typeface="Arial"/>
                <a:cs typeface="Arial"/>
              </a:rPr>
              <a:t>scenes</a:t>
            </a:r>
            <a:r>
              <a:rPr lang="ca-ES" dirty="0">
                <a:latin typeface="Arial"/>
                <a:cs typeface="Arial"/>
              </a:rPr>
              <a:t> </a:t>
            </a:r>
            <a:r>
              <a:rPr lang="ca-ES" dirty="0" err="1">
                <a:latin typeface="Arial"/>
                <a:cs typeface="Arial"/>
              </a:rPr>
              <a:t>that</a:t>
            </a:r>
            <a:r>
              <a:rPr lang="ca-ES" dirty="0">
                <a:latin typeface="Arial"/>
                <a:cs typeface="Arial"/>
              </a:rPr>
              <a:t> transport us to </a:t>
            </a:r>
            <a:r>
              <a:rPr lang="ca-ES" dirty="0" err="1">
                <a:latin typeface="Arial"/>
                <a:cs typeface="Arial"/>
              </a:rPr>
              <a:t>the</a:t>
            </a:r>
            <a:r>
              <a:rPr lang="ca-ES" dirty="0">
                <a:latin typeface="Arial"/>
                <a:cs typeface="Arial"/>
              </a:rPr>
              <a:t> most </a:t>
            </a:r>
            <a:r>
              <a:rPr lang="ca-ES" dirty="0" err="1">
                <a:latin typeface="Arial"/>
                <a:cs typeface="Arial"/>
              </a:rPr>
              <a:t>nostalgic</a:t>
            </a:r>
            <a:r>
              <a:rPr lang="ca-ES" dirty="0">
                <a:latin typeface="Arial"/>
                <a:cs typeface="Arial"/>
              </a:rPr>
              <a:t> </a:t>
            </a:r>
            <a:r>
              <a:rPr lang="ca-ES" dirty="0" err="1">
                <a:latin typeface="Arial"/>
                <a:cs typeface="Arial"/>
              </a:rPr>
              <a:t>memories</a:t>
            </a:r>
            <a:r>
              <a:rPr lang="ca-ES" dirty="0">
                <a:latin typeface="Arial"/>
                <a:cs typeface="Arial"/>
              </a:rPr>
              <a:t>, </a:t>
            </a:r>
            <a:r>
              <a:rPr lang="ca-ES" dirty="0" err="1">
                <a:latin typeface="Arial"/>
                <a:cs typeface="Arial"/>
              </a:rPr>
              <a:t>pure</a:t>
            </a:r>
            <a:r>
              <a:rPr lang="ca-ES" dirty="0">
                <a:latin typeface="Arial"/>
                <a:cs typeface="Arial"/>
              </a:rPr>
              <a:t> visual </a:t>
            </a:r>
            <a:r>
              <a:rPr lang="ca-ES" dirty="0" err="1">
                <a:latin typeface="Arial"/>
                <a:cs typeface="Arial"/>
              </a:rPr>
              <a:t>poetry</a:t>
            </a:r>
            <a:r>
              <a:rPr lang="ca-ES" dirty="0">
                <a:latin typeface="Arial"/>
                <a:cs typeface="Arial"/>
              </a:rPr>
              <a:t> </a:t>
            </a:r>
            <a:r>
              <a:rPr lang="ca-ES" dirty="0" err="1">
                <a:latin typeface="Arial"/>
                <a:cs typeface="Arial"/>
              </a:rPr>
              <a:t>with</a:t>
            </a:r>
            <a:r>
              <a:rPr lang="ca-ES" dirty="0">
                <a:latin typeface="Arial"/>
                <a:cs typeface="Arial"/>
              </a:rPr>
              <a:t> new </a:t>
            </a:r>
            <a:r>
              <a:rPr lang="ca-ES" dirty="0" err="1">
                <a:latin typeface="Arial"/>
                <a:cs typeface="Arial"/>
              </a:rPr>
              <a:t>scenes</a:t>
            </a:r>
            <a:r>
              <a:rPr lang="ca-ES" dirty="0">
                <a:latin typeface="Arial"/>
                <a:cs typeface="Arial"/>
              </a:rPr>
              <a:t> to </a:t>
            </a:r>
            <a:r>
              <a:rPr lang="ca-ES" dirty="0" err="1">
                <a:latin typeface="Arial"/>
                <a:cs typeface="Arial"/>
              </a:rPr>
              <a:t>enjoy</a:t>
            </a:r>
            <a:r>
              <a:rPr lang="ca-ES" dirty="0">
                <a:latin typeface="Arial"/>
                <a:cs typeface="Arial"/>
              </a:rPr>
              <a:t>. </a:t>
            </a:r>
          </a:p>
          <a:p>
            <a:endParaRPr lang="ca-ES" sz="2200" dirty="0">
              <a:latin typeface="Muller Narrow Light"/>
              <a:cs typeface="Muller Narrow Light"/>
            </a:endParaRPr>
          </a:p>
        </p:txBody>
      </p:sp>
      <p:pic>
        <p:nvPicPr>
          <p:cNvPr id="13" name="Imagen 12" descr="Tothora Today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000">
            <a:off x="6100758" y="5689926"/>
            <a:ext cx="844766" cy="84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249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251269"/>
            <a:ext cx="12191999" cy="1606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6"/>
          <a:stretch/>
        </p:blipFill>
        <p:spPr>
          <a:xfrm>
            <a:off x="8554330" y="5877272"/>
            <a:ext cx="1664764" cy="76743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8" t="20180" r="9144"/>
          <a:stretch/>
        </p:blipFill>
        <p:spPr>
          <a:xfrm>
            <a:off x="10128448" y="6116105"/>
            <a:ext cx="1793986" cy="392306"/>
          </a:xfrm>
          <a:prstGeom prst="rect">
            <a:avLst/>
          </a:prstGeom>
        </p:spPr>
      </p:pic>
      <p:pic>
        <p:nvPicPr>
          <p:cNvPr id="2" name="Imagen 1" descr="Tothora Tact mixt negre.ps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00">
            <a:off x="-949008" y="-170027"/>
            <a:ext cx="7396764" cy="5547573"/>
          </a:xfrm>
          <a:prstGeom prst="rect">
            <a:avLst/>
          </a:prstGeom>
        </p:spPr>
      </p:pic>
      <p:pic>
        <p:nvPicPr>
          <p:cNvPr id="1026" name="Imagen 38" descr="cam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17" y="5563131"/>
            <a:ext cx="1048816" cy="106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uadroTexto 4"/>
          <p:cNvSpPr txBox="1"/>
          <p:nvPr/>
        </p:nvSpPr>
        <p:spPr>
          <a:xfrm>
            <a:off x="5953125" y="1576676"/>
            <a:ext cx="4853421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latin typeface="Arial"/>
                <a:cs typeface="Arial"/>
              </a:rPr>
              <a:t>This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project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was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born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after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the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reflections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about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the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measurement</a:t>
            </a:r>
            <a:r>
              <a:rPr lang="es-ES" dirty="0">
                <a:latin typeface="Arial"/>
                <a:cs typeface="Arial"/>
              </a:rPr>
              <a:t> and </a:t>
            </a:r>
            <a:r>
              <a:rPr lang="es-ES" dirty="0" smtClean="0">
                <a:latin typeface="Arial"/>
                <a:cs typeface="Arial"/>
              </a:rPr>
              <a:t>time </a:t>
            </a:r>
            <a:r>
              <a:rPr lang="es-ES" dirty="0" err="1" smtClean="0">
                <a:latin typeface="Arial"/>
                <a:cs typeface="Arial"/>
              </a:rPr>
              <a:t>transcendence</a:t>
            </a:r>
            <a:r>
              <a:rPr lang="es-ES" dirty="0" smtClean="0">
                <a:latin typeface="Arial"/>
                <a:cs typeface="Arial"/>
              </a:rPr>
              <a:t>. </a:t>
            </a:r>
            <a:r>
              <a:rPr lang="es-ES" dirty="0">
                <a:latin typeface="Arial"/>
                <a:cs typeface="Arial"/>
              </a:rPr>
              <a:t>As </a:t>
            </a:r>
            <a:r>
              <a:rPr lang="es-ES" dirty="0" smtClean="0">
                <a:latin typeface="Arial"/>
                <a:cs typeface="Arial"/>
              </a:rPr>
              <a:t>I </a:t>
            </a:r>
            <a:r>
              <a:rPr lang="es-ES" dirty="0" err="1" smtClean="0">
                <a:latin typeface="Arial"/>
                <a:cs typeface="Arial"/>
              </a:rPr>
              <a:t>explain</a:t>
            </a:r>
            <a:r>
              <a:rPr lang="es-ES" dirty="0" smtClean="0">
                <a:latin typeface="Arial"/>
                <a:cs typeface="Arial"/>
              </a:rPr>
              <a:t>, “time </a:t>
            </a:r>
            <a:r>
              <a:rPr lang="es-ES" dirty="0" err="1">
                <a:latin typeface="Arial"/>
                <a:cs typeface="Arial"/>
              </a:rPr>
              <a:t>is</a:t>
            </a:r>
            <a:r>
              <a:rPr lang="es-ES" dirty="0">
                <a:latin typeface="Arial"/>
                <a:cs typeface="Arial"/>
              </a:rPr>
              <a:t> a </a:t>
            </a:r>
            <a:r>
              <a:rPr lang="es-ES" dirty="0" err="1">
                <a:latin typeface="Arial"/>
                <a:cs typeface="Arial"/>
              </a:rPr>
              <a:t>thing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that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we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always</a:t>
            </a:r>
            <a:r>
              <a:rPr lang="es-ES" dirty="0">
                <a:latin typeface="Arial"/>
                <a:cs typeface="Arial"/>
              </a:rPr>
              <a:t> miss and </a:t>
            </a:r>
            <a:r>
              <a:rPr lang="es-ES" dirty="0" err="1">
                <a:latin typeface="Arial"/>
                <a:cs typeface="Arial"/>
              </a:rPr>
              <a:t>that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we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search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continuosly</a:t>
            </a:r>
            <a:r>
              <a:rPr lang="es-ES" dirty="0">
                <a:latin typeface="Arial"/>
                <a:cs typeface="Arial"/>
              </a:rPr>
              <a:t>, </a:t>
            </a:r>
            <a:r>
              <a:rPr lang="es-ES" dirty="0" err="1">
                <a:latin typeface="Arial"/>
                <a:cs typeface="Arial"/>
              </a:rPr>
              <a:t>even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if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it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were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possible</a:t>
            </a:r>
            <a:r>
              <a:rPr lang="es-ES" dirty="0">
                <a:latin typeface="Arial"/>
                <a:cs typeface="Arial"/>
              </a:rPr>
              <a:t>, </a:t>
            </a:r>
            <a:r>
              <a:rPr lang="es-ES" dirty="0" err="1">
                <a:latin typeface="Arial"/>
                <a:cs typeface="Arial"/>
              </a:rPr>
              <a:t>we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would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buy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it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to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have</a:t>
            </a:r>
            <a:r>
              <a:rPr lang="es-ES" dirty="0">
                <a:latin typeface="Arial"/>
                <a:cs typeface="Arial"/>
              </a:rPr>
              <a:t> more. </a:t>
            </a:r>
            <a:r>
              <a:rPr lang="es-ES" dirty="0" smtClean="0">
                <a:latin typeface="Arial"/>
                <a:cs typeface="Arial"/>
              </a:rPr>
              <a:t>Time </a:t>
            </a:r>
            <a:r>
              <a:rPr lang="es-ES" dirty="0" err="1">
                <a:latin typeface="Arial"/>
                <a:cs typeface="Arial"/>
              </a:rPr>
              <a:t>is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smtClean="0">
                <a:latin typeface="Arial"/>
                <a:cs typeface="Arial"/>
              </a:rPr>
              <a:t>a </a:t>
            </a:r>
            <a:r>
              <a:rPr lang="es-ES" dirty="0" err="1" smtClean="0">
                <a:latin typeface="Arial"/>
                <a:cs typeface="Arial"/>
              </a:rPr>
              <a:t>great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good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for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all</a:t>
            </a:r>
            <a:r>
              <a:rPr lang="es-ES" dirty="0">
                <a:latin typeface="Arial"/>
                <a:cs typeface="Arial"/>
              </a:rPr>
              <a:t> of </a:t>
            </a:r>
            <a:r>
              <a:rPr lang="es-ES" dirty="0" err="1">
                <a:latin typeface="Arial"/>
                <a:cs typeface="Arial"/>
              </a:rPr>
              <a:t>us</a:t>
            </a:r>
            <a:r>
              <a:rPr lang="es-ES" dirty="0">
                <a:latin typeface="Arial"/>
                <a:cs typeface="Arial"/>
              </a:rPr>
              <a:t> and </a:t>
            </a:r>
            <a:r>
              <a:rPr lang="es-ES" dirty="0" err="1">
                <a:latin typeface="Arial"/>
                <a:cs typeface="Arial"/>
              </a:rPr>
              <a:t>it's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limited</a:t>
            </a:r>
            <a:r>
              <a:rPr lang="es-ES" dirty="0" smtClean="0">
                <a:latin typeface="Arial"/>
                <a:cs typeface="Arial"/>
              </a:rPr>
              <a:t>, </a:t>
            </a:r>
            <a:r>
              <a:rPr lang="es-ES" dirty="0">
                <a:latin typeface="Arial"/>
                <a:cs typeface="Arial"/>
              </a:rPr>
              <a:t>as </a:t>
            </a:r>
            <a:r>
              <a:rPr lang="es-ES" dirty="0" err="1">
                <a:latin typeface="Arial"/>
                <a:cs typeface="Arial"/>
              </a:rPr>
              <a:t>described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by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wise</a:t>
            </a:r>
            <a:r>
              <a:rPr lang="es-ES" dirty="0">
                <a:latin typeface="Arial"/>
                <a:cs typeface="Arial"/>
              </a:rPr>
              <a:t>, </a:t>
            </a:r>
            <a:r>
              <a:rPr lang="es-ES" dirty="0" err="1">
                <a:latin typeface="Arial"/>
                <a:cs typeface="Arial"/>
              </a:rPr>
              <a:t>artists</a:t>
            </a:r>
            <a:r>
              <a:rPr lang="es-ES" dirty="0">
                <a:latin typeface="Arial"/>
                <a:cs typeface="Arial"/>
              </a:rPr>
              <a:t> and </a:t>
            </a:r>
            <a:r>
              <a:rPr lang="es-ES" dirty="0" err="1">
                <a:latin typeface="Arial"/>
                <a:cs typeface="Arial"/>
              </a:rPr>
              <a:t>writers</a:t>
            </a:r>
            <a:r>
              <a:rPr lang="es-ES" dirty="0">
                <a:latin typeface="Arial"/>
                <a:cs typeface="Arial"/>
              </a:rPr>
              <a:t>. </a:t>
            </a:r>
            <a:r>
              <a:rPr lang="es-ES" dirty="0" err="1">
                <a:latin typeface="Arial"/>
                <a:cs typeface="Arial"/>
              </a:rPr>
              <a:t>We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offer</a:t>
            </a:r>
            <a:r>
              <a:rPr lang="es-ES" dirty="0">
                <a:latin typeface="Arial"/>
                <a:cs typeface="Arial"/>
              </a:rPr>
              <a:t> time </a:t>
            </a:r>
            <a:r>
              <a:rPr lang="es-ES" dirty="0" err="1">
                <a:latin typeface="Arial"/>
                <a:cs typeface="Arial"/>
              </a:rPr>
              <a:t>to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live</a:t>
            </a:r>
            <a:r>
              <a:rPr lang="es-ES" dirty="0">
                <a:latin typeface="Arial"/>
                <a:cs typeface="Arial"/>
              </a:rPr>
              <a:t>, in </a:t>
            </a:r>
            <a:r>
              <a:rPr lang="es-ES" dirty="0" err="1">
                <a:latin typeface="Arial"/>
                <a:cs typeface="Arial"/>
              </a:rPr>
              <a:t>different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shapes</a:t>
            </a:r>
            <a:r>
              <a:rPr lang="es-ES" dirty="0">
                <a:latin typeface="Arial"/>
                <a:cs typeface="Arial"/>
              </a:rPr>
              <a:t> and </a:t>
            </a:r>
            <a:r>
              <a:rPr lang="es-ES" dirty="0" err="1">
                <a:latin typeface="Arial"/>
                <a:cs typeface="Arial"/>
              </a:rPr>
              <a:t>with</a:t>
            </a:r>
            <a:r>
              <a:rPr lang="es-ES" dirty="0">
                <a:latin typeface="Arial"/>
                <a:cs typeface="Arial"/>
              </a:rPr>
              <a:t> a new </a:t>
            </a:r>
            <a:r>
              <a:rPr lang="es-ES" dirty="0" err="1" smtClean="0">
                <a:latin typeface="Arial"/>
                <a:cs typeface="Arial"/>
              </a:rPr>
              <a:t>form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>
                <a:latin typeface="Arial"/>
                <a:cs typeface="Arial"/>
              </a:rPr>
              <a:t>of </a:t>
            </a:r>
            <a:r>
              <a:rPr lang="es-ES" dirty="0" err="1">
                <a:latin typeface="Arial"/>
                <a:cs typeface="Arial"/>
              </a:rPr>
              <a:t>seeing</a:t>
            </a:r>
            <a:r>
              <a:rPr lang="es-ES" dirty="0">
                <a:latin typeface="Arial"/>
                <a:cs typeface="Arial"/>
              </a:rPr>
              <a:t>".</a:t>
            </a:r>
            <a:endParaRPr lang="ca-ES" dirty="0">
              <a:latin typeface="Arial"/>
              <a:cs typeface="Arial"/>
            </a:endParaRPr>
          </a:p>
        </p:txBody>
      </p:sp>
      <p:pic>
        <p:nvPicPr>
          <p:cNvPr id="9" name="Imagen 8" descr="Tothora Today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000">
            <a:off x="6100758" y="5689926"/>
            <a:ext cx="844766" cy="84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47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251269"/>
            <a:ext cx="12191999" cy="1606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n 5" descr="Twist 37-100 regader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0000">
            <a:off x="-14495" y="-347973"/>
            <a:ext cx="7479326" cy="722640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6"/>
          <a:stretch/>
        </p:blipFill>
        <p:spPr>
          <a:xfrm>
            <a:off x="8554330" y="5877272"/>
            <a:ext cx="1664764" cy="76743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8" t="20180" r="9144"/>
          <a:stretch/>
        </p:blipFill>
        <p:spPr>
          <a:xfrm>
            <a:off x="10128448" y="6116105"/>
            <a:ext cx="1793986" cy="392306"/>
          </a:xfrm>
          <a:prstGeom prst="rect">
            <a:avLst/>
          </a:prstGeom>
        </p:spPr>
      </p:pic>
      <p:pic>
        <p:nvPicPr>
          <p:cNvPr id="1026" name="Imagen 38" descr="cam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17" y="5563131"/>
            <a:ext cx="1048816" cy="106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uadroTexto 4"/>
          <p:cNvSpPr txBox="1"/>
          <p:nvPr/>
        </p:nvSpPr>
        <p:spPr>
          <a:xfrm>
            <a:off x="5961063" y="2099731"/>
            <a:ext cx="55035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Arial Black"/>
                <a:cs typeface="Arial Black"/>
              </a:rPr>
              <a:t>Josep Vera</a:t>
            </a:r>
            <a:r>
              <a:rPr lang="es-ES" dirty="0">
                <a:latin typeface="Arial"/>
                <a:cs typeface="Arial"/>
              </a:rPr>
              <a:t>, </a:t>
            </a:r>
            <a:r>
              <a:rPr lang="es-ES" dirty="0" err="1">
                <a:latin typeface="Arial"/>
                <a:cs typeface="Arial"/>
              </a:rPr>
              <a:t>who</a:t>
            </a:r>
            <a:r>
              <a:rPr lang="es-ES" dirty="0">
                <a:latin typeface="Arial"/>
                <a:cs typeface="Arial"/>
              </a:rPr>
              <a:t> defines </a:t>
            </a:r>
            <a:r>
              <a:rPr lang="es-ES" dirty="0" err="1" smtClean="0">
                <a:latin typeface="Arial"/>
                <a:cs typeface="Arial"/>
              </a:rPr>
              <a:t>himself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>
                <a:latin typeface="Arial"/>
                <a:cs typeface="Arial"/>
              </a:rPr>
              <a:t>as a time </a:t>
            </a:r>
            <a:r>
              <a:rPr lang="es-ES" dirty="0" err="1">
                <a:latin typeface="Arial"/>
                <a:cs typeface="Arial"/>
              </a:rPr>
              <a:t>searcher</a:t>
            </a:r>
            <a:r>
              <a:rPr lang="es-ES" dirty="0">
                <a:latin typeface="Arial"/>
                <a:cs typeface="Arial"/>
              </a:rPr>
              <a:t>, </a:t>
            </a:r>
            <a:r>
              <a:rPr lang="es-ES" dirty="0" err="1" smtClean="0">
                <a:latin typeface="Arial"/>
                <a:cs typeface="Arial"/>
              </a:rPr>
              <a:t>started</a:t>
            </a:r>
            <a:r>
              <a:rPr lang="es-ES" dirty="0" smtClean="0">
                <a:latin typeface="Arial"/>
                <a:cs typeface="Arial"/>
              </a:rPr>
              <a:t> a </a:t>
            </a:r>
            <a:r>
              <a:rPr lang="es-ES" dirty="0">
                <a:latin typeface="Arial"/>
                <a:cs typeface="Arial"/>
              </a:rPr>
              <a:t>new </a:t>
            </a:r>
            <a:r>
              <a:rPr lang="es-ES" dirty="0" err="1">
                <a:latin typeface="Arial"/>
                <a:cs typeface="Arial"/>
              </a:rPr>
              <a:t>adventure</a:t>
            </a:r>
            <a:r>
              <a:rPr lang="es-ES" dirty="0">
                <a:latin typeface="Arial"/>
                <a:cs typeface="Arial"/>
              </a:rPr>
              <a:t>. And </a:t>
            </a:r>
            <a:r>
              <a:rPr lang="es-ES" dirty="0" err="1" smtClean="0">
                <a:latin typeface="Arial"/>
                <a:cs typeface="Arial"/>
              </a:rPr>
              <a:t>opened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>
                <a:latin typeface="Arial"/>
                <a:cs typeface="Arial"/>
              </a:rPr>
              <a:t>a new </a:t>
            </a:r>
            <a:r>
              <a:rPr lang="es-ES" dirty="0" err="1">
                <a:latin typeface="Arial"/>
                <a:cs typeface="Arial"/>
              </a:rPr>
              <a:t>way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smtClean="0">
                <a:latin typeface="Arial"/>
                <a:cs typeface="Arial"/>
              </a:rPr>
              <a:t>in </a:t>
            </a:r>
            <a:r>
              <a:rPr lang="es-ES" dirty="0" err="1" smtClean="0">
                <a:latin typeface="Arial"/>
                <a:cs typeface="Arial"/>
              </a:rPr>
              <a:t>clocks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designing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world</a:t>
            </a:r>
            <a:r>
              <a:rPr lang="es-ES" dirty="0">
                <a:latin typeface="Arial"/>
                <a:cs typeface="Arial"/>
              </a:rPr>
              <a:t>, </a:t>
            </a:r>
            <a:r>
              <a:rPr lang="es-ES" dirty="0" err="1">
                <a:latin typeface="Arial"/>
                <a:cs typeface="Arial"/>
              </a:rPr>
              <a:t>with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the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goal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to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bring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to</a:t>
            </a:r>
            <a:r>
              <a:rPr lang="es-ES" dirty="0" smtClean="0">
                <a:latin typeface="Arial"/>
                <a:cs typeface="Arial"/>
              </a:rPr>
              <a:t> a </a:t>
            </a:r>
            <a:r>
              <a:rPr lang="es-ES" dirty="0" err="1" smtClean="0">
                <a:latin typeface="Arial Black"/>
                <a:cs typeface="Arial Black"/>
              </a:rPr>
              <a:t>Tothora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clock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owner</a:t>
            </a:r>
            <a:r>
              <a:rPr lang="es-ES" dirty="0" smtClean="0">
                <a:latin typeface="Arial"/>
                <a:cs typeface="Arial"/>
              </a:rPr>
              <a:t> a </a:t>
            </a:r>
            <a:r>
              <a:rPr lang="es-ES" dirty="0">
                <a:latin typeface="Arial"/>
                <a:cs typeface="Arial"/>
              </a:rPr>
              <a:t>new time </a:t>
            </a:r>
            <a:r>
              <a:rPr lang="es-ES" dirty="0" err="1">
                <a:latin typeface="Arial"/>
                <a:cs typeface="Arial"/>
              </a:rPr>
              <a:t>dimension</a:t>
            </a:r>
            <a:r>
              <a:rPr lang="es-ES" dirty="0">
                <a:latin typeface="Arial"/>
                <a:cs typeface="Arial"/>
              </a:rPr>
              <a:t>.</a:t>
            </a:r>
            <a:endParaRPr lang="ca-ES" dirty="0">
              <a:latin typeface="Arial"/>
              <a:cs typeface="Arial"/>
            </a:endParaRPr>
          </a:p>
        </p:txBody>
      </p:sp>
      <p:pic>
        <p:nvPicPr>
          <p:cNvPr id="15" name="Imagen 14" descr="Tothora Today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000">
            <a:off x="6100758" y="5689926"/>
            <a:ext cx="844766" cy="84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88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251269"/>
            <a:ext cx="12191999" cy="1606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6"/>
          <a:stretch/>
        </p:blipFill>
        <p:spPr>
          <a:xfrm>
            <a:off x="8554330" y="5877272"/>
            <a:ext cx="1664764" cy="76743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8" t="20180" r="9144"/>
          <a:stretch/>
        </p:blipFill>
        <p:spPr>
          <a:xfrm>
            <a:off x="10128448" y="6116105"/>
            <a:ext cx="1793986" cy="392306"/>
          </a:xfrm>
          <a:prstGeom prst="rect">
            <a:avLst/>
          </a:prstGeom>
        </p:spPr>
      </p:pic>
      <p:pic>
        <p:nvPicPr>
          <p:cNvPr id="1026" name="Imagen 38" descr="cam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17" y="5563131"/>
            <a:ext cx="1048816" cy="106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n 9" descr="Tothora Today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000">
            <a:off x="6100758" y="5689926"/>
            <a:ext cx="844766" cy="849878"/>
          </a:xfrm>
          <a:prstGeom prst="rect">
            <a:avLst/>
          </a:prstGeom>
        </p:spPr>
      </p:pic>
      <p:pic>
        <p:nvPicPr>
          <p:cNvPr id="2" name="Imagen 1" descr="Ebanist Banner 5 en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19851"/>
            <a:ext cx="12192001" cy="650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306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2260</TotalTime>
  <Words>661</Words>
  <Application>Microsoft Macintosh PowerPoint</Application>
  <PresentationFormat>Personalizado</PresentationFormat>
  <Paragraphs>96</Paragraphs>
  <Slides>28</Slides>
  <Notes>28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29" baseType="lpstr">
      <vt:lpstr>Thème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>CCINCA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GIORDANO Julie</dc:creator>
  <cp:keywords/>
  <dc:description/>
  <cp:lastModifiedBy>** **</cp:lastModifiedBy>
  <cp:revision>230</cp:revision>
  <dcterms:created xsi:type="dcterms:W3CDTF">2016-11-04T15:19:47Z</dcterms:created>
  <dcterms:modified xsi:type="dcterms:W3CDTF">2017-10-02T07:35:16Z</dcterms:modified>
  <cp:category/>
</cp:coreProperties>
</file>