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1"/>
  </p:sldMasterIdLst>
  <p:sldIdLst>
    <p:sldId id="259" r:id="rId2"/>
    <p:sldId id="265" r:id="rId3"/>
    <p:sldId id="266" r:id="rId4"/>
    <p:sldId id="264" r:id="rId5"/>
    <p:sldId id="260" r:id="rId6"/>
    <p:sldId id="270" r:id="rId7"/>
    <p:sldId id="257" r:id="rId8"/>
    <p:sldId id="272" r:id="rId9"/>
    <p:sldId id="268" r:id="rId10"/>
    <p:sldId id="258" r:id="rId11"/>
    <p:sldId id="267" r:id="rId12"/>
    <p:sldId id="261" r:id="rId13"/>
    <p:sldId id="273" r:id="rId14"/>
    <p:sldId id="256" r:id="rId15"/>
    <p:sldId id="26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6"/>
    <p:restoredTop sz="94658"/>
  </p:normalViewPr>
  <p:slideViewPr>
    <p:cSldViewPr snapToGrid="0" snapToObjects="1">
      <p:cViewPr>
        <p:scale>
          <a:sx n="93" d="100"/>
          <a:sy n="93" d="100"/>
        </p:scale>
        <p:origin x="16" y="15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sl-SI"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Click to edit Master subtitle style</a:t>
            </a:r>
            <a:endParaRPr lang="en-US"/>
          </a:p>
        </p:txBody>
      </p:sp>
      <p:sp>
        <p:nvSpPr>
          <p:cNvPr id="4" name="Date Placeholder 3"/>
          <p:cNvSpPr>
            <a:spLocks noGrp="1"/>
          </p:cNvSpPr>
          <p:nvPr>
            <p:ph type="dt" sz="half" idx="10"/>
          </p:nvPr>
        </p:nvSpPr>
        <p:spPr/>
        <p:txBody>
          <a:bodyPr/>
          <a:lstStyle/>
          <a:p>
            <a:fld id="{B62A4D5A-2C6D-9E4A-8019-0800AFF710B6}" type="datetimeFigureOut">
              <a:rPr lang="en-US" smtClean="0"/>
              <a:t>10/5/17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49F49-5CD3-2345-9053-CDA3D69B66F8}" type="slidenum">
              <a:rPr lang="en-US" smtClean="0"/>
              <a:t>‹#›</a:t>
            </a:fld>
            <a:endParaRPr lang="en-US"/>
          </a:p>
        </p:txBody>
      </p:sp>
    </p:spTree>
    <p:extLst>
      <p:ext uri="{BB962C8B-B14F-4D97-AF65-F5344CB8AC3E}">
        <p14:creationId xmlns:p14="http://schemas.microsoft.com/office/powerpoint/2010/main" val="320885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l-SI" smtClean="0"/>
              <a:t>Click to edit Master text styles</a:t>
            </a:r>
          </a:p>
          <a:p>
            <a:pPr lvl="1"/>
            <a:r>
              <a:rPr lang="sl-SI" smtClean="0"/>
              <a:t>Second level</a:t>
            </a:r>
          </a:p>
          <a:p>
            <a:pPr lvl="2"/>
            <a:r>
              <a:rPr lang="sl-SI" smtClean="0"/>
              <a:t>Third level</a:t>
            </a:r>
          </a:p>
          <a:p>
            <a:pPr lvl="3"/>
            <a:r>
              <a:rPr lang="sl-SI" smtClean="0"/>
              <a:t>Fourth level</a:t>
            </a:r>
          </a:p>
          <a:p>
            <a:pPr lvl="4"/>
            <a:r>
              <a:rPr lang="sl-SI" smtClean="0"/>
              <a:t>Fifth level</a:t>
            </a:r>
            <a:endParaRPr lang="en-US"/>
          </a:p>
        </p:txBody>
      </p:sp>
      <p:sp>
        <p:nvSpPr>
          <p:cNvPr id="4" name="Date Placeholder 3"/>
          <p:cNvSpPr>
            <a:spLocks noGrp="1"/>
          </p:cNvSpPr>
          <p:nvPr>
            <p:ph type="dt" sz="half" idx="10"/>
          </p:nvPr>
        </p:nvSpPr>
        <p:spPr/>
        <p:txBody>
          <a:bodyPr/>
          <a:lstStyle/>
          <a:p>
            <a:fld id="{B62A4D5A-2C6D-9E4A-8019-0800AFF710B6}" type="datetimeFigureOut">
              <a:rPr lang="en-US" smtClean="0"/>
              <a:t>10/5/17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49F49-5CD3-2345-9053-CDA3D69B66F8}" type="slidenum">
              <a:rPr lang="en-US" smtClean="0"/>
              <a:t>‹#›</a:t>
            </a:fld>
            <a:endParaRPr lang="en-US"/>
          </a:p>
        </p:txBody>
      </p:sp>
    </p:spTree>
    <p:extLst>
      <p:ext uri="{BB962C8B-B14F-4D97-AF65-F5344CB8AC3E}">
        <p14:creationId xmlns:p14="http://schemas.microsoft.com/office/powerpoint/2010/main" val="912892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sl-SI"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sl-SI" smtClean="0"/>
              <a:t>Click to edit Master text styles</a:t>
            </a:r>
          </a:p>
          <a:p>
            <a:pPr lvl="1"/>
            <a:r>
              <a:rPr lang="sl-SI" smtClean="0"/>
              <a:t>Second level</a:t>
            </a:r>
          </a:p>
          <a:p>
            <a:pPr lvl="2"/>
            <a:r>
              <a:rPr lang="sl-SI" smtClean="0"/>
              <a:t>Third level</a:t>
            </a:r>
          </a:p>
          <a:p>
            <a:pPr lvl="3"/>
            <a:r>
              <a:rPr lang="sl-SI" smtClean="0"/>
              <a:t>Fourth level</a:t>
            </a:r>
          </a:p>
          <a:p>
            <a:pPr lvl="4"/>
            <a:r>
              <a:rPr lang="sl-SI" smtClean="0"/>
              <a:t>Fifth level</a:t>
            </a:r>
            <a:endParaRPr lang="en-US"/>
          </a:p>
        </p:txBody>
      </p:sp>
      <p:sp>
        <p:nvSpPr>
          <p:cNvPr id="4" name="Date Placeholder 3"/>
          <p:cNvSpPr>
            <a:spLocks noGrp="1"/>
          </p:cNvSpPr>
          <p:nvPr>
            <p:ph type="dt" sz="half" idx="10"/>
          </p:nvPr>
        </p:nvSpPr>
        <p:spPr/>
        <p:txBody>
          <a:bodyPr/>
          <a:lstStyle/>
          <a:p>
            <a:fld id="{B62A4D5A-2C6D-9E4A-8019-0800AFF710B6}" type="datetimeFigureOut">
              <a:rPr lang="en-US" smtClean="0"/>
              <a:t>10/5/17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49F49-5CD3-2345-9053-CDA3D69B66F8}" type="slidenum">
              <a:rPr lang="en-US" smtClean="0"/>
              <a:t>‹#›</a:t>
            </a:fld>
            <a:endParaRPr lang="en-US"/>
          </a:p>
        </p:txBody>
      </p:sp>
    </p:spTree>
    <p:extLst>
      <p:ext uri="{BB962C8B-B14F-4D97-AF65-F5344CB8AC3E}">
        <p14:creationId xmlns:p14="http://schemas.microsoft.com/office/powerpoint/2010/main" val="135589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Click to edit Master title style</a:t>
            </a:r>
            <a:endParaRPr lang="en-US"/>
          </a:p>
        </p:txBody>
      </p:sp>
      <p:sp>
        <p:nvSpPr>
          <p:cNvPr id="3" name="Content Placeholder 2"/>
          <p:cNvSpPr>
            <a:spLocks noGrp="1"/>
          </p:cNvSpPr>
          <p:nvPr>
            <p:ph idx="1"/>
          </p:nvPr>
        </p:nvSpPr>
        <p:spPr/>
        <p:txBody>
          <a:bodyPr/>
          <a:lstStyle/>
          <a:p>
            <a:pPr lvl="0"/>
            <a:r>
              <a:rPr lang="sl-SI" smtClean="0"/>
              <a:t>Click to edit Master text styles</a:t>
            </a:r>
          </a:p>
          <a:p>
            <a:pPr lvl="1"/>
            <a:r>
              <a:rPr lang="sl-SI" smtClean="0"/>
              <a:t>Second level</a:t>
            </a:r>
          </a:p>
          <a:p>
            <a:pPr lvl="2"/>
            <a:r>
              <a:rPr lang="sl-SI" smtClean="0"/>
              <a:t>Third level</a:t>
            </a:r>
          </a:p>
          <a:p>
            <a:pPr lvl="3"/>
            <a:r>
              <a:rPr lang="sl-SI" smtClean="0"/>
              <a:t>Fourth level</a:t>
            </a:r>
          </a:p>
          <a:p>
            <a:pPr lvl="4"/>
            <a:r>
              <a:rPr lang="sl-SI" smtClean="0"/>
              <a:t>Fifth level</a:t>
            </a:r>
            <a:endParaRPr lang="en-US"/>
          </a:p>
        </p:txBody>
      </p:sp>
      <p:sp>
        <p:nvSpPr>
          <p:cNvPr id="4" name="Date Placeholder 3"/>
          <p:cNvSpPr>
            <a:spLocks noGrp="1"/>
          </p:cNvSpPr>
          <p:nvPr>
            <p:ph type="dt" sz="half" idx="10"/>
          </p:nvPr>
        </p:nvSpPr>
        <p:spPr/>
        <p:txBody>
          <a:bodyPr/>
          <a:lstStyle/>
          <a:p>
            <a:fld id="{B62A4D5A-2C6D-9E4A-8019-0800AFF710B6}" type="datetimeFigureOut">
              <a:rPr lang="en-US" smtClean="0"/>
              <a:t>10/5/17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49F49-5CD3-2345-9053-CDA3D69B66F8}" type="slidenum">
              <a:rPr lang="en-US" smtClean="0"/>
              <a:t>‹#›</a:t>
            </a:fld>
            <a:endParaRPr lang="en-US"/>
          </a:p>
        </p:txBody>
      </p:sp>
    </p:spTree>
    <p:extLst>
      <p:ext uri="{BB962C8B-B14F-4D97-AF65-F5344CB8AC3E}">
        <p14:creationId xmlns:p14="http://schemas.microsoft.com/office/powerpoint/2010/main" val="799043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sl-SI"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Click to edit Master text styles</a:t>
            </a:r>
          </a:p>
        </p:txBody>
      </p:sp>
      <p:sp>
        <p:nvSpPr>
          <p:cNvPr id="4" name="Date Placeholder 3"/>
          <p:cNvSpPr>
            <a:spLocks noGrp="1"/>
          </p:cNvSpPr>
          <p:nvPr>
            <p:ph type="dt" sz="half" idx="10"/>
          </p:nvPr>
        </p:nvSpPr>
        <p:spPr/>
        <p:txBody>
          <a:bodyPr/>
          <a:lstStyle/>
          <a:p>
            <a:fld id="{B62A4D5A-2C6D-9E4A-8019-0800AFF710B6}" type="datetimeFigureOut">
              <a:rPr lang="en-US" smtClean="0"/>
              <a:t>10/5/17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49F49-5CD3-2345-9053-CDA3D69B66F8}" type="slidenum">
              <a:rPr lang="en-US" smtClean="0"/>
              <a:t>‹#›</a:t>
            </a:fld>
            <a:endParaRPr lang="en-US"/>
          </a:p>
        </p:txBody>
      </p:sp>
    </p:spTree>
    <p:extLst>
      <p:ext uri="{BB962C8B-B14F-4D97-AF65-F5344CB8AC3E}">
        <p14:creationId xmlns:p14="http://schemas.microsoft.com/office/powerpoint/2010/main" val="1306607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sl-SI" smtClean="0"/>
              <a:t>Click to edit Master text styles</a:t>
            </a:r>
          </a:p>
          <a:p>
            <a:pPr lvl="1"/>
            <a:r>
              <a:rPr lang="sl-SI" smtClean="0"/>
              <a:t>Second level</a:t>
            </a:r>
          </a:p>
          <a:p>
            <a:pPr lvl="2"/>
            <a:r>
              <a:rPr lang="sl-SI" smtClean="0"/>
              <a:t>Third level</a:t>
            </a:r>
          </a:p>
          <a:p>
            <a:pPr lvl="3"/>
            <a:r>
              <a:rPr lang="sl-SI" smtClean="0"/>
              <a:t>Fourth level</a:t>
            </a:r>
          </a:p>
          <a:p>
            <a:pPr lvl="4"/>
            <a:r>
              <a:rPr lang="sl-SI"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sl-SI" smtClean="0"/>
              <a:t>Click to edit Master text styles</a:t>
            </a:r>
          </a:p>
          <a:p>
            <a:pPr lvl="1"/>
            <a:r>
              <a:rPr lang="sl-SI" smtClean="0"/>
              <a:t>Second level</a:t>
            </a:r>
          </a:p>
          <a:p>
            <a:pPr lvl="2"/>
            <a:r>
              <a:rPr lang="sl-SI" smtClean="0"/>
              <a:t>Third level</a:t>
            </a:r>
          </a:p>
          <a:p>
            <a:pPr lvl="3"/>
            <a:r>
              <a:rPr lang="sl-SI" smtClean="0"/>
              <a:t>Fourth level</a:t>
            </a:r>
          </a:p>
          <a:p>
            <a:pPr lvl="4"/>
            <a:r>
              <a:rPr lang="sl-SI" smtClean="0"/>
              <a:t>Fifth level</a:t>
            </a:r>
            <a:endParaRPr lang="en-US"/>
          </a:p>
        </p:txBody>
      </p:sp>
      <p:sp>
        <p:nvSpPr>
          <p:cNvPr id="5" name="Date Placeholder 4"/>
          <p:cNvSpPr>
            <a:spLocks noGrp="1"/>
          </p:cNvSpPr>
          <p:nvPr>
            <p:ph type="dt" sz="half" idx="10"/>
          </p:nvPr>
        </p:nvSpPr>
        <p:spPr/>
        <p:txBody>
          <a:bodyPr/>
          <a:lstStyle/>
          <a:p>
            <a:fld id="{B62A4D5A-2C6D-9E4A-8019-0800AFF710B6}" type="datetimeFigureOut">
              <a:rPr lang="en-US" smtClean="0"/>
              <a:t>10/5/17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249F49-5CD3-2345-9053-CDA3D69B66F8}" type="slidenum">
              <a:rPr lang="en-US" smtClean="0"/>
              <a:t>‹#›</a:t>
            </a:fld>
            <a:endParaRPr lang="en-US"/>
          </a:p>
        </p:txBody>
      </p:sp>
    </p:spTree>
    <p:extLst>
      <p:ext uri="{BB962C8B-B14F-4D97-AF65-F5344CB8AC3E}">
        <p14:creationId xmlns:p14="http://schemas.microsoft.com/office/powerpoint/2010/main" val="2134835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sl-SI"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sl-SI" smtClean="0"/>
              <a:t>Click to edit Master text styles</a:t>
            </a:r>
          </a:p>
          <a:p>
            <a:pPr lvl="1"/>
            <a:r>
              <a:rPr lang="sl-SI" smtClean="0"/>
              <a:t>Second level</a:t>
            </a:r>
          </a:p>
          <a:p>
            <a:pPr lvl="2"/>
            <a:r>
              <a:rPr lang="sl-SI" smtClean="0"/>
              <a:t>Third level</a:t>
            </a:r>
          </a:p>
          <a:p>
            <a:pPr lvl="3"/>
            <a:r>
              <a:rPr lang="sl-SI" smtClean="0"/>
              <a:t>Fourth level</a:t>
            </a:r>
          </a:p>
          <a:p>
            <a:pPr lvl="4"/>
            <a:r>
              <a:rPr lang="sl-SI"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sl-SI" smtClean="0"/>
              <a:t>Click to edit Master text styles</a:t>
            </a:r>
          </a:p>
          <a:p>
            <a:pPr lvl="1"/>
            <a:r>
              <a:rPr lang="sl-SI" smtClean="0"/>
              <a:t>Second level</a:t>
            </a:r>
          </a:p>
          <a:p>
            <a:pPr lvl="2"/>
            <a:r>
              <a:rPr lang="sl-SI" smtClean="0"/>
              <a:t>Third level</a:t>
            </a:r>
          </a:p>
          <a:p>
            <a:pPr lvl="3"/>
            <a:r>
              <a:rPr lang="sl-SI" smtClean="0"/>
              <a:t>Fourth level</a:t>
            </a:r>
          </a:p>
          <a:p>
            <a:pPr lvl="4"/>
            <a:r>
              <a:rPr lang="sl-SI" smtClean="0"/>
              <a:t>Fifth level</a:t>
            </a:r>
            <a:endParaRPr lang="en-US"/>
          </a:p>
        </p:txBody>
      </p:sp>
      <p:sp>
        <p:nvSpPr>
          <p:cNvPr id="7" name="Date Placeholder 6"/>
          <p:cNvSpPr>
            <a:spLocks noGrp="1"/>
          </p:cNvSpPr>
          <p:nvPr>
            <p:ph type="dt" sz="half" idx="10"/>
          </p:nvPr>
        </p:nvSpPr>
        <p:spPr/>
        <p:txBody>
          <a:bodyPr/>
          <a:lstStyle/>
          <a:p>
            <a:fld id="{B62A4D5A-2C6D-9E4A-8019-0800AFF710B6}" type="datetimeFigureOut">
              <a:rPr lang="en-US" smtClean="0"/>
              <a:t>10/5/17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249F49-5CD3-2345-9053-CDA3D69B66F8}" type="slidenum">
              <a:rPr lang="en-US" smtClean="0"/>
              <a:t>‹#›</a:t>
            </a:fld>
            <a:endParaRPr lang="en-US"/>
          </a:p>
        </p:txBody>
      </p:sp>
    </p:spTree>
    <p:extLst>
      <p:ext uri="{BB962C8B-B14F-4D97-AF65-F5344CB8AC3E}">
        <p14:creationId xmlns:p14="http://schemas.microsoft.com/office/powerpoint/2010/main" val="30566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Click to edit Master title style</a:t>
            </a:r>
            <a:endParaRPr lang="en-US"/>
          </a:p>
        </p:txBody>
      </p:sp>
      <p:sp>
        <p:nvSpPr>
          <p:cNvPr id="3" name="Date Placeholder 2"/>
          <p:cNvSpPr>
            <a:spLocks noGrp="1"/>
          </p:cNvSpPr>
          <p:nvPr>
            <p:ph type="dt" sz="half" idx="10"/>
          </p:nvPr>
        </p:nvSpPr>
        <p:spPr/>
        <p:txBody>
          <a:bodyPr/>
          <a:lstStyle/>
          <a:p>
            <a:fld id="{B62A4D5A-2C6D-9E4A-8019-0800AFF710B6}" type="datetimeFigureOut">
              <a:rPr lang="en-US" smtClean="0"/>
              <a:t>10/5/17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249F49-5CD3-2345-9053-CDA3D69B66F8}" type="slidenum">
              <a:rPr lang="en-US" smtClean="0"/>
              <a:t>‹#›</a:t>
            </a:fld>
            <a:endParaRPr lang="en-US"/>
          </a:p>
        </p:txBody>
      </p:sp>
    </p:spTree>
    <p:extLst>
      <p:ext uri="{BB962C8B-B14F-4D97-AF65-F5344CB8AC3E}">
        <p14:creationId xmlns:p14="http://schemas.microsoft.com/office/powerpoint/2010/main" val="490607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2A4D5A-2C6D-9E4A-8019-0800AFF710B6}" type="datetimeFigureOut">
              <a:rPr lang="en-US" smtClean="0"/>
              <a:t>10/5/17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249F49-5CD3-2345-9053-CDA3D69B66F8}" type="slidenum">
              <a:rPr lang="en-US" smtClean="0"/>
              <a:t>‹#›</a:t>
            </a:fld>
            <a:endParaRPr lang="en-US"/>
          </a:p>
        </p:txBody>
      </p:sp>
    </p:spTree>
    <p:extLst>
      <p:ext uri="{BB962C8B-B14F-4D97-AF65-F5344CB8AC3E}">
        <p14:creationId xmlns:p14="http://schemas.microsoft.com/office/powerpoint/2010/main" val="1452430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l-SI"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Click to edit Master text styles</a:t>
            </a:r>
          </a:p>
          <a:p>
            <a:pPr lvl="1"/>
            <a:r>
              <a:rPr lang="sl-SI" smtClean="0"/>
              <a:t>Second level</a:t>
            </a:r>
          </a:p>
          <a:p>
            <a:pPr lvl="2"/>
            <a:r>
              <a:rPr lang="sl-SI" smtClean="0"/>
              <a:t>Third level</a:t>
            </a:r>
          </a:p>
          <a:p>
            <a:pPr lvl="3"/>
            <a:r>
              <a:rPr lang="sl-SI" smtClean="0"/>
              <a:t>Fourth level</a:t>
            </a:r>
          </a:p>
          <a:p>
            <a:pPr lvl="4"/>
            <a:r>
              <a:rPr lang="sl-SI"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Click to edit Master text styles</a:t>
            </a:r>
          </a:p>
        </p:txBody>
      </p:sp>
      <p:sp>
        <p:nvSpPr>
          <p:cNvPr id="5" name="Date Placeholder 4"/>
          <p:cNvSpPr>
            <a:spLocks noGrp="1"/>
          </p:cNvSpPr>
          <p:nvPr>
            <p:ph type="dt" sz="half" idx="10"/>
          </p:nvPr>
        </p:nvSpPr>
        <p:spPr/>
        <p:txBody>
          <a:bodyPr/>
          <a:lstStyle/>
          <a:p>
            <a:fld id="{B62A4D5A-2C6D-9E4A-8019-0800AFF710B6}" type="datetimeFigureOut">
              <a:rPr lang="en-US" smtClean="0"/>
              <a:t>10/5/17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249F49-5CD3-2345-9053-CDA3D69B66F8}" type="slidenum">
              <a:rPr lang="en-US" smtClean="0"/>
              <a:t>‹#›</a:t>
            </a:fld>
            <a:endParaRPr lang="en-US"/>
          </a:p>
        </p:txBody>
      </p:sp>
    </p:spTree>
    <p:extLst>
      <p:ext uri="{BB962C8B-B14F-4D97-AF65-F5344CB8AC3E}">
        <p14:creationId xmlns:p14="http://schemas.microsoft.com/office/powerpoint/2010/main" val="558814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l-SI"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Click to edit Master text styles</a:t>
            </a:r>
          </a:p>
        </p:txBody>
      </p:sp>
      <p:sp>
        <p:nvSpPr>
          <p:cNvPr id="5" name="Date Placeholder 4"/>
          <p:cNvSpPr>
            <a:spLocks noGrp="1"/>
          </p:cNvSpPr>
          <p:nvPr>
            <p:ph type="dt" sz="half" idx="10"/>
          </p:nvPr>
        </p:nvSpPr>
        <p:spPr/>
        <p:txBody>
          <a:bodyPr/>
          <a:lstStyle/>
          <a:p>
            <a:fld id="{B62A4D5A-2C6D-9E4A-8019-0800AFF710B6}" type="datetimeFigureOut">
              <a:rPr lang="en-US" smtClean="0"/>
              <a:t>10/5/17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249F49-5CD3-2345-9053-CDA3D69B66F8}" type="slidenum">
              <a:rPr lang="en-US" smtClean="0"/>
              <a:t>‹#›</a:t>
            </a:fld>
            <a:endParaRPr lang="en-US"/>
          </a:p>
        </p:txBody>
      </p:sp>
    </p:spTree>
    <p:extLst>
      <p:ext uri="{BB962C8B-B14F-4D97-AF65-F5344CB8AC3E}">
        <p14:creationId xmlns:p14="http://schemas.microsoft.com/office/powerpoint/2010/main" val="10569939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Click to edit Master text styles</a:t>
            </a:r>
          </a:p>
          <a:p>
            <a:pPr lvl="1"/>
            <a:r>
              <a:rPr lang="sl-SI" smtClean="0"/>
              <a:t>Second level</a:t>
            </a:r>
          </a:p>
          <a:p>
            <a:pPr lvl="2"/>
            <a:r>
              <a:rPr lang="sl-SI" smtClean="0"/>
              <a:t>Third level</a:t>
            </a:r>
          </a:p>
          <a:p>
            <a:pPr lvl="3"/>
            <a:r>
              <a:rPr lang="sl-SI" smtClean="0"/>
              <a:t>Fourth level</a:t>
            </a:r>
          </a:p>
          <a:p>
            <a:pPr lvl="4"/>
            <a:r>
              <a:rPr lang="sl-SI"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2A4D5A-2C6D-9E4A-8019-0800AFF710B6}" type="datetimeFigureOut">
              <a:rPr lang="en-US" smtClean="0"/>
              <a:t>10/5/17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49F49-5CD3-2345-9053-CDA3D69B66F8}" type="slidenum">
              <a:rPr lang="en-US" smtClean="0"/>
              <a:t>‹#›</a:t>
            </a:fld>
            <a:endParaRPr lang="en-US"/>
          </a:p>
        </p:txBody>
      </p:sp>
    </p:spTree>
    <p:extLst>
      <p:ext uri="{BB962C8B-B14F-4D97-AF65-F5344CB8AC3E}">
        <p14:creationId xmlns:p14="http://schemas.microsoft.com/office/powerpoint/2010/main" val="51992811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9624" y="1027906"/>
            <a:ext cx="4658458" cy="4618642"/>
          </a:xfrm>
        </p:spPr>
      </p:pic>
    </p:spTree>
    <p:extLst>
      <p:ext uri="{BB962C8B-B14F-4D97-AF65-F5344CB8AC3E}">
        <p14:creationId xmlns:p14="http://schemas.microsoft.com/office/powerpoint/2010/main" val="13242223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0055" y="-1516239"/>
            <a:ext cx="6871889" cy="10307834"/>
          </a:xfrm>
        </p:spPr>
      </p:pic>
    </p:spTree>
    <p:extLst>
      <p:ext uri="{BB962C8B-B14F-4D97-AF65-F5344CB8AC3E}">
        <p14:creationId xmlns:p14="http://schemas.microsoft.com/office/powerpoint/2010/main" val="15883746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1"/>
            <a:ext cx="12128500" cy="6904305"/>
          </a:xfrm>
          <a:prstGeom prst="rect">
            <a:avLst/>
          </a:prstGeom>
        </p:spPr>
      </p:pic>
    </p:spTree>
    <p:extLst>
      <p:ext uri="{BB962C8B-B14F-4D97-AF65-F5344CB8AC3E}">
        <p14:creationId xmlns:p14="http://schemas.microsoft.com/office/powerpoint/2010/main" val="6203985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8651" y="0"/>
            <a:ext cx="9720648" cy="6858000"/>
          </a:xfrm>
        </p:spPr>
      </p:pic>
    </p:spTree>
    <p:extLst>
      <p:ext uri="{BB962C8B-B14F-4D97-AF65-F5344CB8AC3E}">
        <p14:creationId xmlns:p14="http://schemas.microsoft.com/office/powerpoint/2010/main" val="17020068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7800" y="0"/>
            <a:ext cx="9998396"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6046" y="0"/>
            <a:ext cx="4217718"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4654" y="0"/>
            <a:ext cx="4444360" cy="6858000"/>
          </a:xfrm>
          <a:prstGeom prst="rect">
            <a:avLst/>
          </a:prstGeom>
        </p:spPr>
      </p:pic>
    </p:spTree>
    <p:extLst>
      <p:ext uri="{BB962C8B-B14F-4D97-AF65-F5344CB8AC3E}">
        <p14:creationId xmlns:p14="http://schemas.microsoft.com/office/powerpoint/2010/main" val="894270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300" y="0"/>
            <a:ext cx="4327508" cy="6858000"/>
          </a:xfrm>
          <a:prstGeom prst="rect">
            <a:avLst/>
          </a:prstGeom>
        </p:spPr>
      </p:pic>
    </p:spTree>
    <p:extLst>
      <p:ext uri="{BB962C8B-B14F-4D97-AF65-F5344CB8AC3E}">
        <p14:creationId xmlns:p14="http://schemas.microsoft.com/office/powerpoint/2010/main" val="2767073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5226" y="0"/>
            <a:ext cx="4840940" cy="6858000"/>
          </a:xfrm>
        </p:spPr>
      </p:pic>
    </p:spTree>
    <p:extLst>
      <p:ext uri="{BB962C8B-B14F-4D97-AF65-F5344CB8AC3E}">
        <p14:creationId xmlns:p14="http://schemas.microsoft.com/office/powerpoint/2010/main" val="4813335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9907" y="492369"/>
            <a:ext cx="10128739" cy="2640723"/>
          </a:xfrm>
          <a:prstGeom prst="rect">
            <a:avLst/>
          </a:prstGeom>
        </p:spPr>
        <p:txBody>
          <a:bodyPr wrap="square">
            <a:spAutoFit/>
          </a:bodyPr>
          <a:lstStyle/>
          <a:p>
            <a:pPr>
              <a:lnSpc>
                <a:spcPct val="115000"/>
              </a:lnSpc>
              <a:spcAft>
                <a:spcPts val="0"/>
              </a:spcAft>
            </a:pPr>
            <a:r>
              <a:rPr lang="sl-SI" b="1" dirty="0" smtClean="0">
                <a:effectLst/>
                <a:latin typeface="Calibri" charset="0"/>
                <a:ea typeface="Calibri" charset="0"/>
                <a:cs typeface="Times New Roman" charset="0"/>
              </a:rPr>
              <a:t>Who we are?</a:t>
            </a:r>
            <a:endParaRPr lang="en-US" dirty="0" smtClean="0">
              <a:effectLst/>
              <a:latin typeface="Calibri" charset="0"/>
              <a:ea typeface="Calibri" charset="0"/>
              <a:cs typeface="Times New Roman" charset="0"/>
            </a:endParaRPr>
          </a:p>
          <a:p>
            <a:pPr>
              <a:lnSpc>
                <a:spcPct val="115000"/>
              </a:lnSpc>
              <a:spcAft>
                <a:spcPts val="0"/>
              </a:spcAft>
            </a:pPr>
            <a:r>
              <a:rPr lang="sl-SI" dirty="0" smtClean="0">
                <a:effectLst/>
                <a:latin typeface="Calibri" charset="0"/>
                <a:ea typeface="Calibri" charset="0"/>
                <a:cs typeface="Times New Roman" charset="0"/>
              </a:rPr>
              <a:t>Sanje was funded in 1997, it started with one project - o book of poems - that became a bestseller. </a:t>
            </a:r>
            <a:endParaRPr lang="en-US" dirty="0" smtClean="0">
              <a:effectLst/>
              <a:latin typeface="Calibri" charset="0"/>
              <a:ea typeface="Calibri" charset="0"/>
              <a:cs typeface="Times New Roman" charset="0"/>
            </a:endParaRPr>
          </a:p>
          <a:p>
            <a:pPr>
              <a:lnSpc>
                <a:spcPct val="115000"/>
              </a:lnSpc>
              <a:spcAft>
                <a:spcPts val="0"/>
              </a:spcAft>
            </a:pPr>
            <a:r>
              <a:rPr lang="sl-SI" dirty="0" smtClean="0">
                <a:effectLst/>
                <a:latin typeface="Calibri" charset="0"/>
                <a:ea typeface="Calibri" charset="0"/>
                <a:cs typeface="Times New Roman" charset="0"/>
              </a:rPr>
              <a:t>Sanje is today one of finest publishers in Slovenia, producing over 50 titles per year. </a:t>
            </a:r>
            <a:endParaRPr lang="en-US" dirty="0" smtClean="0">
              <a:effectLst/>
              <a:latin typeface="Calibri" charset="0"/>
              <a:ea typeface="Calibri" charset="0"/>
              <a:cs typeface="Times New Roman" charset="0"/>
            </a:endParaRPr>
          </a:p>
          <a:p>
            <a:pPr>
              <a:lnSpc>
                <a:spcPct val="115000"/>
              </a:lnSpc>
              <a:spcAft>
                <a:spcPts val="0"/>
              </a:spcAft>
            </a:pPr>
            <a:r>
              <a:rPr lang="sl-SI" dirty="0" smtClean="0">
                <a:effectLst/>
                <a:latin typeface="Calibri" charset="0"/>
                <a:ea typeface="Calibri" charset="0"/>
                <a:cs typeface="Times New Roman" charset="0"/>
              </a:rPr>
              <a:t>It also acts as a music publisher, producer and organizer of events. Since 2002 has launched 1st Festival Sanje -  over 4.000 events in a field of literature,</a:t>
            </a:r>
            <a:r>
              <a:rPr lang="en-US" dirty="0">
                <a:latin typeface="Calibri" charset="0"/>
                <a:ea typeface="Calibri" charset="0"/>
                <a:cs typeface="Times New Roman" charset="0"/>
              </a:rPr>
              <a:t> </a:t>
            </a:r>
            <a:r>
              <a:rPr lang="sl-SI" dirty="0" smtClean="0">
                <a:effectLst/>
                <a:latin typeface="Calibri" charset="0"/>
                <a:ea typeface="Calibri" charset="0"/>
                <a:cs typeface="Times New Roman" charset="0"/>
              </a:rPr>
              <a:t>music, fairytales, science.</a:t>
            </a:r>
          </a:p>
          <a:p>
            <a:pPr>
              <a:lnSpc>
                <a:spcPct val="115000"/>
              </a:lnSpc>
              <a:spcAft>
                <a:spcPts val="0"/>
              </a:spcAft>
            </a:pPr>
            <a:r>
              <a:rPr lang="sl-SI" dirty="0" smtClean="0">
                <a:latin typeface="Calibri" charset="0"/>
                <a:ea typeface="Calibri" charset="0"/>
                <a:cs typeface="Times New Roman" charset="0"/>
              </a:rPr>
              <a:t>It represents and manages world rights for some outstanding works and authors. </a:t>
            </a:r>
            <a:endParaRPr lang="en-US" dirty="0" smtClean="0">
              <a:effectLst/>
              <a:latin typeface="Calibri" charset="0"/>
              <a:ea typeface="Calibri" charset="0"/>
              <a:cs typeface="Times New Roman" charset="0"/>
            </a:endParaRPr>
          </a:p>
          <a:p>
            <a:pPr>
              <a:lnSpc>
                <a:spcPct val="115000"/>
              </a:lnSpc>
              <a:spcAft>
                <a:spcPts val="0"/>
              </a:spcAft>
            </a:pPr>
            <a:r>
              <a:rPr lang="sl-SI" dirty="0" smtClean="0">
                <a:effectLst/>
                <a:latin typeface="Calibri" charset="0"/>
                <a:ea typeface="Calibri" charset="0"/>
                <a:cs typeface="Times New Roman" charset="0"/>
              </a:rPr>
              <a:t> </a:t>
            </a:r>
            <a:endParaRPr lang="en-US" dirty="0" smtClean="0">
              <a:effectLst/>
              <a:latin typeface="Calibri" charset="0"/>
              <a:ea typeface="Calibri" charset="0"/>
              <a:cs typeface="Times New Roman" charset="0"/>
            </a:endParaRPr>
          </a:p>
          <a:p>
            <a:pPr>
              <a:lnSpc>
                <a:spcPct val="115000"/>
              </a:lnSpc>
              <a:spcAft>
                <a:spcPts val="0"/>
              </a:spcAft>
            </a:pPr>
            <a:r>
              <a:rPr lang="sl-SI" dirty="0" smtClean="0">
                <a:effectLst/>
                <a:latin typeface="Calibri" charset="0"/>
                <a:ea typeface="Calibri" charset="0"/>
                <a:cs typeface="Times New Roman" charset="0"/>
              </a:rPr>
              <a:t>The imagination, even at its simplest form, has a power of changing the</a:t>
            </a:r>
            <a:r>
              <a:rPr lang="en-US" dirty="0">
                <a:latin typeface="Calibri" charset="0"/>
                <a:ea typeface="Calibri" charset="0"/>
                <a:cs typeface="Times New Roman" charset="0"/>
              </a:rPr>
              <a:t> </a:t>
            </a:r>
            <a:r>
              <a:rPr lang="sl-SI" dirty="0" smtClean="0">
                <a:effectLst/>
                <a:latin typeface="Calibri" charset="0"/>
                <a:ea typeface="Calibri" charset="0"/>
                <a:cs typeface="Times New Roman" charset="0"/>
              </a:rPr>
              <a:t>world of civilization.</a:t>
            </a:r>
            <a:endParaRPr lang="en-US" dirty="0">
              <a:effectLst/>
              <a:latin typeface="Calibri" charset="0"/>
              <a:ea typeface="Calibri" charset="0"/>
              <a:cs typeface="Times New Roman" charset="0"/>
            </a:endParaRPr>
          </a:p>
        </p:txBody>
      </p:sp>
    </p:spTree>
    <p:extLst>
      <p:ext uri="{BB962C8B-B14F-4D97-AF65-F5344CB8AC3E}">
        <p14:creationId xmlns:p14="http://schemas.microsoft.com/office/powerpoint/2010/main" val="5930360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6862" y="738553"/>
            <a:ext cx="8757138" cy="5937010"/>
          </a:xfrm>
          <a:prstGeom prst="rect">
            <a:avLst/>
          </a:prstGeom>
        </p:spPr>
        <p:txBody>
          <a:bodyPr wrap="square">
            <a:spAutoFit/>
          </a:bodyPr>
          <a:lstStyle/>
          <a:p>
            <a:pPr>
              <a:lnSpc>
                <a:spcPct val="115000"/>
              </a:lnSpc>
              <a:spcAft>
                <a:spcPts val="0"/>
              </a:spcAft>
            </a:pPr>
            <a:r>
              <a:rPr lang="sl-SI" b="1" dirty="0" smtClean="0">
                <a:effectLst/>
                <a:latin typeface="Calibri" charset="0"/>
                <a:ea typeface="Calibri" charset="0"/>
                <a:cs typeface="Times New Roman" charset="0"/>
              </a:rPr>
              <a:t>Selected projects</a:t>
            </a:r>
            <a:endParaRPr lang="en-US" dirty="0" smtClean="0">
              <a:effectLst/>
              <a:latin typeface="Calibri" charset="0"/>
              <a:ea typeface="Calibri" charset="0"/>
              <a:cs typeface="Times New Roman" charset="0"/>
            </a:endParaRPr>
          </a:p>
          <a:p>
            <a:pPr>
              <a:lnSpc>
                <a:spcPct val="115000"/>
              </a:lnSpc>
              <a:spcAft>
                <a:spcPts val="0"/>
              </a:spcAft>
            </a:pPr>
            <a:r>
              <a:rPr lang="sl-SI" b="1" dirty="0" smtClean="0">
                <a:effectLst/>
                <a:latin typeface="Calibri" charset="0"/>
                <a:ea typeface="Calibri" charset="0"/>
                <a:cs typeface="Times New Roman" charset="0"/>
              </a:rPr>
              <a:t> </a:t>
            </a:r>
            <a:endParaRPr lang="en-US" dirty="0" smtClean="0">
              <a:effectLst/>
              <a:latin typeface="Calibri" charset="0"/>
              <a:ea typeface="Calibri" charset="0"/>
              <a:cs typeface="Times New Roman" charset="0"/>
            </a:endParaRPr>
          </a:p>
          <a:p>
            <a:pPr>
              <a:lnSpc>
                <a:spcPct val="115000"/>
              </a:lnSpc>
              <a:spcAft>
                <a:spcPts val="0"/>
              </a:spcAft>
            </a:pPr>
            <a:r>
              <a:rPr lang="sl-SI" dirty="0" smtClean="0">
                <a:effectLst/>
                <a:latin typeface="Calibri" charset="0"/>
                <a:ea typeface="Calibri" charset="0"/>
                <a:cs typeface="Times New Roman" charset="0"/>
              </a:rPr>
              <a:t>EMZIN – Institute for creative productions | arts magazine (1997-2014)</a:t>
            </a:r>
            <a:endParaRPr lang="en-US" dirty="0" smtClean="0">
              <a:effectLst/>
              <a:latin typeface="Calibri" charset="0"/>
              <a:ea typeface="Calibri" charset="0"/>
              <a:cs typeface="Times New Roman" charset="0"/>
            </a:endParaRPr>
          </a:p>
          <a:p>
            <a:pPr>
              <a:lnSpc>
                <a:spcPct val="115000"/>
              </a:lnSpc>
              <a:spcAft>
                <a:spcPts val="0"/>
              </a:spcAft>
            </a:pPr>
            <a:r>
              <a:rPr lang="sl-SI" dirty="0" smtClean="0">
                <a:effectLst/>
                <a:latin typeface="Calibri" charset="0"/>
                <a:ea typeface="Calibri" charset="0"/>
                <a:cs typeface="Times New Roman" charset="0"/>
              </a:rPr>
              <a:t>PHOTOGRAPHY OF THE YEAR (1993-2014)</a:t>
            </a:r>
            <a:endParaRPr lang="en-US" dirty="0" smtClean="0">
              <a:effectLst/>
              <a:latin typeface="Calibri" charset="0"/>
              <a:ea typeface="Calibri" charset="0"/>
              <a:cs typeface="Times New Roman" charset="0"/>
            </a:endParaRPr>
          </a:p>
          <a:p>
            <a:pPr>
              <a:lnSpc>
                <a:spcPct val="115000"/>
              </a:lnSpc>
              <a:spcAft>
                <a:spcPts val="0"/>
              </a:spcAft>
            </a:pPr>
            <a:r>
              <a:rPr lang="sl-SI" dirty="0" smtClean="0">
                <a:effectLst/>
                <a:latin typeface="Calibri" charset="0"/>
                <a:ea typeface="Calibri" charset="0"/>
                <a:cs typeface="Times New Roman" charset="0"/>
              </a:rPr>
              <a:t>SANJE | SANJE PUBLISHING (since 1997)</a:t>
            </a:r>
            <a:endParaRPr lang="en-US" dirty="0" smtClean="0">
              <a:effectLst/>
              <a:latin typeface="Calibri" charset="0"/>
              <a:ea typeface="Calibri" charset="0"/>
              <a:cs typeface="Times New Roman" charset="0"/>
            </a:endParaRPr>
          </a:p>
          <a:p>
            <a:pPr>
              <a:lnSpc>
                <a:spcPct val="115000"/>
              </a:lnSpc>
              <a:spcAft>
                <a:spcPts val="0"/>
              </a:spcAft>
            </a:pPr>
            <a:r>
              <a:rPr lang="sl-SI" dirty="0" smtClean="0">
                <a:effectLst/>
                <a:latin typeface="Calibri" charset="0"/>
                <a:ea typeface="Calibri" charset="0"/>
                <a:cs typeface="Times New Roman" charset="0"/>
              </a:rPr>
              <a:t>FESTIVAL SANJE (2002-- ongoing)</a:t>
            </a:r>
          </a:p>
          <a:p>
            <a:pPr>
              <a:lnSpc>
                <a:spcPct val="115000"/>
              </a:lnSpc>
            </a:pPr>
            <a:r>
              <a:rPr lang="sl-SI" dirty="0" smtClean="0">
                <a:effectLst/>
                <a:latin typeface="Calibri" charset="0"/>
                <a:ea typeface="Calibri" charset="0"/>
                <a:cs typeface="Times New Roman" charset="0"/>
              </a:rPr>
              <a:t>NOČ KNJIGE | Book Night International in Slovenia. Since 2014. </a:t>
            </a:r>
            <a:endParaRPr lang="en-US" dirty="0" smtClean="0">
              <a:effectLst/>
              <a:latin typeface="Calibri" charset="0"/>
              <a:ea typeface="Calibri" charset="0"/>
              <a:cs typeface="Times New Roman" charset="0"/>
            </a:endParaRPr>
          </a:p>
          <a:p>
            <a:pPr>
              <a:lnSpc>
                <a:spcPct val="115000"/>
              </a:lnSpc>
              <a:spcAft>
                <a:spcPts val="0"/>
              </a:spcAft>
            </a:pPr>
            <a:endParaRPr lang="sl-SI" dirty="0" smtClean="0">
              <a:effectLst/>
              <a:latin typeface="Calibri" charset="0"/>
              <a:ea typeface="Calibri" charset="0"/>
              <a:cs typeface="Times New Roman" charset="0"/>
            </a:endParaRPr>
          </a:p>
          <a:p>
            <a:pPr>
              <a:lnSpc>
                <a:spcPct val="115000"/>
              </a:lnSpc>
              <a:spcAft>
                <a:spcPts val="0"/>
              </a:spcAft>
            </a:pPr>
            <a:r>
              <a:rPr lang="sl-SI" i="1" dirty="0" smtClean="0">
                <a:effectLst/>
                <a:latin typeface="Calibri" charset="0"/>
                <a:ea typeface="Calibri" charset="0"/>
                <a:cs typeface="Times New Roman" charset="0"/>
              </a:rPr>
              <a:t>Initiator: </a:t>
            </a:r>
            <a:endParaRPr lang="en-US" i="1" dirty="0" smtClean="0">
              <a:effectLst/>
              <a:latin typeface="Calibri" charset="0"/>
              <a:ea typeface="Calibri" charset="0"/>
              <a:cs typeface="Times New Roman" charset="0"/>
            </a:endParaRPr>
          </a:p>
          <a:p>
            <a:pPr>
              <a:lnSpc>
                <a:spcPct val="115000"/>
              </a:lnSpc>
              <a:spcAft>
                <a:spcPts val="0"/>
              </a:spcAft>
            </a:pPr>
            <a:r>
              <a:rPr lang="sl-SI" dirty="0" smtClean="0">
                <a:effectLst/>
                <a:latin typeface="Calibri" charset="0"/>
                <a:ea typeface="Calibri" charset="0"/>
                <a:cs typeface="Times New Roman" charset="0"/>
              </a:rPr>
              <a:t>CAMPAIGN AGAINST TAX ON BOOKS IN SLOVENIA (2006-ongoing)</a:t>
            </a:r>
          </a:p>
          <a:p>
            <a:pPr>
              <a:lnSpc>
                <a:spcPct val="115000"/>
              </a:lnSpc>
              <a:spcAft>
                <a:spcPts val="0"/>
              </a:spcAft>
            </a:pPr>
            <a:r>
              <a:rPr lang="sl-SI" dirty="0" smtClean="0">
                <a:latin typeface="Calibri" charset="0"/>
                <a:ea typeface="Calibri" charset="0"/>
                <a:cs typeface="Times New Roman" charset="0"/>
              </a:rPr>
              <a:t>PROTESTIVAL movement </a:t>
            </a:r>
            <a:endParaRPr lang="en-US" dirty="0" smtClean="0">
              <a:effectLst/>
              <a:latin typeface="Calibri" charset="0"/>
              <a:ea typeface="Calibri" charset="0"/>
              <a:cs typeface="Times New Roman" charset="0"/>
            </a:endParaRPr>
          </a:p>
          <a:p>
            <a:pPr>
              <a:lnSpc>
                <a:spcPct val="115000"/>
              </a:lnSpc>
              <a:spcAft>
                <a:spcPts val="0"/>
              </a:spcAft>
            </a:pPr>
            <a:r>
              <a:rPr lang="sl-SI" dirty="0" smtClean="0">
                <a:effectLst/>
                <a:latin typeface="Calibri" charset="0"/>
                <a:ea typeface="Calibri" charset="0"/>
                <a:cs typeface="Times New Roman" charset="0"/>
              </a:rPr>
              <a:t>DIRECT DEMOCRACY NETWORK (Slovenia), 2012-ongoing</a:t>
            </a:r>
            <a:endParaRPr lang="en-US" dirty="0" smtClean="0">
              <a:effectLst/>
              <a:latin typeface="Calibri" charset="0"/>
              <a:ea typeface="Calibri" charset="0"/>
              <a:cs typeface="Times New Roman" charset="0"/>
            </a:endParaRPr>
          </a:p>
          <a:p>
            <a:pPr>
              <a:lnSpc>
                <a:spcPct val="115000"/>
              </a:lnSpc>
              <a:spcAft>
                <a:spcPts val="0"/>
              </a:spcAft>
            </a:pPr>
            <a:r>
              <a:rPr lang="sl-SI" dirty="0" smtClean="0">
                <a:effectLst/>
                <a:latin typeface="Calibri" charset="0"/>
                <a:ea typeface="Calibri" charset="0"/>
                <a:cs typeface="Times New Roman" charset="0"/>
              </a:rPr>
              <a:t>SKUPAJ ZA KNJIGO (zavezništvo za skupino MKZ d. d.) | TOGETHER FOR A BOOK </a:t>
            </a:r>
            <a:endParaRPr lang="sl-SI" dirty="0">
              <a:latin typeface="Calibri" charset="0"/>
              <a:ea typeface="Calibri" charset="0"/>
              <a:cs typeface="Times New Roman" charset="0"/>
            </a:endParaRPr>
          </a:p>
          <a:p>
            <a:pPr lvl="0"/>
            <a:endParaRPr lang="sl-SI" dirty="0" smtClean="0"/>
          </a:p>
          <a:p>
            <a:pPr lvl="0"/>
            <a:endParaRPr lang="sl-SI" dirty="0"/>
          </a:p>
          <a:p>
            <a:pPr lvl="0"/>
            <a:r>
              <a:rPr lang="sl-SI" i="1" dirty="0" smtClean="0"/>
              <a:t>Selected websites:</a:t>
            </a:r>
          </a:p>
          <a:p>
            <a:pPr lvl="0"/>
            <a:r>
              <a:rPr lang="sl-SI" dirty="0" smtClean="0"/>
              <a:t>sanje.si | sanjepublishing.com | </a:t>
            </a:r>
            <a:r>
              <a:rPr lang="sl-SI" dirty="0" smtClean="0"/>
              <a:t>festival.sanje.si </a:t>
            </a:r>
            <a:endParaRPr lang="en-US" dirty="0"/>
          </a:p>
          <a:p>
            <a:pPr lvl="0"/>
            <a:r>
              <a:rPr lang="sl-SI" dirty="0" smtClean="0"/>
              <a:t>emzin.si </a:t>
            </a:r>
            <a:r>
              <a:rPr lang="en-US" dirty="0" smtClean="0"/>
              <a:t>| </a:t>
            </a:r>
            <a:r>
              <a:rPr lang="sl-SI" dirty="0" smtClean="0"/>
              <a:t>nocknjige.si | peticija.si</a:t>
            </a:r>
            <a:r>
              <a:rPr lang="en-US" dirty="0" smtClean="0"/>
              <a:t> | </a:t>
            </a:r>
            <a:r>
              <a:rPr lang="sl-SI" dirty="0" smtClean="0"/>
              <a:t>booknightinternational.com</a:t>
            </a:r>
            <a:endParaRPr lang="en-US" dirty="0"/>
          </a:p>
          <a:p>
            <a:pPr>
              <a:lnSpc>
                <a:spcPct val="115000"/>
              </a:lnSpc>
              <a:spcAft>
                <a:spcPts val="0"/>
              </a:spcAft>
            </a:pPr>
            <a:endParaRPr lang="sl-SI" dirty="0" smtClean="0">
              <a:effectLst/>
              <a:latin typeface="Calibri" charset="0"/>
              <a:ea typeface="Calibri" charset="0"/>
              <a:cs typeface="Times New Roman" charset="0"/>
            </a:endParaRPr>
          </a:p>
        </p:txBody>
      </p:sp>
    </p:spTree>
    <p:extLst>
      <p:ext uri="{BB962C8B-B14F-4D97-AF65-F5344CB8AC3E}">
        <p14:creationId xmlns:p14="http://schemas.microsoft.com/office/powerpoint/2010/main" val="1904689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8215" y="457200"/>
            <a:ext cx="11007970" cy="6119446"/>
          </a:xfrm>
        </p:spPr>
        <p:txBody>
          <a:bodyPr>
            <a:normAutofit/>
          </a:bodyPr>
          <a:lstStyle/>
          <a:p>
            <a:r>
              <a:rPr lang="en-US" dirty="0"/>
              <a:t> “If you talk to a man in a language he understands, that goes to his head. If you talk to him in his language, that goes to his heart.”</a:t>
            </a:r>
          </a:p>
          <a:p>
            <a:r>
              <a:rPr lang="en-US" dirty="0"/>
              <a:t> ~Nelson Mandela</a:t>
            </a:r>
          </a:p>
          <a:p>
            <a:endParaRPr lang="en-US" dirty="0"/>
          </a:p>
          <a:p>
            <a:r>
              <a:rPr lang="en-US" dirty="0"/>
              <a:t>An ethnologist says there are now 7,105 living languages, with 906 “dying” and 1,481 “in trouble.” In truth, nobody knows exactly how many languages there are because so many of them are undocumented…</a:t>
            </a:r>
          </a:p>
          <a:p>
            <a:r>
              <a:rPr lang="en-US" dirty="0"/>
              <a:t>From an interview with Alexander Arguelles.</a:t>
            </a:r>
          </a:p>
          <a:p>
            <a:endParaRPr lang="en-US" dirty="0"/>
          </a:p>
          <a:p>
            <a:r>
              <a:rPr lang="en-US" dirty="0"/>
              <a:t>Book Night is a world-wide project that connects and empowers cultures and languages across the globe!</a:t>
            </a:r>
          </a:p>
          <a:p>
            <a:r>
              <a:rPr lang="en-US" dirty="0"/>
              <a:t>Join us dreaming anywhere – on the internet, in a dream, in your imagination … anywhere on planet Earth, or beyond!</a:t>
            </a:r>
          </a:p>
        </p:txBody>
      </p:sp>
    </p:spTree>
    <p:extLst>
      <p:ext uri="{BB962C8B-B14F-4D97-AF65-F5344CB8AC3E}">
        <p14:creationId xmlns:p14="http://schemas.microsoft.com/office/powerpoint/2010/main" val="12830436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35" y="738554"/>
            <a:ext cx="12239035" cy="5205046"/>
          </a:xfrm>
        </p:spPr>
      </p:pic>
    </p:spTree>
    <p:extLst>
      <p:ext uri="{BB962C8B-B14F-4D97-AF65-F5344CB8AC3E}">
        <p14:creationId xmlns:p14="http://schemas.microsoft.com/office/powerpoint/2010/main" val="8945619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9016" y="-36120"/>
            <a:ext cx="4900246" cy="6973715"/>
          </a:xfrm>
        </p:spPr>
      </p:pic>
    </p:spTree>
    <p:extLst>
      <p:ext uri="{BB962C8B-B14F-4D97-AF65-F5344CB8AC3E}">
        <p14:creationId xmlns:p14="http://schemas.microsoft.com/office/powerpoint/2010/main" val="19563805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4185" y="198454"/>
            <a:ext cx="9456116" cy="6701111"/>
          </a:xfrm>
        </p:spPr>
      </p:pic>
    </p:spTree>
    <p:extLst>
      <p:ext uri="{BB962C8B-B14F-4D97-AF65-F5344CB8AC3E}">
        <p14:creationId xmlns:p14="http://schemas.microsoft.com/office/powerpoint/2010/main" val="15930405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7782" y="2219694"/>
            <a:ext cx="8894618" cy="2585323"/>
          </a:xfrm>
          <a:prstGeom prst="rect">
            <a:avLst/>
          </a:prstGeom>
        </p:spPr>
        <p:txBody>
          <a:bodyPr wrap="square">
            <a:spAutoFit/>
          </a:bodyPr>
          <a:lstStyle/>
          <a:p>
            <a:r>
              <a:rPr lang="en-US" dirty="0" smtClean="0">
                <a:effectLst/>
                <a:latin typeface="ACaslonPro" charset="0"/>
              </a:rPr>
              <a:t>When night falls, the stars go to work, showing the way to </a:t>
            </a:r>
            <a:r>
              <a:rPr lang="en-US" dirty="0" err="1" smtClean="0">
                <a:effectLst/>
                <a:latin typeface="ACaslonPro" charset="0"/>
              </a:rPr>
              <a:t>travellers</a:t>
            </a:r>
            <a:r>
              <a:rPr lang="en-US" dirty="0" smtClean="0">
                <a:effectLst/>
                <a:latin typeface="ACaslonPro" charset="0"/>
              </a:rPr>
              <a:t>, inspiring poets... Except for the Little Sleepy Star who is always late. But the absence of a star in the sky causes strange things to happen on Earth... In order to punish her and teach her responsibility, Uncle Moon sends her to Earth. Before she can return to the sky, she will have to experience the di </a:t>
            </a:r>
            <a:r>
              <a:rPr lang="en-US" dirty="0" err="1" smtClean="0">
                <a:effectLst/>
                <a:latin typeface="ACaslonPro" charset="0"/>
              </a:rPr>
              <a:t>culties</a:t>
            </a:r>
            <a:r>
              <a:rPr lang="en-US" dirty="0" smtClean="0">
                <a:effectLst/>
                <a:latin typeface="ACaslonPro" charset="0"/>
              </a:rPr>
              <a:t> of life down here, learn that nothing is to be had without money and teach a terrible brigand with a stone instead of a heart to spell the word “dear” so he can write to his mother. </a:t>
            </a:r>
            <a:endParaRPr lang="en-US" dirty="0" smtClean="0"/>
          </a:p>
          <a:p>
            <a:r>
              <a:rPr lang="en-US" dirty="0" smtClean="0">
                <a:effectLst/>
                <a:latin typeface="ACaslonPro" charset="0"/>
              </a:rPr>
              <a:t>As all good fairy tales do, Little Sleepy Star gives direct but </a:t>
            </a:r>
            <a:r>
              <a:rPr lang="en-US" dirty="0" err="1" smtClean="0">
                <a:effectLst/>
                <a:latin typeface="ACaslonPro" charset="0"/>
              </a:rPr>
              <a:t>unintrusive</a:t>
            </a:r>
            <a:r>
              <a:rPr lang="en-US" dirty="0" smtClean="0">
                <a:effectLst/>
                <a:latin typeface="ACaslonPro" charset="0"/>
              </a:rPr>
              <a:t> lessons on values such as responsibility, love and acceptance. e poetry and warm </a:t>
            </a:r>
            <a:r>
              <a:rPr lang="en-US" dirty="0" err="1" smtClean="0">
                <a:effectLst/>
                <a:latin typeface="ACaslonPro" charset="0"/>
              </a:rPr>
              <a:t>humour</a:t>
            </a:r>
            <a:r>
              <a:rPr lang="en-US" dirty="0" smtClean="0">
                <a:effectLst/>
                <a:latin typeface="ACaslonPro" charset="0"/>
              </a:rPr>
              <a:t> </a:t>
            </a:r>
            <a:r>
              <a:rPr lang="en-US" dirty="0" err="1" smtClean="0">
                <a:effectLst/>
                <a:latin typeface="ACaslonPro" charset="0"/>
              </a:rPr>
              <a:t>su</a:t>
            </a:r>
            <a:r>
              <a:rPr lang="en-US" dirty="0" smtClean="0">
                <a:effectLst/>
                <a:latin typeface="ACaslonPro" charset="0"/>
              </a:rPr>
              <a:t> using the text have bewitched generations of Slovenian children for over half of a century. </a:t>
            </a:r>
            <a:endParaRPr lang="en-US" dirty="0"/>
          </a:p>
        </p:txBody>
      </p:sp>
      <p:sp>
        <p:nvSpPr>
          <p:cNvPr id="4" name="TextBox 3"/>
          <p:cNvSpPr txBox="1"/>
          <p:nvPr/>
        </p:nvSpPr>
        <p:spPr>
          <a:xfrm>
            <a:off x="2687782" y="789709"/>
            <a:ext cx="8714509" cy="1569660"/>
          </a:xfrm>
          <a:prstGeom prst="rect">
            <a:avLst/>
          </a:prstGeom>
          <a:noFill/>
        </p:spPr>
        <p:txBody>
          <a:bodyPr wrap="square" rtlCol="0">
            <a:spAutoFit/>
          </a:bodyPr>
          <a:lstStyle/>
          <a:p>
            <a:r>
              <a:rPr lang="en-US" sz="2400" dirty="0" smtClean="0"/>
              <a:t>The Little Sleepy Star (by </a:t>
            </a:r>
            <a:r>
              <a:rPr lang="en-US" sz="2400" dirty="0" err="1" smtClean="0"/>
              <a:t>Frane</a:t>
            </a:r>
            <a:r>
              <a:rPr lang="en-US" sz="2400" dirty="0" smtClean="0"/>
              <a:t> </a:t>
            </a:r>
            <a:r>
              <a:rPr lang="en-US" sz="2400" dirty="0" err="1" smtClean="0"/>
              <a:t>Milčinski</a:t>
            </a:r>
            <a:r>
              <a:rPr lang="en-US" sz="2400" dirty="0" smtClean="0"/>
              <a:t> </a:t>
            </a:r>
            <a:r>
              <a:rPr lang="en-US" sz="2400" dirty="0" err="1" smtClean="0"/>
              <a:t>Ježek</a:t>
            </a:r>
            <a:r>
              <a:rPr lang="en-US" sz="2400" dirty="0" smtClean="0"/>
              <a:t> and </a:t>
            </a:r>
            <a:r>
              <a:rPr lang="en-US" sz="2400" dirty="0" err="1" smtClean="0"/>
              <a:t>Gorazd</a:t>
            </a:r>
            <a:r>
              <a:rPr lang="en-US" sz="2400" dirty="0" smtClean="0"/>
              <a:t> </a:t>
            </a:r>
            <a:r>
              <a:rPr lang="en-US" sz="2400" dirty="0" err="1" smtClean="0"/>
              <a:t>Vahen</a:t>
            </a:r>
            <a:r>
              <a:rPr lang="en-US" sz="2400" dirty="0" smtClean="0"/>
              <a:t>)</a:t>
            </a:r>
          </a:p>
          <a:p>
            <a:r>
              <a:rPr lang="en-US" sz="2400" i="1" dirty="0" smtClean="0"/>
              <a:t>The </a:t>
            </a:r>
            <a:r>
              <a:rPr lang="en-US" sz="2400" i="1" dirty="0"/>
              <a:t>illustrated story that has bewitched generations </a:t>
            </a:r>
            <a:r>
              <a:rPr lang="en-US" sz="2400" i="1" dirty="0" smtClean="0"/>
              <a:t>in Slovenia for over half of a century. </a:t>
            </a:r>
          </a:p>
          <a:p>
            <a:endParaRPr lang="en-US" sz="2400" dirty="0"/>
          </a:p>
        </p:txBody>
      </p:sp>
    </p:spTree>
    <p:extLst>
      <p:ext uri="{BB962C8B-B14F-4D97-AF65-F5344CB8AC3E}">
        <p14:creationId xmlns:p14="http://schemas.microsoft.com/office/powerpoint/2010/main" val="1357452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4474" y="23444"/>
            <a:ext cx="10430418"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30" y="0"/>
            <a:ext cx="6858000" cy="6858000"/>
          </a:xfrm>
          <a:prstGeom prst="rect">
            <a:avLst/>
          </a:prstGeom>
        </p:spPr>
      </p:pic>
    </p:spTree>
    <p:extLst>
      <p:ext uri="{BB962C8B-B14F-4D97-AF65-F5344CB8AC3E}">
        <p14:creationId xmlns:p14="http://schemas.microsoft.com/office/powerpoint/2010/main" val="15460097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598</TotalTime>
  <Words>225</Words>
  <Application>Microsoft Macintosh PowerPoint</Application>
  <PresentationFormat>Widescreen</PresentationFormat>
  <Paragraphs>37</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ACaslonPro</vt:lpstr>
      <vt:lpstr>Calibri</vt:lpstr>
      <vt:lpstr>Calibri Light</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15</cp:revision>
  <dcterms:created xsi:type="dcterms:W3CDTF">2017-10-04T22:50:01Z</dcterms:created>
  <dcterms:modified xsi:type="dcterms:W3CDTF">2017-10-05T08:48:08Z</dcterms:modified>
</cp:coreProperties>
</file>