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799263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E1"/>
    <a:srgbClr val="DC615D"/>
    <a:srgbClr val="FAD6D6"/>
    <a:srgbClr val="FDD3D8"/>
    <a:srgbClr val="FB9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DAD1E-7F14-44CD-8302-33B66160E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B204F9D-18AB-4AC6-B511-1DB7438B9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B0B247-62F3-4151-899B-A2A4EC68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A5BC45-390A-4B44-B63A-4EB6D8CB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37C52-307B-48AB-AFB8-0E806F9E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4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927D9-A9F0-4466-8A02-20D18714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EC22A8-3015-4E5A-9644-EF7513A86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AA9BCC-19A5-43D7-B62C-E3170F1E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666096-A78D-48E1-877F-63EE9AF5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C5A4BA-8ABF-4264-8B56-D623CF11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48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9109CC9-3409-4A10-A9E1-4C982389D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07F2CC-2CAD-47BC-A997-7704B1553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2C3242-D7FF-440E-AC5E-129B03EA8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0853FA-3D80-43E6-A454-F33D9E326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CE6690-83D9-43DC-BB96-7657367C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78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9C593-7CEC-4A07-83B7-4ED9AA2A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791A1A-84E1-449F-B6D5-22B63836A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6FBF9E-E27D-4A38-8646-A7627BE0B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008FA1-C30C-4DEE-95B8-DACD3518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FC7AA4-76DB-49D2-856D-5BB6EF4D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31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15BEB-3357-4D19-B394-0A0669A3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44FFFC-51F5-4D85-B322-8D921B060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D73E39-CCB8-4E7A-A6F4-D2DE8B4B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B45293-918F-4F0E-B1A2-B0C2E1D7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A56737-2143-4350-BCB7-ECE656CE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7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9C220-5CCF-4FCA-91BE-084A3E5F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7AC8A8-AB85-4FE4-8C40-DD487831A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06FC0F-90FF-41BA-875A-6D6E5F70E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135108-AEBA-4956-9296-3DD8318E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6918A2-8C01-412E-8971-6F331E37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F89411-DEB9-44A5-8478-774035AA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83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7C7DC-E870-49A1-96C4-EB9F86B6D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146B29-82FA-4FD5-945C-C2AB33F87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ECBBDD-0AD1-47BA-95E5-C4E552DF1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73D885-A144-4098-93AB-9DC21E26D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A4A337-0BFF-48E2-9B13-52CF7189F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80A84E2-A4EA-44AA-8011-36443F65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7051C7-D986-4595-B0AA-A15B0F54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637A60-6F59-4F25-97B6-7217E970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79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879343-CB01-43B5-844F-F34C1FF2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5F6CE2-2BEB-42FA-9FCA-895B074C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474EF3C-678D-4EFF-8E19-9ABB5B26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C9FA8B6-E765-460A-BA93-3154887F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21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2118596-EC01-4AAD-8FFB-00EF6E2A3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46928B-BD71-4648-A3F2-DC581858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763C095-6477-4E21-A624-9E623D97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48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4B009-DB4B-4D1E-91C0-329D80796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33A4F-545E-458E-B853-1EFA72528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3A690A-4C6C-4538-B113-D9C7864A4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E8CAFC-B15F-429E-A608-A6188947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450BC7-68BA-4406-8946-AE8FD185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9C3E3B-3F4D-4ED1-BBFE-41DD045D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22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B687AE-FDB0-47B2-919D-14D88141D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0B30C93-EB69-4652-BCA4-919D073FD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8BDCDF-F07F-4748-8DA8-1F5EACAE7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889BC3-14E4-4660-A4F7-CF3BEA75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11A479-63AD-4D41-99D4-20EA0056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90AC2-00D7-4CAA-93DD-7F924593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40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8B2E40B-EC5A-47C8-94FA-6E6A444F0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41B560-C699-4D55-B7FE-377998C01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3ECA87-B95F-4021-AB29-C02976999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9CD9E8-F8BB-45D6-91B7-926FDED3A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6C4301-750F-43F7-9E84-94D3B80BF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39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1" name="Google Shape;89;p2">
            <a:extLst>
              <a:ext uri="{FF2B5EF4-FFF2-40B4-BE49-F238E27FC236}">
                <a16:creationId xmlns:a16="http://schemas.microsoft.com/office/drawing/2014/main" id="{69E08C5F-02E1-4D08-BA07-07F32A78FD31}"/>
              </a:ext>
            </a:extLst>
          </p:cNvPr>
          <p:cNvSpPr txBox="1">
            <a:spLocks noGrp="1"/>
          </p:cNvSpPr>
          <p:nvPr/>
        </p:nvSpPr>
        <p:spPr>
          <a:xfrm>
            <a:off x="639690" y="1917012"/>
            <a:ext cx="10515600" cy="26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900" dirty="0">
                <a:solidFill>
                  <a:schemeClr val="dk2"/>
                </a:solidFill>
              </a:rPr>
              <a:t>QUANDO SI ANDAVA PER LE CASE</a:t>
            </a:r>
            <a:endParaRPr sz="29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dirty="0">
                <a:solidFill>
                  <a:schemeClr val="dk2"/>
                </a:solidFill>
              </a:rPr>
              <a:t>un progetto realizzato da</a:t>
            </a:r>
            <a:endParaRPr sz="2200" b="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i="1" dirty="0">
                <a:solidFill>
                  <a:schemeClr val="dk2"/>
                </a:solidFill>
              </a:rPr>
              <a:t>Comune di Resia</a:t>
            </a:r>
            <a:endParaRPr sz="3800" b="0" i="1" dirty="0">
              <a:solidFill>
                <a:schemeClr val="dk2"/>
              </a:solidFill>
            </a:endParaRPr>
          </a:p>
        </p:txBody>
      </p:sp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4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99;p3">
            <a:extLst>
              <a:ext uri="{FF2B5EF4-FFF2-40B4-BE49-F238E27FC236}">
                <a16:creationId xmlns:a16="http://schemas.microsoft.com/office/drawing/2014/main" id="{8943127A-D226-4311-91FC-19E1146ADD42}"/>
              </a:ext>
            </a:extLst>
          </p:cNvPr>
          <p:cNvSpPr txBox="1">
            <a:spLocks noGrp="1"/>
          </p:cNvSpPr>
          <p:nvPr/>
        </p:nvSpPr>
        <p:spPr>
          <a:xfrm>
            <a:off x="438690" y="28856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Quali sono gli obiettivi del progetto?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1.Proporre turismo esperienziale culturale immersivo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2.Promuovere e valorizzare il patrimonio materiale e immateriale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3.Trasmettere il patrimonio di tradizione orale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24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dirty="0">
              <a:solidFill>
                <a:srgbClr val="00339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endParaRPr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57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09;p4">
            <a:extLst>
              <a:ext uri="{FF2B5EF4-FFF2-40B4-BE49-F238E27FC236}">
                <a16:creationId xmlns:a16="http://schemas.microsoft.com/office/drawing/2014/main" id="{F26A497C-FDC2-487E-8ECB-0340AE7D1EE4}"/>
              </a:ext>
            </a:extLst>
          </p:cNvPr>
          <p:cNvSpPr txBox="1">
            <a:spLocks noGrp="1"/>
          </p:cNvSpPr>
          <p:nvPr/>
        </p:nvSpPr>
        <p:spPr>
          <a:xfrm>
            <a:off x="539190" y="276621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Quali sono le attività principali del progetto?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1.Ricerca documentale e sul campo sull’emigrazione femminile in Val Resia con focus particolare sulle domestiche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2.Rielaborazione materiale e inserimento testimonianze nel </a:t>
            </a:r>
            <a:r>
              <a:rPr lang="it-IT" sz="2400" dirty="0" err="1">
                <a:solidFill>
                  <a:schemeClr val="dk2"/>
                </a:solidFill>
              </a:rPr>
              <a:t>Silent</a:t>
            </a:r>
            <a:r>
              <a:rPr lang="it-IT" sz="2400" dirty="0">
                <a:solidFill>
                  <a:schemeClr val="dk2"/>
                </a:solidFill>
              </a:rPr>
              <a:t> play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3.Organizzazione appuntamenti rievocativi della pratica di ritrovarsi nelle case al termine della giornata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4.Realizzazione cortometraggio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5.Stampa breve racconto illustrato sulla storia delle domestiche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endParaRPr sz="24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16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119;p5">
            <a:extLst>
              <a:ext uri="{FF2B5EF4-FFF2-40B4-BE49-F238E27FC236}">
                <a16:creationId xmlns:a16="http://schemas.microsoft.com/office/drawing/2014/main" id="{E8109C4B-3813-471F-AEB2-3A9335FA4EC3}"/>
              </a:ext>
            </a:extLst>
          </p:cNvPr>
          <p:cNvSpPr txBox="1">
            <a:spLocks noGrp="1"/>
          </p:cNvSpPr>
          <p:nvPr/>
        </p:nvSpPr>
        <p:spPr>
          <a:xfrm>
            <a:off x="539261" y="28856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Quali sono gli aspetti di innovazione adottati dal progetto?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24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Proporre alcuni aspetti della tradizione locale e della storia della comunità mediante il </a:t>
            </a:r>
            <a:r>
              <a:rPr lang="it-IT" sz="2400" dirty="0" err="1">
                <a:solidFill>
                  <a:schemeClr val="dk2"/>
                </a:solidFill>
              </a:rPr>
              <a:t>Silent</a:t>
            </a:r>
            <a:r>
              <a:rPr lang="it-IT" sz="2400" dirty="0">
                <a:solidFill>
                  <a:schemeClr val="dk2"/>
                </a:solidFill>
              </a:rPr>
              <a:t> Play e la realizzazione di un cortometraggio con il quale si vuole potenziare l’impatto emotivo </a:t>
            </a:r>
            <a:r>
              <a:rPr lang="it-IT" sz="2400">
                <a:solidFill>
                  <a:schemeClr val="dk2"/>
                </a:solidFill>
              </a:rPr>
              <a:t>ed emozionale dei </a:t>
            </a:r>
            <a:r>
              <a:rPr lang="it-IT" sz="2400" dirty="0">
                <a:solidFill>
                  <a:schemeClr val="dk2"/>
                </a:solidFill>
              </a:rPr>
              <a:t>fruitori del progetto. </a:t>
            </a:r>
            <a:endParaRPr sz="24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endParaRPr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04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30;p7">
            <a:extLst>
              <a:ext uri="{FF2B5EF4-FFF2-40B4-BE49-F238E27FC236}">
                <a16:creationId xmlns:a16="http://schemas.microsoft.com/office/drawing/2014/main" id="{C16B35FD-544F-445E-9DEF-5CCD9DA3A29C}"/>
              </a:ext>
            </a:extLst>
          </p:cNvPr>
          <p:cNvSpPr txBox="1"/>
          <p:nvPr/>
        </p:nvSpPr>
        <p:spPr>
          <a:xfrm>
            <a:off x="3379883" y="4188400"/>
            <a:ext cx="444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Contatti:</a:t>
            </a:r>
            <a:endParaRPr sz="24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e-mail: 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132;p7">
            <a:extLst>
              <a:ext uri="{FF2B5EF4-FFF2-40B4-BE49-F238E27FC236}">
                <a16:creationId xmlns:a16="http://schemas.microsoft.com/office/drawing/2014/main" id="{CC6D26CE-6C1E-4033-B6CA-B2E744B0DB20}"/>
              </a:ext>
            </a:extLst>
          </p:cNvPr>
          <p:cNvSpPr txBox="1">
            <a:spLocks noGrp="1"/>
          </p:cNvSpPr>
          <p:nvPr/>
        </p:nvSpPr>
        <p:spPr>
          <a:xfrm>
            <a:off x="1501836" y="2522797"/>
            <a:ext cx="8481646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3600" b="1" dirty="0">
                <a:solidFill>
                  <a:schemeClr val="dk2"/>
                </a:solidFill>
              </a:rPr>
              <a:t>Grazie per l‘attenzione!</a:t>
            </a:r>
            <a:endParaRPr sz="3600" b="1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092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2C64DAE273A1F498D6067DB154C0F55" ma:contentTypeVersion="0" ma:contentTypeDescription="Creare un nuovo documento." ma:contentTypeScope="" ma:versionID="0bc2c44634b6e6840031e9d48c902f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3eec16d3e841ebf650196acacb84cc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60899A-92BD-46F2-B731-9BBA8F219069}">
  <ds:schemaRefs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1A82463-4D60-4536-97BB-CFB71D246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0C4105E-16D6-4ABE-AE2A-C42189D4E2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455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Arduini Ivana</dc:creator>
  <cp:lastModifiedBy>Catia Quaglia</cp:lastModifiedBy>
  <cp:revision>9</cp:revision>
  <cp:lastPrinted>2026-02-24T12:14:24Z</cp:lastPrinted>
  <dcterms:created xsi:type="dcterms:W3CDTF">2026-02-05T11:30:05Z</dcterms:created>
  <dcterms:modified xsi:type="dcterms:W3CDTF">2026-02-26T09:02:28Z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0x01010002C64DAE273A1F498D6067DB154C0F55</vt:lpwstr>
  </property>
</Properties>
</file>