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9"/>
  </p:notesMasterIdLst>
  <p:handoutMasterIdLst>
    <p:handoutMasterId r:id="rId10"/>
  </p:handoutMasterIdLst>
  <p:sldIdLst>
    <p:sldId id="259" r:id="rId5"/>
    <p:sldId id="288" r:id="rId6"/>
    <p:sldId id="292" r:id="rId7"/>
    <p:sldId id="287" r:id="rId8"/>
  </p:sldIdLst>
  <p:sldSz cx="12192000" cy="6858000"/>
  <p:notesSz cx="6794500" cy="9906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DFF8C"/>
    <a:srgbClr val="00E266"/>
    <a:srgbClr val="00FF65"/>
    <a:srgbClr val="FEE3A1"/>
    <a:srgbClr val="FF5050"/>
    <a:srgbClr val="DA5050"/>
    <a:srgbClr val="00E668"/>
    <a:srgbClr val="EA7116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0" autoAdjust="0"/>
    <p:restoredTop sz="94717" autoAdjust="0"/>
  </p:normalViewPr>
  <p:slideViewPr>
    <p:cSldViewPr snapToGrid="0" snapToObjects="1" showGuides="1">
      <p:cViewPr varScale="1">
        <p:scale>
          <a:sx n="82" d="100"/>
          <a:sy n="82" d="100"/>
        </p:scale>
        <p:origin x="739" y="29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17/11/2024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17/11/2024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1144CE-C608-4905-B256-D75FD1BED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" y="121919"/>
            <a:ext cx="2995243" cy="1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550859" y="2219698"/>
            <a:ext cx="11090275" cy="120032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CON IL MUSEO DEL DUOMO INTERATTIVO</a:t>
            </a:r>
          </a:p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Z INTERAKTIVNIM STOLNIŠKIM MUZEJEM</a:t>
            </a:r>
            <a:endParaRPr lang="sl-SI" sz="3600" dirty="0">
              <a:latin typeface="Trebuchet MS" panose="020B0603020202020204" pitchFamily="34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550861" y="4784752"/>
            <a:ext cx="3381060" cy="46166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Maria Beatrice Bertone</a:t>
            </a:r>
            <a:endParaRPr lang="sl-SI" sz="2400" dirty="0"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0" y="626052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Luogo della cultura: attraverso quali aspetti si è svolta la valorizzazione del luogo?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550862" y="1988620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rebuchet MS" panose="020B0603020202020204" pitchFamily="34" charset="0"/>
              </a:rPr>
              <a:t>Aggiornamento sito internet. Nuovo apparato multimediale 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1091682" y="2814422"/>
            <a:ext cx="10095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Il Sito internet del museo è stato  aggiornato nei contenuti  e nelle immagini consultabile on line e presso la sede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Integrato nelle traduzioni in Friulano e in Sloveno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Nuovi apparati fotografici interattivi che illustrano il luogo e i luoghi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L’apparato multimediale in formato touch è  destinato ai visitatori e alla loro consultazione individuale. È anche associato un QR code che è scaricabile e permette di svolgere le visite autonomamente.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La dotazione di un monitor touch anche per il sito consultabile in loco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Con entrambe queste dotazioni si può arricchire le visite organizzate al museo soprattutto con le scuole  e i gruppi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Lingua friulana: attraverso quali aspetti si è svolta la valorizzazione della lingua?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717917" y="2814422"/>
            <a:ext cx="11090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Per il friulano sono state proposti approfondimenti di specifici temi inerenti il 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Il punto multi mediale interattivo propone sezioni specifiche anche in Friulano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Il punto multimediale presenta sezioni che offrono i collegamenti con altri luoghi del Friuli che in tal modo vengono valorizzati per il loro patrimonio e le relazioni </a:t>
            </a:r>
            <a:r>
              <a:rPr lang="it-IT">
                <a:latin typeface="Trebuchet MS" panose="020B0603020202020204" pitchFamily="34" charset="0"/>
              </a:rPr>
              <a:t>culturali esistenti,  </a:t>
            </a:r>
            <a:endParaRPr lang="it-IT" dirty="0">
              <a:latin typeface="Trebuchet MS" panose="020B0603020202020204" pitchFamily="34" charset="0"/>
            </a:endParaRPr>
          </a:p>
          <a:p>
            <a:r>
              <a:rPr lang="it-IT" dirty="0">
                <a:latin typeface="Trebuchet MS" panose="020B0603020202020204" pitchFamily="34" charset="0"/>
              </a:rPr>
              <a:t>    soprattutto attraverso le figure e i personaggi di cui il museo detiene memoria prevalente ed esclusiva definendo un prisma delle sue funzioni per il territorio.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717916" y="1864761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latin typeface="Trebuchet MS" panose="020B0603020202020204" pitchFamily="34" charset="0"/>
              </a:rPr>
              <a:t>Mappe – approfondimenti – personaggi </a:t>
            </a:r>
            <a:endParaRPr lang="sl-SI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550863" y="2034099"/>
            <a:ext cx="110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Grazie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per </a:t>
            </a:r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l‘attenzione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</a:p>
          <a:p>
            <a:pPr algn="ctr"/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Hvala za pozornost!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156971-E4E2-4569-A2F3-6B1E896D71E7}"/>
              </a:ext>
            </a:extLst>
          </p:cNvPr>
          <p:cNvSpPr txBox="1"/>
          <p:nvPr/>
        </p:nvSpPr>
        <p:spPr>
          <a:xfrm>
            <a:off x="485906" y="4029691"/>
            <a:ext cx="1109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Trebuchet MS" panose="020B0603020202020204" pitchFamily="34" charset="0"/>
              </a:rPr>
              <a:t>CON IL MUSEO DEL DUOMO INTERATTIVO</a:t>
            </a:r>
          </a:p>
          <a:p>
            <a:r>
              <a:rPr lang="it-IT" sz="3200" b="1" dirty="0">
                <a:latin typeface="Trebuchet MS" panose="020B0603020202020204" pitchFamily="34" charset="0"/>
              </a:rPr>
              <a:t>Z INTERAKTIVNIM STOLNIŠKIM MUZEJEM</a:t>
            </a:r>
            <a:endParaRPr lang="sl-SI" sz="3200" dirty="0">
              <a:latin typeface="Trebuchet MS" panose="020B0603020202020204" pitchFamily="34" charset="0"/>
            </a:endParaRPr>
          </a:p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Maria Beatrice Bertone</a:t>
            </a:r>
          </a:p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Museo del Duomo – Cattedrale di Udine 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primis</a:t>
            </a:r>
            <a:endParaRPr lang="sl-SI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49" y="6492149"/>
            <a:ext cx="12296698" cy="466451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0" y="6091794"/>
            <a:ext cx="12183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84774-7904-4DCE-B426-BB6A833A3C1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</Words>
  <Application>Microsoft Office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Wingdings</vt:lpstr>
      <vt:lpstr>Symbol</vt:lpstr>
      <vt:lpstr>Arial</vt:lpstr>
      <vt:lpstr>Verdana</vt:lpstr>
      <vt:lpstr>Calibri</vt:lpstr>
      <vt:lpstr>Trebuchet MS</vt:lpstr>
      <vt:lpstr>Courier New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Bertino</dc:creator>
  <cp:lastModifiedBy>User</cp:lastModifiedBy>
  <cp:revision>266</cp:revision>
  <cp:lastPrinted>2024-11-17T17:03:06Z</cp:lastPrinted>
  <dcterms:created xsi:type="dcterms:W3CDTF">2013-06-03T22:40:08Z</dcterms:created>
  <dcterms:modified xsi:type="dcterms:W3CDTF">2024-11-17T17:24:12Z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