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-112" y="-128"/>
      </p:cViewPr>
      <p:guideLst>
        <p:guide orient="horz" pos="323"/>
        <p:guide orient="horz" pos="3974"/>
        <p:guide pos="347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18/11/24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18/11/24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xmlns="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‹n.›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2003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rebuchet MS" panose="020B0603020202020204" pitchFamily="34" charset="0"/>
              </a:rPr>
              <a:t>LATTE MLEKO MILK </a:t>
            </a:r>
            <a:endParaRPr lang="it-IT" sz="3600" b="1" dirty="0">
              <a:latin typeface="Trebuchet MS" panose="020B0603020202020204" pitchFamily="34" charset="0"/>
            </a:endParaRPr>
          </a:p>
          <a:p>
            <a:pPr algn="ctr"/>
            <a:r>
              <a:rPr lang="it-IT" sz="3600" dirty="0" smtClean="0">
                <a:latin typeface="Trebuchet MS" panose="020B0603020202020204" pitchFamily="34" charset="0"/>
              </a:rPr>
              <a:t>Il sistema </a:t>
            </a:r>
            <a:r>
              <a:rPr lang="it-IT" sz="3600" dirty="0" err="1" smtClean="0">
                <a:latin typeface="Trebuchet MS" panose="020B0603020202020204" pitchFamily="34" charset="0"/>
              </a:rPr>
              <a:t>turnario</a:t>
            </a:r>
            <a:r>
              <a:rPr lang="it-IT" sz="3600" dirty="0" smtClean="0">
                <a:latin typeface="Trebuchet MS" panose="020B0603020202020204" pitchFamily="34" charset="0"/>
              </a:rPr>
              <a:t> nell’arco alpino</a:t>
            </a:r>
            <a:endParaRPr lang="sl-SI" sz="3600" dirty="0"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9C2F6873-510C-480A-AB4B-0948DEE9D79F}"/>
              </a:ext>
            </a:extLst>
          </p:cNvPr>
          <p:cNvSpPr txBox="1"/>
          <p:nvPr/>
        </p:nvSpPr>
        <p:spPr>
          <a:xfrm>
            <a:off x="550860" y="4784752"/>
            <a:ext cx="7888516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rebuchet MS" panose="020B0603020202020204" pitchFamily="34" charset="0"/>
              </a:rPr>
              <a:t>Maurizio </a:t>
            </a:r>
            <a:r>
              <a:rPr lang="it-IT" sz="2400" dirty="0" err="1" smtClean="0">
                <a:latin typeface="Trebuchet MS" panose="020B0603020202020204" pitchFamily="34" charset="0"/>
              </a:rPr>
              <a:t>Tondolo</a:t>
            </a:r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dirty="0" smtClean="0">
                <a:latin typeface="Trebuchet MS" panose="020B0603020202020204" pitchFamily="34" charset="0"/>
              </a:rPr>
              <a:t>Direttore Ecomuseo delle Acque del Gemonese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xmlns="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xmlns="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xmlns="" id="{72C47E63-3F6B-41BD-88F4-05EB2DC0ED92}"/>
              </a:ext>
            </a:extLst>
          </p:cNvPr>
          <p:cNvSpPr txBox="1"/>
          <p:nvPr/>
        </p:nvSpPr>
        <p:spPr>
          <a:xfrm>
            <a:off x="550862" y="2110098"/>
            <a:ext cx="110902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Trebuchet MS" panose="020B0603020202020204" pitchFamily="34" charset="0"/>
              </a:rPr>
              <a:t>Interazione tra un museo etnografico (MEF) e un ecomuseo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xmlns="" id="{7843CDBE-0AED-4070-9C2C-B3451FCCBE75}"/>
              </a:ext>
            </a:extLst>
          </p:cNvPr>
          <p:cNvSpPr txBox="1"/>
          <p:nvPr/>
        </p:nvSpPr>
        <p:spPr>
          <a:xfrm>
            <a:off x="717917" y="3121974"/>
            <a:ext cx="11090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rebuchet MS" panose="020B0603020202020204" pitchFamily="34" charset="0"/>
              </a:rPr>
              <a:t>Apertura al territorio e diffusione di un progetto legato al patrimonio popolare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rebuchet MS" panose="020B0603020202020204" pitchFamily="34" charset="0"/>
              </a:rPr>
              <a:t>Allestimento di una mostra documentaria arricchita da un corredo materico con strumenti utilizzati per la lavorazione casearia provenienti dalle collezioni del Museo e dell’Ecomuseo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rebuchet MS" panose="020B0603020202020204" pitchFamily="34" charset="0"/>
              </a:rPr>
              <a:t>Eventi collaterali nei mesi di esposizione: presentazione di libri e ricerche, proiezione di film etnografici, visite guidate, degustazioni, attività didattiche</a:t>
            </a:r>
            <a:endParaRPr lang="sl-SI" sz="2000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xmlns="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xmlns="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xmlns="" id="{72C47E63-3F6B-41BD-88F4-05EB2DC0ED92}"/>
              </a:ext>
            </a:extLst>
          </p:cNvPr>
          <p:cNvSpPr txBox="1"/>
          <p:nvPr/>
        </p:nvSpPr>
        <p:spPr>
          <a:xfrm>
            <a:off x="550862" y="2281008"/>
            <a:ext cx="110902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Trebuchet MS" panose="020B0603020202020204" pitchFamily="34" charset="0"/>
              </a:rPr>
              <a:t>Valorizzazione del patrimonio immateriale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xmlns="" id="{7843CDBE-0AED-4070-9C2C-B3451FCCBE75}"/>
              </a:ext>
            </a:extLst>
          </p:cNvPr>
          <p:cNvSpPr txBox="1"/>
          <p:nvPr/>
        </p:nvSpPr>
        <p:spPr>
          <a:xfrm>
            <a:off x="717917" y="3276087"/>
            <a:ext cx="1109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rebuchet MS" panose="020B0603020202020204" pitchFamily="34" charset="0"/>
              </a:rPr>
              <a:t>Utilizzo sistematico delle lingua friulana nell’ambito di visite e attività didattiche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rebuchet MS" panose="020B0603020202020204" pitchFamily="34" charset="0"/>
              </a:rPr>
              <a:t>Esposizione di attrezzi dell’attività casearia con descrizione bilingue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rebuchet MS" panose="020B0603020202020204" pitchFamily="34" charset="0"/>
              </a:rPr>
              <a:t>Nel documentario “Latte nostro” interviste condotte in friulano con sottotitoli in italiano</a:t>
            </a:r>
            <a:endParaRPr lang="sl-SI" sz="2000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C0156971-E4E2-4569-A2F3-6B1E896D71E7}"/>
              </a:ext>
            </a:extLst>
          </p:cNvPr>
          <p:cNvSpPr txBox="1"/>
          <p:nvPr/>
        </p:nvSpPr>
        <p:spPr>
          <a:xfrm>
            <a:off x="550863" y="4506622"/>
            <a:ext cx="1109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LATTE MLEKO MILK </a:t>
            </a:r>
          </a:p>
          <a:p>
            <a:r>
              <a:rPr lang="it-IT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Maurizio </a:t>
            </a:r>
            <a:r>
              <a:rPr lang="it-IT" sz="2400" dirty="0" err="1" smtClean="0">
                <a:solidFill>
                  <a:srgbClr val="003399"/>
                </a:solidFill>
                <a:latin typeface="Trebuchet MS" panose="020B0603020202020204" pitchFamily="34" charset="0"/>
              </a:rPr>
              <a:t>Tondolo</a:t>
            </a:r>
            <a:endParaRPr lang="it-IT" sz="2400" dirty="0" smtClean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it-IT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Direttore Ecomuseo 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delle Acque del Gemonese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222</Words>
  <Application>Microsoft Macintosh PowerPoint</Application>
  <PresentationFormat>Personalizzato</PresentationFormat>
  <Paragraphs>28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Trebuchet MS</vt:lpstr>
      <vt:lpstr>Verdana</vt:lpstr>
      <vt:lpstr>Fortissimo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IMAC MULINO</cp:lastModifiedBy>
  <cp:revision>262</cp:revision>
  <cp:lastPrinted>2023-11-22T13:33:58Z</cp:lastPrinted>
  <dcterms:created xsi:type="dcterms:W3CDTF">2013-06-03T22:40:08Z</dcterms:created>
  <dcterms:modified xsi:type="dcterms:W3CDTF">2024-11-18T05:00:13Z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