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5" r:id="rId5"/>
    <p:sldId id="293" r:id="rId6"/>
    <p:sldId id="333" r:id="rId7"/>
    <p:sldId id="334" r:id="rId8"/>
    <p:sldId id="294" r:id="rId9"/>
    <p:sldId id="287" r:id="rId10"/>
    <p:sldId id="335" r:id="rId11"/>
    <p:sldId id="336" r:id="rId12"/>
    <p:sldId id="337" r:id="rId13"/>
    <p:sldId id="291" r:id="rId14"/>
    <p:sldId id="338" r:id="rId15"/>
    <p:sldId id="339" r:id="rId16"/>
    <p:sldId id="340" r:id="rId17"/>
    <p:sldId id="34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DANO Julie" initials="G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0FA25-B9FB-4072-BC7A-31606485F7EC}" v="77" dt="2021-07-22T05:27:57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95333" autoAdjust="0"/>
  </p:normalViewPr>
  <p:slideViewPr>
    <p:cSldViewPr snapToGrid="0">
      <p:cViewPr varScale="1">
        <p:scale>
          <a:sx n="59" d="100"/>
          <a:sy n="59" d="100"/>
        </p:scale>
        <p:origin x="107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ado Campobasso" userId="4aeb12ec-a74b-4830-89d5-09d59429ab47" providerId="ADAL" clId="{C2C0FA25-B9FB-4072-BC7A-31606485F7EC}"/>
    <pc:docChg chg="undo redo custSel addSld delSld modSld sldOrd">
      <pc:chgData name="Corrado Campobasso" userId="4aeb12ec-a74b-4830-89d5-09d59429ab47" providerId="ADAL" clId="{C2C0FA25-B9FB-4072-BC7A-31606485F7EC}" dt="2021-07-22T05:27:57.242" v="4516" actId="14100"/>
      <pc:docMkLst>
        <pc:docMk/>
      </pc:docMkLst>
      <pc:sldChg chg="modSp mod">
        <pc:chgData name="Corrado Campobasso" userId="4aeb12ec-a74b-4830-89d5-09d59429ab47" providerId="ADAL" clId="{C2C0FA25-B9FB-4072-BC7A-31606485F7EC}" dt="2021-07-16T10:56:41.878" v="1184" actId="255"/>
        <pc:sldMkLst>
          <pc:docMk/>
          <pc:sldMk cId="2287513839" sldId="285"/>
        </pc:sldMkLst>
        <pc:spChg chg="mod">
          <ac:chgData name="Corrado Campobasso" userId="4aeb12ec-a74b-4830-89d5-09d59429ab47" providerId="ADAL" clId="{C2C0FA25-B9FB-4072-BC7A-31606485F7EC}" dt="2021-07-16T10:56:41.878" v="1184" actId="255"/>
          <ac:spMkLst>
            <pc:docMk/>
            <pc:sldMk cId="2287513839" sldId="285"/>
            <ac:spMk id="15" creationId="{00000000-0000-0000-0000-000000000000}"/>
          </ac:spMkLst>
        </pc:spChg>
      </pc:sldChg>
      <pc:sldChg chg="ord">
        <pc:chgData name="Corrado Campobasso" userId="4aeb12ec-a74b-4830-89d5-09d59429ab47" providerId="ADAL" clId="{C2C0FA25-B9FB-4072-BC7A-31606485F7EC}" dt="2021-07-15T09:10:09.624" v="5"/>
        <pc:sldMkLst>
          <pc:docMk/>
          <pc:sldMk cId="3322159424" sldId="287"/>
        </pc:sldMkLst>
      </pc:sldChg>
      <pc:sldChg chg="addSp delSp modSp mod setBg">
        <pc:chgData name="Corrado Campobasso" userId="4aeb12ec-a74b-4830-89d5-09d59429ab47" providerId="ADAL" clId="{C2C0FA25-B9FB-4072-BC7A-31606485F7EC}" dt="2021-07-22T04:14:11.705" v="4235" actId="20577"/>
        <pc:sldMkLst>
          <pc:docMk/>
          <pc:sldMk cId="3980909539" sldId="291"/>
        </pc:sldMkLst>
        <pc:spChg chg="mod">
          <ac:chgData name="Corrado Campobasso" userId="4aeb12ec-a74b-4830-89d5-09d59429ab47" providerId="ADAL" clId="{C2C0FA25-B9FB-4072-BC7A-31606485F7EC}" dt="2021-07-22T04:10:44.154" v="4196" actId="26606"/>
          <ac:spMkLst>
            <pc:docMk/>
            <pc:sldMk cId="3980909539" sldId="291"/>
            <ac:spMk id="2" creationId="{00000000-0000-0000-0000-000000000000}"/>
          </ac:spMkLst>
        </pc:spChg>
        <pc:spChg chg="add del mod">
          <ac:chgData name="Corrado Campobasso" userId="4aeb12ec-a74b-4830-89d5-09d59429ab47" providerId="ADAL" clId="{C2C0FA25-B9FB-4072-BC7A-31606485F7EC}" dt="2021-07-22T04:14:11.705" v="4235" actId="20577"/>
          <ac:spMkLst>
            <pc:docMk/>
            <pc:sldMk cId="3980909539" sldId="291"/>
            <ac:spMk id="6" creationId="{00000000-0000-0000-0000-000000000000}"/>
          </ac:spMkLst>
        </pc:spChg>
        <pc:spChg chg="add del">
          <ac:chgData name="Corrado Campobasso" userId="4aeb12ec-a74b-4830-89d5-09d59429ab47" providerId="ADAL" clId="{C2C0FA25-B9FB-4072-BC7A-31606485F7EC}" dt="2021-07-22T04:10:44.154" v="4196" actId="26606"/>
          <ac:spMkLst>
            <pc:docMk/>
            <pc:sldMk cId="3980909539" sldId="291"/>
            <ac:spMk id="71" creationId="{F13C74B1-5B17-4795-BED0-7140497B445A}"/>
          </ac:spMkLst>
        </pc:spChg>
        <pc:spChg chg="add del">
          <ac:chgData name="Corrado Campobasso" userId="4aeb12ec-a74b-4830-89d5-09d59429ab47" providerId="ADAL" clId="{C2C0FA25-B9FB-4072-BC7A-31606485F7EC}" dt="2021-07-22T04:10:44.154" v="4196" actId="26606"/>
          <ac:spMkLst>
            <pc:docMk/>
            <pc:sldMk cId="3980909539" sldId="291"/>
            <ac:spMk id="73" creationId="{D4974D33-8DC5-464E-8C6D-BE58F0669C17}"/>
          </ac:spMkLst>
        </pc:spChg>
        <pc:spChg chg="add del">
          <ac:chgData name="Corrado Campobasso" userId="4aeb12ec-a74b-4830-89d5-09d59429ab47" providerId="ADAL" clId="{C2C0FA25-B9FB-4072-BC7A-31606485F7EC}" dt="2021-07-22T04:10:42.456" v="4194" actId="26606"/>
          <ac:spMkLst>
            <pc:docMk/>
            <pc:sldMk cId="3980909539" sldId="291"/>
            <ac:spMk id="135" creationId="{201CC55D-ED54-4C5C-95E6-10947BD1103B}"/>
          </ac:spMkLst>
        </pc:spChg>
        <pc:spChg chg="add del">
          <ac:chgData name="Corrado Campobasso" userId="4aeb12ec-a74b-4830-89d5-09d59429ab47" providerId="ADAL" clId="{C2C0FA25-B9FB-4072-BC7A-31606485F7EC}" dt="2021-07-22T04:10:42.456" v="4194" actId="26606"/>
          <ac:spMkLst>
            <pc:docMk/>
            <pc:sldMk cId="3980909539" sldId="291"/>
            <ac:spMk id="141" creationId="{3873B707-463F-40B0-8227-E8CC6C67EB25}"/>
          </ac:spMkLst>
        </pc:spChg>
        <pc:spChg chg="add del">
          <ac:chgData name="Corrado Campobasso" userId="4aeb12ec-a74b-4830-89d5-09d59429ab47" providerId="ADAL" clId="{C2C0FA25-B9FB-4072-BC7A-31606485F7EC}" dt="2021-07-22T04:10:42.456" v="4194" actId="26606"/>
          <ac:spMkLst>
            <pc:docMk/>
            <pc:sldMk cId="3980909539" sldId="291"/>
            <ac:spMk id="143" creationId="{C13237C8-E62C-4F0D-A318-BD6FB6C2D138}"/>
          </ac:spMkLst>
        </pc:spChg>
        <pc:spChg chg="add del">
          <ac:chgData name="Corrado Campobasso" userId="4aeb12ec-a74b-4830-89d5-09d59429ab47" providerId="ADAL" clId="{C2C0FA25-B9FB-4072-BC7A-31606485F7EC}" dt="2021-07-22T04:10:42.456" v="4194" actId="26606"/>
          <ac:spMkLst>
            <pc:docMk/>
            <pc:sldMk cId="3980909539" sldId="291"/>
            <ac:spMk id="145" creationId="{19C9EAEA-39D0-4B0E-A0EB-51E7B26740B1}"/>
          </ac:spMkLst>
        </pc:spChg>
        <pc:grpChg chg="add del">
          <ac:chgData name="Corrado Campobasso" userId="4aeb12ec-a74b-4830-89d5-09d59429ab47" providerId="ADAL" clId="{C2C0FA25-B9FB-4072-BC7A-31606485F7EC}" dt="2021-07-22T04:10:42.456" v="4194" actId="26606"/>
          <ac:grpSpMkLst>
            <pc:docMk/>
            <pc:sldMk cId="3980909539" sldId="291"/>
            <ac:grpSpMk id="137" creationId="{1DE889C7-FAD6-4397-98E2-05D503484459}"/>
          </ac:grpSpMkLst>
        </pc:grpChg>
        <pc:graphicFrameChg chg="add del">
          <ac:chgData name="Corrado Campobasso" userId="4aeb12ec-a74b-4830-89d5-09d59429ab47" providerId="ADAL" clId="{C2C0FA25-B9FB-4072-BC7A-31606485F7EC}" dt="2021-07-22T04:09:52.523" v="4178" actId="26606"/>
          <ac:graphicFrameMkLst>
            <pc:docMk/>
            <pc:sldMk cId="3980909539" sldId="291"/>
            <ac:graphicFrameMk id="3076" creationId="{098DC0C0-40D7-433B-AD3F-95FA7747CA20}"/>
          </ac:graphicFrameMkLst>
        </pc:graphicFrameChg>
        <pc:graphicFrameChg chg="add del mod">
          <ac:chgData name="Corrado Campobasso" userId="4aeb12ec-a74b-4830-89d5-09d59429ab47" providerId="ADAL" clId="{C2C0FA25-B9FB-4072-BC7A-31606485F7EC}" dt="2021-07-22T04:10:40.319" v="4191" actId="26606"/>
          <ac:graphicFrameMkLst>
            <pc:docMk/>
            <pc:sldMk cId="3980909539" sldId="291"/>
            <ac:graphicFrameMk id="3078" creationId="{7735822A-FEB5-40BF-8213-A3602A1AD318}"/>
          </ac:graphicFrameMkLst>
        </pc:graphicFrameChg>
        <pc:picChg chg="add mod">
          <ac:chgData name="Corrado Campobasso" userId="4aeb12ec-a74b-4830-89d5-09d59429ab47" providerId="ADAL" clId="{C2C0FA25-B9FB-4072-BC7A-31606485F7EC}" dt="2021-07-22T04:11:45.317" v="4205" actId="1076"/>
          <ac:picMkLst>
            <pc:docMk/>
            <pc:sldMk cId="3980909539" sldId="291"/>
            <ac:picMk id="3" creationId="{0C4DEAA9-D217-4B72-978E-78270E38871F}"/>
          </ac:picMkLst>
        </pc:picChg>
        <pc:picChg chg="ord">
          <ac:chgData name="Corrado Campobasso" userId="4aeb12ec-a74b-4830-89d5-09d59429ab47" providerId="ADAL" clId="{C2C0FA25-B9FB-4072-BC7A-31606485F7EC}" dt="2021-07-22T04:10:44.154" v="4196" actId="26606"/>
          <ac:picMkLst>
            <pc:docMk/>
            <pc:sldMk cId="3980909539" sldId="291"/>
            <ac:picMk id="3074" creationId="{A6EECB4E-6B89-49C7-BE5E-19D972954D7C}"/>
          </ac:picMkLst>
        </pc:picChg>
      </pc:sldChg>
      <pc:sldChg chg="modSp mod ord">
        <pc:chgData name="Corrado Campobasso" userId="4aeb12ec-a74b-4830-89d5-09d59429ab47" providerId="ADAL" clId="{C2C0FA25-B9FB-4072-BC7A-31606485F7EC}" dt="2021-07-19T05:25:11.258" v="3484" actId="20577"/>
        <pc:sldMkLst>
          <pc:docMk/>
          <pc:sldMk cId="2474892885" sldId="293"/>
        </pc:sldMkLst>
        <pc:spChg chg="mod">
          <ac:chgData name="Corrado Campobasso" userId="4aeb12ec-a74b-4830-89d5-09d59429ab47" providerId="ADAL" clId="{C2C0FA25-B9FB-4072-BC7A-31606485F7EC}" dt="2021-07-15T09:15:00.917" v="61" actId="20577"/>
          <ac:spMkLst>
            <pc:docMk/>
            <pc:sldMk cId="2474892885" sldId="293"/>
            <ac:spMk id="2" creationId="{00000000-0000-0000-0000-000000000000}"/>
          </ac:spMkLst>
        </pc:spChg>
        <pc:spChg chg="mod">
          <ac:chgData name="Corrado Campobasso" userId="4aeb12ec-a74b-4830-89d5-09d59429ab47" providerId="ADAL" clId="{C2C0FA25-B9FB-4072-BC7A-31606485F7EC}" dt="2021-07-19T05:25:11.258" v="3484" actId="20577"/>
          <ac:spMkLst>
            <pc:docMk/>
            <pc:sldMk cId="2474892885" sldId="293"/>
            <ac:spMk id="6" creationId="{00000000-0000-0000-0000-000000000000}"/>
          </ac:spMkLst>
        </pc:spChg>
      </pc:sldChg>
      <pc:sldChg chg="modSp mod ord">
        <pc:chgData name="Corrado Campobasso" userId="4aeb12ec-a74b-4830-89d5-09d59429ab47" providerId="ADAL" clId="{C2C0FA25-B9FB-4072-BC7A-31606485F7EC}" dt="2021-07-19T05:26:37.498" v="3516" actId="20577"/>
        <pc:sldMkLst>
          <pc:docMk/>
          <pc:sldMk cId="2537226947" sldId="294"/>
        </pc:sldMkLst>
        <pc:spChg chg="mod">
          <ac:chgData name="Corrado Campobasso" userId="4aeb12ec-a74b-4830-89d5-09d59429ab47" providerId="ADAL" clId="{C2C0FA25-B9FB-4072-BC7A-31606485F7EC}" dt="2021-07-19T05:26:37.498" v="3516" actId="20577"/>
          <ac:spMkLst>
            <pc:docMk/>
            <pc:sldMk cId="2537226947" sldId="294"/>
            <ac:spMk id="6" creationId="{00000000-0000-0000-0000-000000000000}"/>
          </ac:spMkLst>
        </pc:spChg>
      </pc:sldChg>
      <pc:sldChg chg="ord">
        <pc:chgData name="Corrado Campobasso" userId="4aeb12ec-a74b-4830-89d5-09d59429ab47" providerId="ADAL" clId="{C2C0FA25-B9FB-4072-BC7A-31606485F7EC}" dt="2021-07-15T09:10:00.423" v="1"/>
        <pc:sldMkLst>
          <pc:docMk/>
          <pc:sldMk cId="2529389952" sldId="333"/>
        </pc:sldMkLst>
      </pc:sldChg>
      <pc:sldChg chg="modSp mod ord">
        <pc:chgData name="Corrado Campobasso" userId="4aeb12ec-a74b-4830-89d5-09d59429ab47" providerId="ADAL" clId="{C2C0FA25-B9FB-4072-BC7A-31606485F7EC}" dt="2021-07-15T11:40:36.451" v="358" actId="20577"/>
        <pc:sldMkLst>
          <pc:docMk/>
          <pc:sldMk cId="3055874922" sldId="334"/>
        </pc:sldMkLst>
        <pc:spChg chg="mod">
          <ac:chgData name="Corrado Campobasso" userId="4aeb12ec-a74b-4830-89d5-09d59429ab47" providerId="ADAL" clId="{C2C0FA25-B9FB-4072-BC7A-31606485F7EC}" dt="2021-07-15T11:39:47.397" v="345" actId="20577"/>
          <ac:spMkLst>
            <pc:docMk/>
            <pc:sldMk cId="3055874922" sldId="334"/>
            <ac:spMk id="2" creationId="{00000000-0000-0000-0000-000000000000}"/>
          </ac:spMkLst>
        </pc:spChg>
        <pc:spChg chg="mod">
          <ac:chgData name="Corrado Campobasso" userId="4aeb12ec-a74b-4830-89d5-09d59429ab47" providerId="ADAL" clId="{C2C0FA25-B9FB-4072-BC7A-31606485F7EC}" dt="2021-07-15T11:39:57.989" v="349" actId="20577"/>
          <ac:spMkLst>
            <pc:docMk/>
            <pc:sldMk cId="3055874922" sldId="334"/>
            <ac:spMk id="3" creationId="{00000000-0000-0000-0000-000000000000}"/>
          </ac:spMkLst>
        </pc:spChg>
        <pc:spChg chg="mod">
          <ac:chgData name="Corrado Campobasso" userId="4aeb12ec-a74b-4830-89d5-09d59429ab47" providerId="ADAL" clId="{C2C0FA25-B9FB-4072-BC7A-31606485F7EC}" dt="2021-07-15T11:40:36.451" v="358" actId="20577"/>
          <ac:spMkLst>
            <pc:docMk/>
            <pc:sldMk cId="3055874922" sldId="334"/>
            <ac:spMk id="4" creationId="{00000000-0000-0000-0000-000000000000}"/>
          </ac:spMkLst>
        </pc:spChg>
      </pc:sldChg>
      <pc:sldChg chg="delSp modSp mod ord">
        <pc:chgData name="Corrado Campobasso" userId="4aeb12ec-a74b-4830-89d5-09d59429ab47" providerId="ADAL" clId="{C2C0FA25-B9FB-4072-BC7A-31606485F7EC}" dt="2021-07-22T03:55:37.685" v="4144" actId="255"/>
        <pc:sldMkLst>
          <pc:docMk/>
          <pc:sldMk cId="3845801305" sldId="335"/>
        </pc:sldMkLst>
        <pc:spChg chg="mod">
          <ac:chgData name="Corrado Campobasso" userId="4aeb12ec-a74b-4830-89d5-09d59429ab47" providerId="ADAL" clId="{C2C0FA25-B9FB-4072-BC7A-31606485F7EC}" dt="2021-07-22T03:55:37.685" v="4144" actId="255"/>
          <ac:spMkLst>
            <pc:docMk/>
            <pc:sldMk cId="3845801305" sldId="335"/>
            <ac:spMk id="7" creationId="{EE792240-9F51-42ED-B2F2-8BCD32B42FAF}"/>
          </ac:spMkLst>
        </pc:spChg>
        <pc:picChg chg="del">
          <ac:chgData name="Corrado Campobasso" userId="4aeb12ec-a74b-4830-89d5-09d59429ab47" providerId="ADAL" clId="{C2C0FA25-B9FB-4072-BC7A-31606485F7EC}" dt="2021-07-22T03:41:46.186" v="3992" actId="478"/>
          <ac:picMkLst>
            <pc:docMk/>
            <pc:sldMk cId="3845801305" sldId="335"/>
            <ac:picMk id="8" creationId="{12998570-3C13-42CD-B6CE-209C330EB88E}"/>
          </ac:picMkLst>
        </pc:picChg>
      </pc:sldChg>
      <pc:sldChg chg="addSp modSp add mod">
        <pc:chgData name="Corrado Campobasso" userId="4aeb12ec-a74b-4830-89d5-09d59429ab47" providerId="ADAL" clId="{C2C0FA25-B9FB-4072-BC7A-31606485F7EC}" dt="2021-07-16T10:55:04.030" v="1182" actId="20577"/>
        <pc:sldMkLst>
          <pc:docMk/>
          <pc:sldMk cId="4048981134" sldId="336"/>
        </pc:sldMkLst>
        <pc:spChg chg="mod">
          <ac:chgData name="Corrado Campobasso" userId="4aeb12ec-a74b-4830-89d5-09d59429ab47" providerId="ADAL" clId="{C2C0FA25-B9FB-4072-BC7A-31606485F7EC}" dt="2021-07-15T10:30:28.582" v="96" actId="20577"/>
          <ac:spMkLst>
            <pc:docMk/>
            <pc:sldMk cId="4048981134" sldId="336"/>
            <ac:spMk id="2" creationId="{00000000-0000-0000-0000-000000000000}"/>
          </ac:spMkLst>
        </pc:spChg>
        <pc:spChg chg="mod">
          <ac:chgData name="Corrado Campobasso" userId="4aeb12ec-a74b-4830-89d5-09d59429ab47" providerId="ADAL" clId="{C2C0FA25-B9FB-4072-BC7A-31606485F7EC}" dt="2021-07-16T10:55:04.030" v="1182" actId="20577"/>
          <ac:spMkLst>
            <pc:docMk/>
            <pc:sldMk cId="4048981134" sldId="336"/>
            <ac:spMk id="6" creationId="{00000000-0000-0000-0000-000000000000}"/>
          </ac:spMkLst>
        </pc:spChg>
        <pc:graphicFrameChg chg="add mod modGraphic">
          <ac:chgData name="Corrado Campobasso" userId="4aeb12ec-a74b-4830-89d5-09d59429ab47" providerId="ADAL" clId="{C2C0FA25-B9FB-4072-BC7A-31606485F7EC}" dt="2021-07-15T10:51:36.818" v="268" actId="14100"/>
          <ac:graphicFrameMkLst>
            <pc:docMk/>
            <pc:sldMk cId="4048981134" sldId="336"/>
            <ac:graphicFrameMk id="3" creationId="{75EC334D-3B6B-46FF-82B8-ECEEFEF30A8E}"/>
          </ac:graphicFrameMkLst>
        </pc:graphicFrameChg>
        <pc:picChg chg="add mod">
          <ac:chgData name="Corrado Campobasso" userId="4aeb12ec-a74b-4830-89d5-09d59429ab47" providerId="ADAL" clId="{C2C0FA25-B9FB-4072-BC7A-31606485F7EC}" dt="2021-07-15T10:49:54.932" v="147" actId="1076"/>
          <ac:picMkLst>
            <pc:docMk/>
            <pc:sldMk cId="4048981134" sldId="336"/>
            <ac:picMk id="8" creationId="{7B2AFE50-79DC-4547-AF1F-57C1D416939E}"/>
          </ac:picMkLst>
        </pc:picChg>
        <pc:picChg chg="add mod">
          <ac:chgData name="Corrado Campobasso" userId="4aeb12ec-a74b-4830-89d5-09d59429ab47" providerId="ADAL" clId="{C2C0FA25-B9FB-4072-BC7A-31606485F7EC}" dt="2021-07-15T10:50:01.221" v="148" actId="14100"/>
          <ac:picMkLst>
            <pc:docMk/>
            <pc:sldMk cId="4048981134" sldId="336"/>
            <ac:picMk id="10" creationId="{D1161FC9-473F-4F5A-8037-06761D863380}"/>
          </ac:picMkLst>
        </pc:picChg>
      </pc:sldChg>
      <pc:sldChg chg="addSp modSp add mod">
        <pc:chgData name="Corrado Campobasso" userId="4aeb12ec-a74b-4830-89d5-09d59429ab47" providerId="ADAL" clId="{C2C0FA25-B9FB-4072-BC7A-31606485F7EC}" dt="2021-07-22T04:14:29.279" v="4237" actId="14100"/>
        <pc:sldMkLst>
          <pc:docMk/>
          <pc:sldMk cId="2028038021" sldId="337"/>
        </pc:sldMkLst>
        <pc:spChg chg="mod">
          <ac:chgData name="Corrado Campobasso" userId="4aeb12ec-a74b-4830-89d5-09d59429ab47" providerId="ADAL" clId="{C2C0FA25-B9FB-4072-BC7A-31606485F7EC}" dt="2021-07-22T04:04:07.555" v="4160" actId="20577"/>
          <ac:spMkLst>
            <pc:docMk/>
            <pc:sldMk cId="2028038021" sldId="337"/>
            <ac:spMk id="6" creationId="{00000000-0000-0000-0000-000000000000}"/>
          </ac:spMkLst>
        </pc:spChg>
        <pc:graphicFrameChg chg="add mod modGraphic">
          <ac:chgData name="Corrado Campobasso" userId="4aeb12ec-a74b-4830-89d5-09d59429ab47" providerId="ADAL" clId="{C2C0FA25-B9FB-4072-BC7A-31606485F7EC}" dt="2021-07-22T04:14:29.279" v="4237" actId="14100"/>
          <ac:graphicFrameMkLst>
            <pc:docMk/>
            <pc:sldMk cId="2028038021" sldId="337"/>
            <ac:graphicFrameMk id="3" creationId="{3D990B97-0422-4CB3-988A-B8D14AA2CECD}"/>
          </ac:graphicFrameMkLst>
        </pc:graphicFrameChg>
      </pc:sldChg>
      <pc:sldChg chg="addSp delSp modSp add mod setBg">
        <pc:chgData name="Corrado Campobasso" userId="4aeb12ec-a74b-4830-89d5-09d59429ab47" providerId="ADAL" clId="{C2C0FA25-B9FB-4072-BC7A-31606485F7EC}" dt="2021-07-22T04:40:24.815" v="4393" actId="207"/>
        <pc:sldMkLst>
          <pc:docMk/>
          <pc:sldMk cId="3074417993" sldId="338"/>
        </pc:sldMkLst>
        <pc:spChg chg="mod">
          <ac:chgData name="Corrado Campobasso" userId="4aeb12ec-a74b-4830-89d5-09d59429ab47" providerId="ADAL" clId="{C2C0FA25-B9FB-4072-BC7A-31606485F7EC}" dt="2021-07-22T04:35:44.853" v="4355" actId="2711"/>
          <ac:spMkLst>
            <pc:docMk/>
            <pc:sldMk cId="3074417993" sldId="338"/>
            <ac:spMk id="2" creationId="{00000000-0000-0000-0000-000000000000}"/>
          </ac:spMkLst>
        </pc:spChg>
        <pc:spChg chg="mod">
          <ac:chgData name="Corrado Campobasso" userId="4aeb12ec-a74b-4830-89d5-09d59429ab47" providerId="ADAL" clId="{C2C0FA25-B9FB-4072-BC7A-31606485F7EC}" dt="2021-07-22T04:40:24.815" v="4393" actId="207"/>
          <ac:spMkLst>
            <pc:docMk/>
            <pc:sldMk cId="3074417993" sldId="338"/>
            <ac:spMk id="6" creationId="{00000000-0000-0000-0000-000000000000}"/>
          </ac:spMkLst>
        </pc:spChg>
        <pc:spChg chg="add">
          <ac:chgData name="Corrado Campobasso" userId="4aeb12ec-a74b-4830-89d5-09d59429ab47" providerId="ADAL" clId="{C2C0FA25-B9FB-4072-BC7A-31606485F7EC}" dt="2021-07-22T04:29:45.962" v="4307" actId="26606"/>
          <ac:spMkLst>
            <pc:docMk/>
            <pc:sldMk cId="3074417993" sldId="338"/>
            <ac:spMk id="71" creationId="{69D47016-023F-44BD-981C-50E7A10A6609}"/>
          </ac:spMkLst>
        </pc:spChg>
        <pc:spChg chg="add">
          <ac:chgData name="Corrado Campobasso" userId="4aeb12ec-a74b-4830-89d5-09d59429ab47" providerId="ADAL" clId="{C2C0FA25-B9FB-4072-BC7A-31606485F7EC}" dt="2021-07-22T04:29:45.962" v="4307" actId="26606"/>
          <ac:spMkLst>
            <pc:docMk/>
            <pc:sldMk cId="3074417993" sldId="338"/>
            <ac:spMk id="73" creationId="{6D8B37B0-0682-433E-BC8D-498C04ABD9A7}"/>
          </ac:spMkLst>
        </pc:spChg>
        <pc:graphicFrameChg chg="add del mod modGraphic">
          <ac:chgData name="Corrado Campobasso" userId="4aeb12ec-a74b-4830-89d5-09d59429ab47" providerId="ADAL" clId="{C2C0FA25-B9FB-4072-BC7A-31606485F7EC}" dt="2021-07-16T10:49:01.924" v="1076" actId="21"/>
          <ac:graphicFrameMkLst>
            <pc:docMk/>
            <pc:sldMk cId="3074417993" sldId="338"/>
            <ac:graphicFrameMk id="3" creationId="{946D79DA-2F0D-4154-B85B-02F443C4918E}"/>
          </ac:graphicFrameMkLst>
        </pc:graphicFrameChg>
        <pc:picChg chg="add mod">
          <ac:chgData name="Corrado Campobasso" userId="4aeb12ec-a74b-4830-89d5-09d59429ab47" providerId="ADAL" clId="{C2C0FA25-B9FB-4072-BC7A-31606485F7EC}" dt="2021-07-22T04:35:04.532" v="4352" actId="1076"/>
          <ac:picMkLst>
            <pc:docMk/>
            <pc:sldMk cId="3074417993" sldId="338"/>
            <ac:picMk id="3" creationId="{BA4AB989-5789-4E75-B3AF-7C9AD06E5F6E}"/>
          </ac:picMkLst>
        </pc:picChg>
        <pc:picChg chg="add mod ord">
          <ac:chgData name="Corrado Campobasso" userId="4aeb12ec-a74b-4830-89d5-09d59429ab47" providerId="ADAL" clId="{C2C0FA25-B9FB-4072-BC7A-31606485F7EC}" dt="2021-07-22T04:34:10.438" v="4341" actId="14100"/>
          <ac:picMkLst>
            <pc:docMk/>
            <pc:sldMk cId="3074417993" sldId="338"/>
            <ac:picMk id="5" creationId="{BEF1C7CD-85BD-4742-9A7F-6C1AD1D4C9E2}"/>
          </ac:picMkLst>
        </pc:picChg>
        <pc:picChg chg="ord">
          <ac:chgData name="Corrado Campobasso" userId="4aeb12ec-a74b-4830-89d5-09d59429ab47" providerId="ADAL" clId="{C2C0FA25-B9FB-4072-BC7A-31606485F7EC}" dt="2021-07-22T04:29:45.962" v="4307" actId="26606"/>
          <ac:picMkLst>
            <pc:docMk/>
            <pc:sldMk cId="3074417993" sldId="338"/>
            <ac:picMk id="3074" creationId="{A6EECB4E-6B89-49C7-BE5E-19D972954D7C}"/>
          </ac:picMkLst>
        </pc:picChg>
      </pc:sldChg>
      <pc:sldChg chg="addSp delSp modSp add mod setBg">
        <pc:chgData name="Corrado Campobasso" userId="4aeb12ec-a74b-4830-89d5-09d59429ab47" providerId="ADAL" clId="{C2C0FA25-B9FB-4072-BC7A-31606485F7EC}" dt="2021-07-22T04:40:32.024" v="4394" actId="207"/>
        <pc:sldMkLst>
          <pc:docMk/>
          <pc:sldMk cId="1092673021" sldId="339"/>
        </pc:sldMkLst>
        <pc:spChg chg="mod">
          <ac:chgData name="Corrado Campobasso" userId="4aeb12ec-a74b-4830-89d5-09d59429ab47" providerId="ADAL" clId="{C2C0FA25-B9FB-4072-BC7A-31606485F7EC}" dt="2021-07-22T04:39:27.548" v="4392" actId="14100"/>
          <ac:spMkLst>
            <pc:docMk/>
            <pc:sldMk cId="1092673021" sldId="339"/>
            <ac:spMk id="2" creationId="{00000000-0000-0000-0000-000000000000}"/>
          </ac:spMkLst>
        </pc:spChg>
        <pc:spChg chg="mod">
          <ac:chgData name="Corrado Campobasso" userId="4aeb12ec-a74b-4830-89d5-09d59429ab47" providerId="ADAL" clId="{C2C0FA25-B9FB-4072-BC7A-31606485F7EC}" dt="2021-07-22T04:40:32.024" v="4394" actId="207"/>
          <ac:spMkLst>
            <pc:docMk/>
            <pc:sldMk cId="1092673021" sldId="339"/>
            <ac:spMk id="6" creationId="{00000000-0000-0000-0000-000000000000}"/>
          </ac:spMkLst>
        </pc:spChg>
        <pc:spChg chg="add del">
          <ac:chgData name="Corrado Campobasso" userId="4aeb12ec-a74b-4830-89d5-09d59429ab47" providerId="ADAL" clId="{C2C0FA25-B9FB-4072-BC7A-31606485F7EC}" dt="2021-07-22T04:28:59.646" v="4301" actId="26606"/>
          <ac:spMkLst>
            <pc:docMk/>
            <pc:sldMk cId="1092673021" sldId="339"/>
            <ac:spMk id="135" creationId="{45D37F4E-DDB4-456B-97E0-9937730A039F}"/>
          </ac:spMkLst>
        </pc:spChg>
        <pc:spChg chg="add del">
          <ac:chgData name="Corrado Campobasso" userId="4aeb12ec-a74b-4830-89d5-09d59429ab47" providerId="ADAL" clId="{C2C0FA25-B9FB-4072-BC7A-31606485F7EC}" dt="2021-07-22T04:28:59.646" v="4301" actId="26606"/>
          <ac:spMkLst>
            <pc:docMk/>
            <pc:sldMk cId="1092673021" sldId="339"/>
            <ac:spMk id="137" creationId="{B2DD41CD-8F47-4F56-AD12-4E2FF7696987}"/>
          </ac:spMkLst>
        </pc:spChg>
        <pc:spChg chg="add del">
          <ac:chgData name="Corrado Campobasso" userId="4aeb12ec-a74b-4830-89d5-09d59429ab47" providerId="ADAL" clId="{C2C0FA25-B9FB-4072-BC7A-31606485F7EC}" dt="2021-07-22T04:29:21.993" v="4305" actId="26606"/>
          <ac:spMkLst>
            <pc:docMk/>
            <pc:sldMk cId="1092673021" sldId="339"/>
            <ac:spMk id="141" creationId="{3873B707-463F-40B0-8227-E8CC6C67EB25}"/>
          </ac:spMkLst>
        </pc:spChg>
        <pc:spChg chg="add del">
          <ac:chgData name="Corrado Campobasso" userId="4aeb12ec-a74b-4830-89d5-09d59429ab47" providerId="ADAL" clId="{C2C0FA25-B9FB-4072-BC7A-31606485F7EC}" dt="2021-07-22T04:29:21.993" v="4305" actId="26606"/>
          <ac:spMkLst>
            <pc:docMk/>
            <pc:sldMk cId="1092673021" sldId="339"/>
            <ac:spMk id="143" creationId="{C13237C8-E62C-4F0D-A318-BD6FB6C2D138}"/>
          </ac:spMkLst>
        </pc:spChg>
        <pc:spChg chg="add del">
          <ac:chgData name="Corrado Campobasso" userId="4aeb12ec-a74b-4830-89d5-09d59429ab47" providerId="ADAL" clId="{C2C0FA25-B9FB-4072-BC7A-31606485F7EC}" dt="2021-07-22T04:29:21.993" v="4305" actId="26606"/>
          <ac:spMkLst>
            <pc:docMk/>
            <pc:sldMk cId="1092673021" sldId="339"/>
            <ac:spMk id="145" creationId="{19C9EAEA-39D0-4B0E-A0EB-51E7B26740B1}"/>
          </ac:spMkLst>
        </pc:spChg>
        <pc:spChg chg="add del">
          <ac:chgData name="Corrado Campobasso" userId="4aeb12ec-a74b-4830-89d5-09d59429ab47" providerId="ADAL" clId="{C2C0FA25-B9FB-4072-BC7A-31606485F7EC}" dt="2021-07-22T04:29:21.993" v="4305" actId="26606"/>
          <ac:spMkLst>
            <pc:docMk/>
            <pc:sldMk cId="1092673021" sldId="339"/>
            <ac:spMk id="3076" creationId="{201CC55D-ED54-4C5C-95E6-10947BD1103B}"/>
          </ac:spMkLst>
        </pc:spChg>
        <pc:spChg chg="add">
          <ac:chgData name="Corrado Campobasso" userId="4aeb12ec-a74b-4830-89d5-09d59429ab47" providerId="ADAL" clId="{C2C0FA25-B9FB-4072-BC7A-31606485F7EC}" dt="2021-07-22T04:29:22.010" v="4306" actId="26606"/>
          <ac:spMkLst>
            <pc:docMk/>
            <pc:sldMk cId="1092673021" sldId="339"/>
            <ac:spMk id="3079" creationId="{A6D37EE4-EA1B-46EE-A54B-5233C63C9695}"/>
          </ac:spMkLst>
        </pc:spChg>
        <pc:spChg chg="add">
          <ac:chgData name="Corrado Campobasso" userId="4aeb12ec-a74b-4830-89d5-09d59429ab47" providerId="ADAL" clId="{C2C0FA25-B9FB-4072-BC7A-31606485F7EC}" dt="2021-07-22T04:29:22.010" v="4306" actId="26606"/>
          <ac:spMkLst>
            <pc:docMk/>
            <pc:sldMk cId="1092673021" sldId="339"/>
            <ac:spMk id="3080" creationId="{927D5270-6648-4CC1-8F78-48BE299CAC25}"/>
          </ac:spMkLst>
        </pc:spChg>
        <pc:grpChg chg="add del">
          <ac:chgData name="Corrado Campobasso" userId="4aeb12ec-a74b-4830-89d5-09d59429ab47" providerId="ADAL" clId="{C2C0FA25-B9FB-4072-BC7A-31606485F7EC}" dt="2021-07-22T04:29:21.993" v="4305" actId="26606"/>
          <ac:grpSpMkLst>
            <pc:docMk/>
            <pc:sldMk cId="1092673021" sldId="339"/>
            <ac:grpSpMk id="3077" creationId="{1DE889C7-FAD6-4397-98E2-05D503484459}"/>
          </ac:grpSpMkLst>
        </pc:grpChg>
        <pc:picChg chg="add del mod ord">
          <ac:chgData name="Corrado Campobasso" userId="4aeb12ec-a74b-4830-89d5-09d59429ab47" providerId="ADAL" clId="{C2C0FA25-B9FB-4072-BC7A-31606485F7EC}" dt="2021-07-22T04:37:01.323" v="4359" actId="14100"/>
          <ac:picMkLst>
            <pc:docMk/>
            <pc:sldMk cId="1092673021" sldId="339"/>
            <ac:picMk id="1026" creationId="{38C4B416-C927-4BC5-B9F3-EF9732656A64}"/>
          </ac:picMkLst>
        </pc:picChg>
        <pc:picChg chg="mod ord">
          <ac:chgData name="Corrado Campobasso" userId="4aeb12ec-a74b-4830-89d5-09d59429ab47" providerId="ADAL" clId="{C2C0FA25-B9FB-4072-BC7A-31606485F7EC}" dt="2021-07-22T04:29:21.993" v="4305" actId="26606"/>
          <ac:picMkLst>
            <pc:docMk/>
            <pc:sldMk cId="1092673021" sldId="339"/>
            <ac:picMk id="3074" creationId="{A6EECB4E-6B89-49C7-BE5E-19D972954D7C}"/>
          </ac:picMkLst>
        </pc:picChg>
      </pc:sldChg>
      <pc:sldChg chg="addSp delSp modSp add mod setBg">
        <pc:chgData name="Corrado Campobasso" userId="4aeb12ec-a74b-4830-89d5-09d59429ab47" providerId="ADAL" clId="{C2C0FA25-B9FB-4072-BC7A-31606485F7EC}" dt="2021-07-22T05:20:20.089" v="4504" actId="20577"/>
        <pc:sldMkLst>
          <pc:docMk/>
          <pc:sldMk cId="1111904500" sldId="340"/>
        </pc:sldMkLst>
        <pc:spChg chg="mod">
          <ac:chgData name="Corrado Campobasso" userId="4aeb12ec-a74b-4830-89d5-09d59429ab47" providerId="ADAL" clId="{C2C0FA25-B9FB-4072-BC7A-31606485F7EC}" dt="2021-07-22T05:07:19.367" v="4426" actId="14100"/>
          <ac:spMkLst>
            <pc:docMk/>
            <pc:sldMk cId="1111904500" sldId="340"/>
            <ac:spMk id="2" creationId="{00000000-0000-0000-0000-000000000000}"/>
          </ac:spMkLst>
        </pc:spChg>
        <pc:spChg chg="mod">
          <ac:chgData name="Corrado Campobasso" userId="4aeb12ec-a74b-4830-89d5-09d59429ab47" providerId="ADAL" clId="{C2C0FA25-B9FB-4072-BC7A-31606485F7EC}" dt="2021-07-22T05:20:20.089" v="4504" actId="20577"/>
          <ac:spMkLst>
            <pc:docMk/>
            <pc:sldMk cId="1111904500" sldId="340"/>
            <ac:spMk id="6" creationId="{00000000-0000-0000-0000-000000000000}"/>
          </ac:spMkLst>
        </pc:spChg>
        <pc:spChg chg="add del">
          <ac:chgData name="Corrado Campobasso" userId="4aeb12ec-a74b-4830-89d5-09d59429ab47" providerId="ADAL" clId="{C2C0FA25-B9FB-4072-BC7A-31606485F7EC}" dt="2021-07-22T05:04:03.719" v="4408" actId="26606"/>
          <ac:spMkLst>
            <pc:docMk/>
            <pc:sldMk cId="1111904500" sldId="340"/>
            <ac:spMk id="71" creationId="{45D37F4E-DDB4-456B-97E0-9937730A039F}"/>
          </ac:spMkLst>
        </pc:spChg>
        <pc:spChg chg="add del">
          <ac:chgData name="Corrado Campobasso" userId="4aeb12ec-a74b-4830-89d5-09d59429ab47" providerId="ADAL" clId="{C2C0FA25-B9FB-4072-BC7A-31606485F7EC}" dt="2021-07-22T05:04:03.719" v="4408" actId="26606"/>
          <ac:spMkLst>
            <pc:docMk/>
            <pc:sldMk cId="1111904500" sldId="340"/>
            <ac:spMk id="73" creationId="{B2DD41CD-8F47-4F56-AD12-4E2FF7696987}"/>
          </ac:spMkLst>
        </pc:spChg>
        <pc:spChg chg="add del">
          <ac:chgData name="Corrado Campobasso" userId="4aeb12ec-a74b-4830-89d5-09d59429ab47" providerId="ADAL" clId="{C2C0FA25-B9FB-4072-BC7A-31606485F7EC}" dt="2021-07-22T05:04:03.703" v="4407" actId="26606"/>
          <ac:spMkLst>
            <pc:docMk/>
            <pc:sldMk cId="1111904500" sldId="340"/>
            <ac:spMk id="135" creationId="{201CC55D-ED54-4C5C-95E6-10947BD1103B}"/>
          </ac:spMkLst>
        </pc:spChg>
        <pc:spChg chg="add del">
          <ac:chgData name="Corrado Campobasso" userId="4aeb12ec-a74b-4830-89d5-09d59429ab47" providerId="ADAL" clId="{C2C0FA25-B9FB-4072-BC7A-31606485F7EC}" dt="2021-07-22T05:04:03.703" v="4407" actId="26606"/>
          <ac:spMkLst>
            <pc:docMk/>
            <pc:sldMk cId="1111904500" sldId="340"/>
            <ac:spMk id="141" creationId="{3873B707-463F-40B0-8227-E8CC6C67EB25}"/>
          </ac:spMkLst>
        </pc:spChg>
        <pc:spChg chg="add del">
          <ac:chgData name="Corrado Campobasso" userId="4aeb12ec-a74b-4830-89d5-09d59429ab47" providerId="ADAL" clId="{C2C0FA25-B9FB-4072-BC7A-31606485F7EC}" dt="2021-07-22T05:04:03.703" v="4407" actId="26606"/>
          <ac:spMkLst>
            <pc:docMk/>
            <pc:sldMk cId="1111904500" sldId="340"/>
            <ac:spMk id="143" creationId="{C13237C8-E62C-4F0D-A318-BD6FB6C2D138}"/>
          </ac:spMkLst>
        </pc:spChg>
        <pc:spChg chg="add del">
          <ac:chgData name="Corrado Campobasso" userId="4aeb12ec-a74b-4830-89d5-09d59429ab47" providerId="ADAL" clId="{C2C0FA25-B9FB-4072-BC7A-31606485F7EC}" dt="2021-07-22T05:04:03.703" v="4407" actId="26606"/>
          <ac:spMkLst>
            <pc:docMk/>
            <pc:sldMk cId="1111904500" sldId="340"/>
            <ac:spMk id="145" creationId="{19C9EAEA-39D0-4B0E-A0EB-51E7B26740B1}"/>
          </ac:spMkLst>
        </pc:spChg>
        <pc:spChg chg="add">
          <ac:chgData name="Corrado Campobasso" userId="4aeb12ec-a74b-4830-89d5-09d59429ab47" providerId="ADAL" clId="{C2C0FA25-B9FB-4072-BC7A-31606485F7EC}" dt="2021-07-22T05:04:03.719" v="4408" actId="26606"/>
          <ac:spMkLst>
            <pc:docMk/>
            <pc:sldMk cId="1111904500" sldId="340"/>
            <ac:spMk id="3076" creationId="{2B566528-1B12-4246-9431-5C2D7D081168}"/>
          </ac:spMkLst>
        </pc:spChg>
        <pc:grpChg chg="add del">
          <ac:chgData name="Corrado Campobasso" userId="4aeb12ec-a74b-4830-89d5-09d59429ab47" providerId="ADAL" clId="{C2C0FA25-B9FB-4072-BC7A-31606485F7EC}" dt="2021-07-22T05:04:03.703" v="4407" actId="26606"/>
          <ac:grpSpMkLst>
            <pc:docMk/>
            <pc:sldMk cId="1111904500" sldId="340"/>
            <ac:grpSpMk id="137" creationId="{1DE889C7-FAD6-4397-98E2-05D503484459}"/>
          </ac:grpSpMkLst>
        </pc:grpChg>
        <pc:grpChg chg="add">
          <ac:chgData name="Corrado Campobasso" userId="4aeb12ec-a74b-4830-89d5-09d59429ab47" providerId="ADAL" clId="{C2C0FA25-B9FB-4072-BC7A-31606485F7EC}" dt="2021-07-22T05:04:03.719" v="4408" actId="26606"/>
          <ac:grpSpMkLst>
            <pc:docMk/>
            <pc:sldMk cId="1111904500" sldId="340"/>
            <ac:grpSpMk id="3077" creationId="{828A5161-06F1-46CF-8AD7-844680A59E13}"/>
          </ac:grpSpMkLst>
        </pc:grpChg>
        <pc:grpChg chg="add">
          <ac:chgData name="Corrado Campobasso" userId="4aeb12ec-a74b-4830-89d5-09d59429ab47" providerId="ADAL" clId="{C2C0FA25-B9FB-4072-BC7A-31606485F7EC}" dt="2021-07-22T05:04:03.719" v="4408" actId="26606"/>
          <ac:grpSpMkLst>
            <pc:docMk/>
            <pc:sldMk cId="1111904500" sldId="340"/>
            <ac:grpSpMk id="3080" creationId="{5995D10D-E9C9-47DB-AE7E-801FEF38F5C9}"/>
          </ac:grpSpMkLst>
        </pc:grpChg>
        <pc:picChg chg="add del">
          <ac:chgData name="Corrado Campobasso" userId="4aeb12ec-a74b-4830-89d5-09d59429ab47" providerId="ADAL" clId="{C2C0FA25-B9FB-4072-BC7A-31606485F7EC}" dt="2021-07-22T05:02:51.069" v="4400" actId="22"/>
          <ac:picMkLst>
            <pc:docMk/>
            <pc:sldMk cId="1111904500" sldId="340"/>
            <ac:picMk id="4" creationId="{3A5E5724-8017-46BA-896C-71162650576A}"/>
          </ac:picMkLst>
        </pc:picChg>
        <pc:picChg chg="add del mod">
          <ac:chgData name="Corrado Campobasso" userId="4aeb12ec-a74b-4830-89d5-09d59429ab47" providerId="ADAL" clId="{C2C0FA25-B9FB-4072-BC7A-31606485F7EC}" dt="2021-07-22T05:05:44.470" v="4414" actId="478"/>
          <ac:picMkLst>
            <pc:docMk/>
            <pc:sldMk cId="1111904500" sldId="340"/>
            <ac:picMk id="7" creationId="{672C6121-64FC-4795-8EB5-F35A260AFEBD}"/>
          </ac:picMkLst>
        </pc:picChg>
        <pc:picChg chg="add mod">
          <ac:chgData name="Corrado Campobasso" userId="4aeb12ec-a74b-4830-89d5-09d59429ab47" providerId="ADAL" clId="{C2C0FA25-B9FB-4072-BC7A-31606485F7EC}" dt="2021-07-22T05:08:23.785" v="4436" actId="1076"/>
          <ac:picMkLst>
            <pc:docMk/>
            <pc:sldMk cId="1111904500" sldId="340"/>
            <ac:picMk id="9" creationId="{F9B966CB-801C-4289-B8B8-48F013C15EA8}"/>
          </ac:picMkLst>
        </pc:picChg>
        <pc:picChg chg="ord">
          <ac:chgData name="Corrado Campobasso" userId="4aeb12ec-a74b-4830-89d5-09d59429ab47" providerId="ADAL" clId="{C2C0FA25-B9FB-4072-BC7A-31606485F7EC}" dt="2021-07-22T05:03:28.307" v="4404" actId="26606"/>
          <ac:picMkLst>
            <pc:docMk/>
            <pc:sldMk cId="1111904500" sldId="340"/>
            <ac:picMk id="3074" creationId="{A6EECB4E-6B89-49C7-BE5E-19D972954D7C}"/>
          </ac:picMkLst>
        </pc:picChg>
      </pc:sldChg>
      <pc:sldChg chg="modSp add del mod">
        <pc:chgData name="Corrado Campobasso" userId="4aeb12ec-a74b-4830-89d5-09d59429ab47" providerId="ADAL" clId="{C2C0FA25-B9FB-4072-BC7A-31606485F7EC}" dt="2021-07-19T05:09:16.770" v="2970" actId="47"/>
        <pc:sldMkLst>
          <pc:docMk/>
          <pc:sldMk cId="3847919048" sldId="341"/>
        </pc:sldMkLst>
        <pc:spChg chg="mod">
          <ac:chgData name="Corrado Campobasso" userId="4aeb12ec-a74b-4830-89d5-09d59429ab47" providerId="ADAL" clId="{C2C0FA25-B9FB-4072-BC7A-31606485F7EC}" dt="2021-07-16T10:54:13.041" v="1164" actId="14100"/>
          <ac:spMkLst>
            <pc:docMk/>
            <pc:sldMk cId="3847919048" sldId="341"/>
            <ac:spMk id="2" creationId="{00000000-0000-0000-0000-000000000000}"/>
          </ac:spMkLst>
        </pc:spChg>
        <pc:spChg chg="mod">
          <ac:chgData name="Corrado Campobasso" userId="4aeb12ec-a74b-4830-89d5-09d59429ab47" providerId="ADAL" clId="{C2C0FA25-B9FB-4072-BC7A-31606485F7EC}" dt="2021-07-16T10:52:25.301" v="1151" actId="20577"/>
          <ac:spMkLst>
            <pc:docMk/>
            <pc:sldMk cId="3847919048" sldId="341"/>
            <ac:spMk id="6" creationId="{00000000-0000-0000-0000-000000000000}"/>
          </ac:spMkLst>
        </pc:spChg>
      </pc:sldChg>
      <pc:sldChg chg="addSp delSp modSp add mod setBg">
        <pc:chgData name="Corrado Campobasso" userId="4aeb12ec-a74b-4830-89d5-09d59429ab47" providerId="ADAL" clId="{C2C0FA25-B9FB-4072-BC7A-31606485F7EC}" dt="2021-07-22T05:27:57.242" v="4516" actId="14100"/>
        <pc:sldMkLst>
          <pc:docMk/>
          <pc:sldMk cId="3661042734" sldId="342"/>
        </pc:sldMkLst>
        <pc:spChg chg="mod">
          <ac:chgData name="Corrado Campobasso" userId="4aeb12ec-a74b-4830-89d5-09d59429ab47" providerId="ADAL" clId="{C2C0FA25-B9FB-4072-BC7A-31606485F7EC}" dt="2021-07-22T05:15:47.122" v="4476" actId="207"/>
          <ac:spMkLst>
            <pc:docMk/>
            <pc:sldMk cId="3661042734" sldId="342"/>
            <ac:spMk id="2" creationId="{00000000-0000-0000-0000-000000000000}"/>
          </ac:spMkLst>
        </pc:spChg>
        <pc:spChg chg="add mod">
          <ac:chgData name="Corrado Campobasso" userId="4aeb12ec-a74b-4830-89d5-09d59429ab47" providerId="ADAL" clId="{C2C0FA25-B9FB-4072-BC7A-31606485F7EC}" dt="2021-07-22T05:19:51.153" v="4503" actId="1076"/>
          <ac:spMkLst>
            <pc:docMk/>
            <pc:sldMk cId="3661042734" sldId="342"/>
            <ac:spMk id="3" creationId="{F14D686D-6B74-4E5E-98D5-3C64D83FC61A}"/>
          </ac:spMkLst>
        </pc:spChg>
        <pc:spChg chg="mod">
          <ac:chgData name="Corrado Campobasso" userId="4aeb12ec-a74b-4830-89d5-09d59429ab47" providerId="ADAL" clId="{C2C0FA25-B9FB-4072-BC7A-31606485F7EC}" dt="2021-07-22T05:17:23.079" v="4491" actId="255"/>
          <ac:spMkLst>
            <pc:docMk/>
            <pc:sldMk cId="3661042734" sldId="342"/>
            <ac:spMk id="6" creationId="{00000000-0000-0000-0000-000000000000}"/>
          </ac:spMkLst>
        </pc:spChg>
        <pc:spChg chg="add">
          <ac:chgData name="Corrado Campobasso" userId="4aeb12ec-a74b-4830-89d5-09d59429ab47" providerId="ADAL" clId="{C2C0FA25-B9FB-4072-BC7A-31606485F7EC}" dt="2021-07-22T05:13:52.327" v="4457" actId="26606"/>
          <ac:spMkLst>
            <pc:docMk/>
            <pc:sldMk cId="3661042734" sldId="342"/>
            <ac:spMk id="135" creationId="{2B566528-1B12-4246-9431-5C2D7D081168}"/>
          </ac:spMkLst>
        </pc:spChg>
        <pc:grpChg chg="add">
          <ac:chgData name="Corrado Campobasso" userId="4aeb12ec-a74b-4830-89d5-09d59429ab47" providerId="ADAL" clId="{C2C0FA25-B9FB-4072-BC7A-31606485F7EC}" dt="2021-07-22T05:13:52.327" v="4457" actId="26606"/>
          <ac:grpSpMkLst>
            <pc:docMk/>
            <pc:sldMk cId="3661042734" sldId="342"/>
            <ac:grpSpMk id="137" creationId="{FA366754-A2F4-475B-8217-AB06F5F15F36}"/>
          </ac:grpSpMkLst>
        </pc:grpChg>
        <pc:grpChg chg="add">
          <ac:chgData name="Corrado Campobasso" userId="4aeb12ec-a74b-4830-89d5-09d59429ab47" providerId="ADAL" clId="{C2C0FA25-B9FB-4072-BC7A-31606485F7EC}" dt="2021-07-22T05:13:52.327" v="4457" actId="26606"/>
          <ac:grpSpMkLst>
            <pc:docMk/>
            <pc:sldMk cId="3661042734" sldId="342"/>
            <ac:grpSpMk id="141" creationId="{828A5161-06F1-46CF-8AD7-844680A59E13}"/>
          </ac:grpSpMkLst>
        </pc:grpChg>
        <pc:picChg chg="add del mod">
          <ac:chgData name="Corrado Campobasso" userId="4aeb12ec-a74b-4830-89d5-09d59429ab47" providerId="ADAL" clId="{C2C0FA25-B9FB-4072-BC7A-31606485F7EC}" dt="2021-07-22T05:25:41.239" v="4507" actId="478"/>
          <ac:picMkLst>
            <pc:docMk/>
            <pc:sldMk cId="3661042734" sldId="342"/>
            <ac:picMk id="2050" creationId="{3A9F3AA9-66A6-43DD-9587-0894E16D00D1}"/>
          </ac:picMkLst>
        </pc:picChg>
        <pc:picChg chg="add del mod">
          <ac:chgData name="Corrado Campobasso" userId="4aeb12ec-a74b-4830-89d5-09d59429ab47" providerId="ADAL" clId="{C2C0FA25-B9FB-4072-BC7A-31606485F7EC}" dt="2021-07-22T05:25:41.239" v="4507" actId="478"/>
          <ac:picMkLst>
            <pc:docMk/>
            <pc:sldMk cId="3661042734" sldId="342"/>
            <ac:picMk id="2052" creationId="{F501E7A2-90D1-4049-AC0B-AAAB524AD71D}"/>
          </ac:picMkLst>
        </pc:picChg>
        <pc:picChg chg="add del mod">
          <ac:chgData name="Corrado Campobasso" userId="4aeb12ec-a74b-4830-89d5-09d59429ab47" providerId="ADAL" clId="{C2C0FA25-B9FB-4072-BC7A-31606485F7EC}" dt="2021-07-22T05:27:45.019" v="4512" actId="478"/>
          <ac:picMkLst>
            <pc:docMk/>
            <pc:sldMk cId="3661042734" sldId="342"/>
            <ac:picMk id="2054" creationId="{E1648786-C5CC-4C9C-9847-66557639D79F}"/>
          </ac:picMkLst>
        </pc:picChg>
        <pc:picChg chg="add mod">
          <ac:chgData name="Corrado Campobasso" userId="4aeb12ec-a74b-4830-89d5-09d59429ab47" providerId="ADAL" clId="{C2C0FA25-B9FB-4072-BC7A-31606485F7EC}" dt="2021-07-22T05:27:57.242" v="4516" actId="14100"/>
          <ac:picMkLst>
            <pc:docMk/>
            <pc:sldMk cId="3661042734" sldId="342"/>
            <ac:picMk id="2056" creationId="{00A2DB9E-72D2-449F-9041-B38EDC6E0D24}"/>
          </ac:picMkLst>
        </pc:picChg>
        <pc:picChg chg="mod ord">
          <ac:chgData name="Corrado Campobasso" userId="4aeb12ec-a74b-4830-89d5-09d59429ab47" providerId="ADAL" clId="{C2C0FA25-B9FB-4072-BC7A-31606485F7EC}" dt="2021-07-22T05:13:52.327" v="4457" actId="26606"/>
          <ac:picMkLst>
            <pc:docMk/>
            <pc:sldMk cId="3661042734" sldId="342"/>
            <ac:picMk id="3074" creationId="{A6EECB4E-6B89-49C7-BE5E-19D972954D7C}"/>
          </ac:picMkLst>
        </pc:picChg>
      </pc:sldChg>
      <pc:sldChg chg="add del">
        <pc:chgData name="Corrado Campobasso" userId="4aeb12ec-a74b-4830-89d5-09d59429ab47" providerId="ADAL" clId="{C2C0FA25-B9FB-4072-BC7A-31606485F7EC}" dt="2021-07-16T10:52:51.305" v="1153" actId="47"/>
        <pc:sldMkLst>
          <pc:docMk/>
          <pc:sldMk cId="1733521115" sldId="3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7DFB-E95B-47BA-A3C7-7D0AC89E7EA7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FD49-BA54-4AAD-9957-759C02749D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2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DD53-15D9-4432-AA50-D1100E988442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D08F-63D2-4D93-B569-16433D11B1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2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34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09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80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82DD-304E-4C4A-8679-D9B3C54958CC}" type="datetimeFigureOut">
              <a:rPr lang="pt-PT"/>
              <a:pPr>
                <a:defRPr/>
              </a:pPr>
              <a:t>24/07/2021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9BC0-3CEF-48C5-85C4-413604272B31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8919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7440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3200" b="1" kern="12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72393" y="6407681"/>
            <a:ext cx="2743200" cy="365125"/>
          </a:xfrm>
        </p:spPr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66" y="-42532"/>
            <a:ext cx="1653734" cy="849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67" y="696446"/>
            <a:ext cx="1653734" cy="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3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18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32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19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118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75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48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8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3D5-F665-4419-B092-6832E2374E5D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17715" y="1759462"/>
            <a:ext cx="107550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chemeClr val="tx2"/>
                </a:solidFill>
              </a:rPr>
              <a:t>ChIMERA</a:t>
            </a:r>
            <a:r>
              <a:rPr lang="fr-FR" sz="2800" b="1" dirty="0">
                <a:solidFill>
                  <a:schemeClr val="tx2"/>
                </a:solidFill>
              </a:rPr>
              <a:t> PLUS</a:t>
            </a:r>
          </a:p>
          <a:p>
            <a:pPr algn="ctr"/>
            <a:r>
              <a:rPr lang="fr-FR" sz="2400" dirty="0" err="1">
                <a:solidFill>
                  <a:schemeClr val="tx2"/>
                </a:solidFill>
              </a:rPr>
              <a:t>ChIMERA</a:t>
            </a:r>
            <a:r>
              <a:rPr lang="fr-FR" sz="2400" dirty="0">
                <a:solidFill>
                  <a:schemeClr val="tx2"/>
                </a:solidFill>
              </a:rPr>
              <a:t> for Urban </a:t>
            </a:r>
            <a:r>
              <a:rPr lang="fr-FR" sz="2400" dirty="0" err="1">
                <a:solidFill>
                  <a:schemeClr val="tx2"/>
                </a:solidFill>
              </a:rPr>
              <a:t>Sustainability</a:t>
            </a:r>
            <a:endParaRPr lang="fr-FR" sz="2400" dirty="0">
              <a:solidFill>
                <a:schemeClr val="tx2"/>
              </a:solidFill>
            </a:endParaRPr>
          </a:p>
          <a:p>
            <a:pPr algn="ctr"/>
            <a:endParaRPr lang="fr-FR" sz="2400" dirty="0">
              <a:solidFill>
                <a:schemeClr val="tx2"/>
              </a:solidFill>
            </a:endParaRPr>
          </a:p>
          <a:p>
            <a:pPr algn="ctr"/>
            <a:r>
              <a:rPr lang="fr-FR" sz="2800" i="1" u="sng" dirty="0">
                <a:solidFill>
                  <a:schemeClr val="tx2"/>
                </a:solidFill>
              </a:rPr>
              <a:t>WP 3.3 Adaptation of </a:t>
            </a:r>
            <a:r>
              <a:rPr lang="fr-FR" sz="2800" i="1" u="sng" dirty="0" err="1">
                <a:solidFill>
                  <a:schemeClr val="tx2"/>
                </a:solidFill>
              </a:rPr>
              <a:t>ChIMERA</a:t>
            </a:r>
            <a:r>
              <a:rPr lang="fr-FR" sz="2800" i="1" u="sng" dirty="0">
                <a:solidFill>
                  <a:schemeClr val="tx2"/>
                </a:solidFill>
              </a:rPr>
              <a:t> </a:t>
            </a:r>
            <a:r>
              <a:rPr lang="fr-FR" sz="2800" i="1" u="sng" dirty="0" err="1">
                <a:solidFill>
                  <a:schemeClr val="tx2"/>
                </a:solidFill>
              </a:rPr>
              <a:t>methodology</a:t>
            </a:r>
            <a:endParaRPr lang="fr-FR" sz="2800" i="1" u="sng" dirty="0">
              <a:solidFill>
                <a:schemeClr val="tx2"/>
              </a:solidFill>
            </a:endParaRP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(June 2021 - </a:t>
            </a:r>
            <a:r>
              <a:rPr lang="fr-FR" sz="2400" dirty="0" err="1">
                <a:solidFill>
                  <a:schemeClr val="tx2"/>
                </a:solidFill>
              </a:rPr>
              <a:t>September</a:t>
            </a:r>
            <a:r>
              <a:rPr lang="fr-FR" sz="2400" dirty="0">
                <a:solidFill>
                  <a:schemeClr val="tx2"/>
                </a:solidFill>
              </a:rPr>
              <a:t> 2021)</a:t>
            </a:r>
          </a:p>
          <a:p>
            <a:pPr algn="ctr"/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Kick-Off Meeting</a:t>
            </a:r>
          </a:p>
          <a:p>
            <a:pPr algn="ctr"/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26/07/2021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2" descr="fvg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384" y="659325"/>
            <a:ext cx="27146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D3E5EAC-F415-415F-B1C9-6004EB936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40" y="7353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3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185058"/>
            <a:ext cx="10433957" cy="642256"/>
          </a:xfrm>
        </p:spPr>
        <p:txBody>
          <a:bodyPr>
            <a:noAutofit/>
          </a:bodyPr>
          <a:lstStyle/>
          <a:p>
            <a:br>
              <a:rPr lang="it-IT" sz="4000" b="1" dirty="0">
                <a:solidFill>
                  <a:srgbClr val="084F95"/>
                </a:solidFill>
                <a:latin typeface="Montserrat" panose="02000505000000020004" pitchFamily="2" charset="0"/>
              </a:rPr>
            </a:br>
            <a:r>
              <a:rPr lang="it-IT" sz="4000" b="1" dirty="0">
                <a:solidFill>
                  <a:srgbClr val="084F95"/>
                </a:solidFill>
                <a:latin typeface="Montserrat" panose="02000505000000020004" pitchFamily="2" charset="0"/>
              </a:rPr>
              <a:t>Urban </a:t>
            </a:r>
            <a:r>
              <a:rPr lang="it-IT" sz="40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Sustainability</a:t>
            </a:r>
            <a:r>
              <a:rPr lang="it-IT" sz="4000" b="1" dirty="0">
                <a:solidFill>
                  <a:srgbClr val="084F95"/>
                </a:solidFill>
                <a:latin typeface="Montserrat" panose="02000505000000020004" pitchFamily="2" charset="0"/>
              </a:rPr>
              <a:t> </a:t>
            </a:r>
            <a:r>
              <a:rPr lang="it-IT" sz="40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Objectives</a:t>
            </a:r>
            <a:br>
              <a:rPr lang="it-IT" sz="4000" b="1" dirty="0">
                <a:solidFill>
                  <a:srgbClr val="084F95"/>
                </a:solidFill>
                <a:latin typeface="Montserrat" panose="02000505000000020004" pitchFamily="2" charset="0"/>
              </a:rPr>
            </a:br>
            <a:endParaRPr lang="it-IT" sz="4000" b="1" dirty="0">
              <a:solidFill>
                <a:srgbClr val="084F95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620485" y="1113462"/>
            <a:ext cx="76635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 algn="just" fontAlgn="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It is essential, as a first step, to identify the objective(s) of sustainable urban development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s.u.d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.)</a:t>
            </a:r>
          </a:p>
          <a:p>
            <a:pPr marL="1371600" lvl="2" indent="-457200" algn="just" fontAlgn="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1371600" lvl="2" indent="-457200" algn="just" fontAlgn="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The objective(s) constitutes the "guiding star" to identify the needed Resources, Skills and Stakeholders, both present and missing</a:t>
            </a: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Interreg Mediterranean • Interreg.eu">
            <a:extLst>
              <a:ext uri="{FF2B5EF4-FFF2-40B4-BE49-F238E27FC236}">
                <a16:creationId xmlns:a16="http://schemas.microsoft.com/office/drawing/2014/main" id="{A6EECB4E-6B89-49C7-BE5E-19D97295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00" y="5498762"/>
            <a:ext cx="2180924" cy="13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C4DEAA9-D217-4B72-978E-78270E38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53" y="1584610"/>
            <a:ext cx="3584376" cy="34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9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621" y="232566"/>
            <a:ext cx="3734236" cy="25200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Montserrat" panose="02000505000000020004"/>
              </a:rPr>
              <a:t>Urban Sustainability Dimensions tackled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5239510" y="457199"/>
            <a:ext cx="6873313" cy="27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fontAlgn="t">
              <a:lnSpc>
                <a:spcPct val="9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identification of the dimensions / categories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(Social, Economic, Environmental, Community)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affected by the objective constitute a second element of selection of the needed resources and actors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4AB989-5789-4E75-B3AF-7C9AD06E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035" y="527656"/>
            <a:ext cx="2109917" cy="2062706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EF1C7CD-85BD-4742-9A7F-6C1AD1D4C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0" y="3118018"/>
            <a:ext cx="9734233" cy="3424296"/>
          </a:xfrm>
          <a:prstGeom prst="rect">
            <a:avLst/>
          </a:prstGeom>
        </p:spPr>
      </p:pic>
      <p:pic>
        <p:nvPicPr>
          <p:cNvPr id="3074" name="Picture 2" descr="Interreg Mediterranean • Interreg.eu">
            <a:extLst>
              <a:ext uri="{FF2B5EF4-FFF2-40B4-BE49-F238E27FC236}">
                <a16:creationId xmlns:a16="http://schemas.microsoft.com/office/drawing/2014/main" id="{A6EECB4E-6B89-49C7-BE5E-19D97295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83" y="5498762"/>
            <a:ext cx="2030741" cy="13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17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13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390907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Previous experience of arts and culture involvement in local planning practices</a:t>
            </a:r>
          </a:p>
        </p:txBody>
      </p:sp>
      <p:sp>
        <p:nvSpPr>
          <p:cNvPr id="3080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ultural Planning – Arts and Planning Toolkit">
            <a:extLst>
              <a:ext uri="{FF2B5EF4-FFF2-40B4-BE49-F238E27FC236}">
                <a16:creationId xmlns:a16="http://schemas.microsoft.com/office/drawing/2014/main" id="{38C4B416-C927-4BC5-B9F3-EF9732656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"/>
          <a:stretch/>
        </p:blipFill>
        <p:spPr bwMode="auto">
          <a:xfrm>
            <a:off x="572492" y="2002056"/>
            <a:ext cx="3427099" cy="3635836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99592" y="1880752"/>
            <a:ext cx="7963808" cy="49589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 fontAlgn="t">
              <a:lnSpc>
                <a:spcPct val="90000"/>
              </a:lnSpc>
              <a:spcAft>
                <a:spcPts val="1200"/>
              </a:spcAft>
            </a:pPr>
            <a:r>
              <a:rPr lang="en-US" sz="3000" dirty="0">
                <a:solidFill>
                  <a:srgbClr val="00B050"/>
                </a:solidFill>
              </a:rPr>
              <a:t>These experiences are relevant </a:t>
            </a:r>
            <a:r>
              <a:rPr lang="en-US" sz="3000" b="1" dirty="0">
                <a:solidFill>
                  <a:srgbClr val="00B050"/>
                </a:solidFill>
              </a:rPr>
              <a:t>to identify</a:t>
            </a:r>
            <a:r>
              <a:rPr lang="en-US" sz="3000" dirty="0">
                <a:solidFill>
                  <a:srgbClr val="00B050"/>
                </a:solidFill>
              </a:rPr>
              <a:t> (or re-identify) </a:t>
            </a:r>
            <a:r>
              <a:rPr lang="en-US" sz="3000" b="1" dirty="0">
                <a:solidFill>
                  <a:srgbClr val="00B050"/>
                </a:solidFill>
              </a:rPr>
              <a:t>communicative and operational practices </a:t>
            </a:r>
            <a:r>
              <a:rPr lang="en-US" sz="3000" dirty="0">
                <a:solidFill>
                  <a:srgbClr val="00B050"/>
                </a:solidFill>
              </a:rPr>
              <a:t>allowing entities/ actors from the cultural and creative sectors </a:t>
            </a:r>
            <a:r>
              <a:rPr lang="en-US" sz="3000" b="1" dirty="0">
                <a:solidFill>
                  <a:srgbClr val="00B050"/>
                </a:solidFill>
              </a:rPr>
              <a:t>to "team up"</a:t>
            </a:r>
            <a:r>
              <a:rPr lang="en-US" sz="3000" dirty="0">
                <a:solidFill>
                  <a:srgbClr val="00B050"/>
                </a:solidFill>
              </a:rPr>
              <a:t> with local policy makers</a:t>
            </a:r>
          </a:p>
          <a:p>
            <a:pPr marL="114300" algn="ctr" fontAlgn="t">
              <a:lnSpc>
                <a:spcPct val="90000"/>
              </a:lnSpc>
              <a:spcAft>
                <a:spcPts val="1200"/>
              </a:spcAft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These experiences are relevant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to prevent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and/or immediately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identify possible obstacles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(renitences; different perspectives, etc.) 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to LWGs activity </a:t>
            </a:r>
          </a:p>
          <a:p>
            <a:pPr marL="114300" algn="ctr" fontAlgn="t">
              <a:lnSpc>
                <a:spcPct val="90000"/>
              </a:lnSpc>
              <a:spcAft>
                <a:spcPts val="1200"/>
              </a:spcAft>
            </a:pPr>
            <a:r>
              <a:rPr lang="en-US" sz="3000" dirty="0">
                <a:solidFill>
                  <a:srgbClr val="00B050"/>
                </a:solidFill>
              </a:rPr>
              <a:t>To assess the </a:t>
            </a:r>
            <a:r>
              <a:rPr lang="en-US" sz="3000" b="1" dirty="0">
                <a:solidFill>
                  <a:srgbClr val="00B050"/>
                </a:solidFill>
              </a:rPr>
              <a:t>need for the intervention of professionals (animators)</a:t>
            </a:r>
            <a:r>
              <a:rPr lang="en-US" sz="3000" dirty="0">
                <a:solidFill>
                  <a:srgbClr val="00B050"/>
                </a:solidFill>
              </a:rPr>
              <a:t> capable of mediating between the sphere of local politics and the cultural and creative one</a:t>
            </a:r>
          </a:p>
          <a:p>
            <a:pPr marL="114300" fontAlgn="t">
              <a:lnSpc>
                <a:spcPct val="90000"/>
              </a:lnSpc>
              <a:spcAft>
                <a:spcPts val="1200"/>
              </a:spcAft>
            </a:pPr>
            <a:endParaRPr lang="en-US" sz="2200" dirty="0"/>
          </a:p>
          <a:p>
            <a:pPr marL="342900" indent="-228600" fontAlgn="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074" name="Picture 2" descr="Interreg Mediterranean • Interreg.eu">
            <a:extLst>
              <a:ext uri="{FF2B5EF4-FFF2-40B4-BE49-F238E27FC236}">
                <a16:creationId xmlns:a16="http://schemas.microsoft.com/office/drawing/2014/main" id="{A6EECB4E-6B89-49C7-BE5E-19D97295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8" y="5721729"/>
            <a:ext cx="1564567" cy="10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73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286" y="152596"/>
            <a:ext cx="11949538" cy="745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Previous experience in citizen participation to local planning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9176" y="1121228"/>
            <a:ext cx="7772924" cy="5055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 fontAlgn="t">
              <a:lnSpc>
                <a:spcPct val="90000"/>
              </a:lnSpc>
              <a:spcAft>
                <a:spcPts val="1200"/>
              </a:spcAft>
              <a:tabLst>
                <a:tab pos="631825" algn="l"/>
              </a:tabLs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participatory approach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 fundamental for the functioning of LWGs from a QHM perspective; previous experiences of participation of citizens/residents' associations in urban planning are relevant</a:t>
            </a:r>
          </a:p>
          <a:p>
            <a:pPr algn="just" fontAlgn="t">
              <a:lnSpc>
                <a:spcPct val="90000"/>
              </a:lnSpc>
              <a:spcAft>
                <a:spcPts val="1200"/>
              </a:spcAft>
              <a:tabLst>
                <a:tab pos="631825" algn="l"/>
              </a:tabLst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Residents are carriers of significant requests and assessments that should be integrated into the SWOT analysis</a:t>
            </a:r>
          </a:p>
          <a:p>
            <a:pPr algn="just" fontAlgn="t">
              <a:lnSpc>
                <a:spcPct val="90000"/>
              </a:lnSpc>
              <a:spcAft>
                <a:spcPts val="1200"/>
              </a:spcAft>
              <a:tabLst>
                <a:tab pos="631825" algn="l"/>
              </a:tabLs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 absence of experience in citizen participation to local planning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need to develop reflection/advocacy skills with respect to the urban sustainability  issues at stake</a:t>
            </a:r>
          </a:p>
        </p:txBody>
      </p:sp>
      <p:grpSp>
        <p:nvGrpSpPr>
          <p:cNvPr id="3077" name="Group 13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78" name="Isosceles Triangle 13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9" name="Rectangle 13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0" name="Group 14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Isosceles Triangle 14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 descr="Interreg Mediterranean • Interreg.eu">
            <a:extLst>
              <a:ext uri="{FF2B5EF4-FFF2-40B4-BE49-F238E27FC236}">
                <a16:creationId xmlns:a16="http://schemas.microsoft.com/office/drawing/2014/main" id="{A6EECB4E-6B89-49C7-BE5E-19D97295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00" y="5498762"/>
            <a:ext cx="2180924" cy="13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9B966CB-801C-4289-B8B8-48F013C1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470" y="1262743"/>
            <a:ext cx="3853544" cy="4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CCIs suitable for participatory actions for creative solutions to urban sustainability </a:t>
            </a:r>
            <a:br>
              <a:rPr lang="en-US" sz="3600" b="1" kern="1200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</a:b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44764" y="1670242"/>
            <a:ext cx="7804580" cy="2931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0" indent="-457200" algn="just" fontAlgn="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A significant presence of the CCS (businesses and professionals) is important but not decisive: the most synergistic cultural and creative subsectors with respect to the specific actions to be developed must be identified</a:t>
            </a:r>
          </a:p>
          <a:p>
            <a:pPr marL="571500" indent="-457200" algn="just" fontAlgn="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Existence of Spaces and Centers for Creativity to be involved and where to create debate (and community) around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</a:rPr>
              <a:t>s.u.d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. actions</a:t>
            </a:r>
          </a:p>
          <a:p>
            <a:pPr marL="342900" indent="-228600" fontAlgn="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Interreg Mediterranean • Interreg.eu">
            <a:extLst>
              <a:ext uri="{FF2B5EF4-FFF2-40B4-BE49-F238E27FC236}">
                <a16:creationId xmlns:a16="http://schemas.microsoft.com/office/drawing/2014/main" id="{A6EECB4E-6B89-49C7-BE5E-19D97295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86" y="5715000"/>
            <a:ext cx="21197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4D686D-6B74-4E5E-98D5-3C64D83FC61A}"/>
              </a:ext>
            </a:extLst>
          </p:cNvPr>
          <p:cNvSpPr txBox="1"/>
          <p:nvPr/>
        </p:nvSpPr>
        <p:spPr>
          <a:xfrm>
            <a:off x="544765" y="4456223"/>
            <a:ext cx="11102472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algn="just" fontAlgn="t">
              <a:lnSpc>
                <a:spcPct val="7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Evaluate the possibility of launching a competition of ideas/hackathons with respect to the specific actions to be developed (Green spaces; Greenhouse gas Reduction; Public Transport; Transport Infrastructure; City Logistics ; Water/Air Quality; Waste/Reuse/Recycle; Housing)</a:t>
            </a:r>
          </a:p>
          <a:p>
            <a:endParaRPr lang="en-GB" dirty="0"/>
          </a:p>
        </p:txBody>
      </p:sp>
      <p:pic>
        <p:nvPicPr>
          <p:cNvPr id="2056" name="Picture 8" descr="Urban regeneration through cultural heritage: three cities' stories «  URBACT The blog">
            <a:extLst>
              <a:ext uri="{FF2B5EF4-FFF2-40B4-BE49-F238E27FC236}">
                <a16:creationId xmlns:a16="http://schemas.microsoft.com/office/drawing/2014/main" id="{00A2DB9E-72D2-449F-9041-B38EDC6E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14" y="1670241"/>
            <a:ext cx="2808315" cy="26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42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29" y="0"/>
            <a:ext cx="9262074" cy="642257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84F95"/>
                </a:solidFill>
                <a:latin typeface="Montserrat" panose="02000505000000020004" pitchFamily="2" charset="0"/>
              </a:rPr>
              <a:t>WP3.3 </a:t>
            </a:r>
            <a:r>
              <a:rPr lang="it-IT" sz="36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Overview</a:t>
            </a:r>
            <a:endParaRPr lang="it-IT" sz="3600" b="1" dirty="0">
              <a:solidFill>
                <a:srgbClr val="084F95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7842" y="954912"/>
            <a:ext cx="1187631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1200"/>
              </a:spcBef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“…giver partners adapt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ChIMERA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methodology to receivers’ needs and support receiver partners in implementing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ChIMERA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process till the development of strategic action plans for their specific contexts”,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AF p.3</a:t>
            </a:r>
          </a:p>
          <a:p>
            <a:pPr marL="342900" indent="-342900" fontAlgn="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GPs and RPs will carry out a Needs Analysis of receiver territories (support of CCI growth; potential of CCIs to foster sustainable urban development)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GPs will adapt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ChIMERA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methodology to RPs needs and will transfer it to RPs</a:t>
            </a:r>
          </a:p>
          <a:p>
            <a:pPr marL="342900" indent="-342900" algn="just" fontAlgn="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RPs supported by GPs will identify stakeholders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(policy makers, associations, CC subsectors, residents, etc.)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dealing with CCIs potential for a sustainable urban development, involving them in working groups. </a:t>
            </a:r>
          </a:p>
          <a:p>
            <a:pPr marL="342900" indent="-342900" algn="just" fontAlgn="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RPs supported by GPs will identify and analyze Frontrunner  regions/cities on urban sustainability and role of CCIs for sustainability at European level</a:t>
            </a:r>
            <a:endParaRPr lang="it-IT" sz="2800" dirty="0"/>
          </a:p>
          <a:p>
            <a:pPr marL="342900" indent="-342900" algn="just" fontAlgn="t">
              <a:buFont typeface="Wingdings" panose="05000000000000000000" pitchFamily="2" charset="2"/>
              <a:buChar char="Ø"/>
            </a:pPr>
            <a:endParaRPr lang="it-IT" sz="3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C593540-9FBE-4822-82D3-545A04F9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482" y="1"/>
            <a:ext cx="1815518" cy="10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92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Tm="1000">
        <p15:prstTrans prst="peelOff"/>
      </p:transition>
    </mc:Choice>
    <mc:Fallback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91544" y="1207785"/>
            <a:ext cx="8148445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rgbClr val="00A0E3"/>
                </a:solidFill>
                <a:latin typeface="+mn-lt"/>
              </a:rPr>
              <a:t>G</a:t>
            </a:r>
            <a:r>
              <a:rPr lang="en-GB" sz="3600" b="1" dirty="0" err="1">
                <a:solidFill>
                  <a:srgbClr val="00A0E3"/>
                </a:solidFill>
                <a:latin typeface="+mn-lt"/>
              </a:rPr>
              <a:t>eneral</a:t>
            </a:r>
            <a:r>
              <a:rPr lang="en-GB" sz="3600" b="1" dirty="0">
                <a:solidFill>
                  <a:srgbClr val="00A0E3"/>
                </a:solidFill>
                <a:latin typeface="+mn-lt"/>
              </a:rPr>
              <a:t> overview of </a:t>
            </a:r>
            <a:r>
              <a:rPr lang="en-GB" sz="3600" b="1" dirty="0" err="1">
                <a:solidFill>
                  <a:srgbClr val="00A0E3"/>
                </a:solidFill>
                <a:latin typeface="+mn-lt"/>
              </a:rPr>
              <a:t>ChIMERA</a:t>
            </a:r>
            <a:r>
              <a:rPr lang="en-GB" sz="3600" b="1" dirty="0">
                <a:solidFill>
                  <a:srgbClr val="00A0E3"/>
                </a:solidFill>
                <a:latin typeface="+mn-lt"/>
              </a:rPr>
              <a:t> 3-step methodology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95400" y="4589231"/>
            <a:ext cx="11017224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Will allow the creation of recommendations to fill gaps and tune up the innovation supporting system for CCI sector</a:t>
            </a:r>
            <a:endParaRPr lang="en-US" sz="2000" b="1" dirty="0">
              <a:latin typeface="+mn-lt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839416" y="2607830"/>
            <a:ext cx="2448272" cy="931584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TWG &amp; RWGs</a:t>
            </a:r>
            <a:endParaRPr lang="pt-PT" sz="2000" b="1" dirty="0"/>
          </a:p>
        </p:txBody>
      </p:sp>
      <p:sp>
        <p:nvSpPr>
          <p:cNvPr id="3" name="Rectângulo 2"/>
          <p:cNvSpPr/>
          <p:nvPr/>
        </p:nvSpPr>
        <p:spPr>
          <a:xfrm>
            <a:off x="4439816" y="2607830"/>
            <a:ext cx="3168352" cy="931584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State of the art &amp; SWOT analysis</a:t>
            </a:r>
            <a:endParaRPr lang="pt-PT" sz="2000" b="1" dirty="0"/>
          </a:p>
        </p:txBody>
      </p:sp>
      <p:sp>
        <p:nvSpPr>
          <p:cNvPr id="4" name="Rectângulo 3"/>
          <p:cNvSpPr/>
          <p:nvPr/>
        </p:nvSpPr>
        <p:spPr>
          <a:xfrm>
            <a:off x="8869491" y="2599906"/>
            <a:ext cx="2627109" cy="939507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Frontrunners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(best practices)</a:t>
            </a:r>
            <a:endParaRPr lang="pt-PT" b="1" dirty="0"/>
          </a:p>
        </p:txBody>
      </p:sp>
      <p:sp>
        <p:nvSpPr>
          <p:cNvPr id="6" name="Mais 5"/>
          <p:cNvSpPr/>
          <p:nvPr/>
        </p:nvSpPr>
        <p:spPr>
          <a:xfrm>
            <a:off x="3575720" y="2808008"/>
            <a:ext cx="588272" cy="588272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baixo 7"/>
          <p:cNvSpPr/>
          <p:nvPr/>
        </p:nvSpPr>
        <p:spPr>
          <a:xfrm>
            <a:off x="1821236" y="3881616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>
            <a:off x="5755384" y="3846514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baixo 12"/>
          <p:cNvSpPr/>
          <p:nvPr/>
        </p:nvSpPr>
        <p:spPr>
          <a:xfrm>
            <a:off x="9923319" y="3835804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Mais 13"/>
          <p:cNvSpPr/>
          <p:nvPr/>
        </p:nvSpPr>
        <p:spPr>
          <a:xfrm>
            <a:off x="7956000" y="2808008"/>
            <a:ext cx="588272" cy="588272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7A4DC47-E606-4EFB-9A67-375B20BB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962" y="72433"/>
            <a:ext cx="1537038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89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91544" y="1207785"/>
            <a:ext cx="8148445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rgbClr val="00A0E3"/>
                </a:solidFill>
                <a:latin typeface="+mn-lt"/>
              </a:rPr>
              <a:t>G</a:t>
            </a:r>
            <a:r>
              <a:rPr lang="en-GB" sz="3600" b="1" dirty="0" err="1">
                <a:solidFill>
                  <a:srgbClr val="00A0E3"/>
                </a:solidFill>
                <a:latin typeface="+mn-lt"/>
              </a:rPr>
              <a:t>eneral</a:t>
            </a:r>
            <a:r>
              <a:rPr lang="en-GB" sz="3600" b="1" dirty="0">
                <a:solidFill>
                  <a:srgbClr val="00A0E3"/>
                </a:solidFill>
                <a:latin typeface="+mn-lt"/>
              </a:rPr>
              <a:t> overview of </a:t>
            </a:r>
            <a:r>
              <a:rPr lang="en-GB" sz="3600" b="1" dirty="0" err="1">
                <a:solidFill>
                  <a:srgbClr val="00A0E3"/>
                </a:solidFill>
                <a:latin typeface="+mn-lt"/>
              </a:rPr>
              <a:t>ChIMERA</a:t>
            </a:r>
            <a:r>
              <a:rPr lang="en-GB" sz="3600" b="1" dirty="0">
                <a:solidFill>
                  <a:srgbClr val="00A0E3"/>
                </a:solidFill>
                <a:latin typeface="+mn-lt"/>
              </a:rPr>
              <a:t> PLUS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00A0E3"/>
                </a:solidFill>
                <a:latin typeface="+mn-lt"/>
              </a:rPr>
              <a:t> 3-step methodology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72143" y="4798656"/>
            <a:ext cx="11647714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Development of a Strategic </a:t>
            </a:r>
            <a:r>
              <a:rPr lang="en-US" sz="2400" b="1" dirty="0"/>
              <a:t>A</a:t>
            </a:r>
            <a:r>
              <a:rPr lang="en-US" sz="2400" b="1" dirty="0">
                <a:latin typeface="+mn-lt"/>
              </a:rPr>
              <a:t>ction </a:t>
            </a:r>
            <a:r>
              <a:rPr lang="en-US" sz="2400" b="1" dirty="0"/>
              <a:t>P</a:t>
            </a:r>
            <a:r>
              <a:rPr lang="en-US" sz="2400" b="1" dirty="0">
                <a:latin typeface="+mn-lt"/>
              </a:rPr>
              <a:t>lan to foster</a:t>
            </a:r>
          </a:p>
          <a:p>
            <a:pPr algn="ctr">
              <a:defRPr/>
            </a:pPr>
            <a:r>
              <a:rPr lang="en-US" sz="2400" b="1" dirty="0">
                <a:latin typeface="+mn-lt"/>
              </a:rPr>
              <a:t>the role of local CCIs in the transition process towards urban</a:t>
            </a:r>
          </a:p>
          <a:p>
            <a:pPr algn="ctr">
              <a:defRPr/>
            </a:pPr>
            <a:r>
              <a:rPr lang="en-US" sz="2400" b="1" dirty="0">
                <a:latin typeface="+mn-lt"/>
              </a:rPr>
              <a:t>sustainability and to support the development of regional/local CCI sector</a:t>
            </a:r>
            <a:endParaRPr lang="en-US" sz="2000" b="1" dirty="0">
              <a:latin typeface="+mn-lt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839416" y="2607830"/>
            <a:ext cx="2448272" cy="931584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TWG &amp; LWGs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3.3</a:t>
            </a:r>
            <a:endParaRPr lang="pt-PT" sz="2000" b="1" dirty="0"/>
          </a:p>
        </p:txBody>
      </p:sp>
      <p:sp>
        <p:nvSpPr>
          <p:cNvPr id="3" name="Rectângulo 2"/>
          <p:cNvSpPr/>
          <p:nvPr/>
        </p:nvSpPr>
        <p:spPr>
          <a:xfrm>
            <a:off x="4439816" y="2607830"/>
            <a:ext cx="3168352" cy="931584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 Needs analysis and SWOT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3.3</a:t>
            </a:r>
            <a:endParaRPr lang="pt-PT" sz="2000" b="1" dirty="0"/>
          </a:p>
        </p:txBody>
      </p:sp>
      <p:sp>
        <p:nvSpPr>
          <p:cNvPr id="4" name="Rectângulo 3"/>
          <p:cNvSpPr/>
          <p:nvPr/>
        </p:nvSpPr>
        <p:spPr>
          <a:xfrm>
            <a:off x="8904314" y="2522037"/>
            <a:ext cx="2627109" cy="1081347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Frontrunners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3.4</a:t>
            </a:r>
          </a:p>
          <a:p>
            <a:pPr algn="ctr"/>
            <a:endParaRPr lang="pt-PT" b="1" dirty="0"/>
          </a:p>
        </p:txBody>
      </p:sp>
      <p:sp>
        <p:nvSpPr>
          <p:cNvPr id="6" name="Mais 5"/>
          <p:cNvSpPr/>
          <p:nvPr/>
        </p:nvSpPr>
        <p:spPr>
          <a:xfrm>
            <a:off x="3575720" y="2808008"/>
            <a:ext cx="588272" cy="588272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baixo 7"/>
          <p:cNvSpPr/>
          <p:nvPr/>
        </p:nvSpPr>
        <p:spPr>
          <a:xfrm>
            <a:off x="1821236" y="3881616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>
            <a:off x="5755384" y="3846514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baixo 12"/>
          <p:cNvSpPr/>
          <p:nvPr/>
        </p:nvSpPr>
        <p:spPr>
          <a:xfrm>
            <a:off x="9923319" y="3835804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Mais 13"/>
          <p:cNvSpPr/>
          <p:nvPr/>
        </p:nvSpPr>
        <p:spPr>
          <a:xfrm>
            <a:off x="7956000" y="2808008"/>
            <a:ext cx="588272" cy="588272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7A4DC47-E606-4EFB-9A67-375B20BB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962" y="72433"/>
            <a:ext cx="1537038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4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751" y="326571"/>
            <a:ext cx="9535763" cy="559793"/>
          </a:xfrm>
        </p:spPr>
        <p:txBody>
          <a:bodyPr>
            <a:noAutofit/>
          </a:bodyPr>
          <a:lstStyle/>
          <a:p>
            <a:r>
              <a:rPr lang="it-IT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Need</a:t>
            </a:r>
            <a:r>
              <a:rPr lang="it-IT" b="1" dirty="0">
                <a:solidFill>
                  <a:srgbClr val="084F95"/>
                </a:solidFill>
                <a:latin typeface="Montserrat" panose="02000505000000020004" pitchFamily="2" charset="0"/>
              </a:rPr>
              <a:t> </a:t>
            </a:r>
            <a:r>
              <a:rPr lang="en-US" b="1" dirty="0">
                <a:solidFill>
                  <a:srgbClr val="084F95"/>
                </a:solidFill>
                <a:latin typeface="Montserrat" panose="02000505000000020004" pitchFamily="2" charset="0"/>
              </a:rPr>
              <a:t>Analysis of local CC sector </a:t>
            </a:r>
            <a:endParaRPr lang="it-IT" b="1" dirty="0">
              <a:solidFill>
                <a:srgbClr val="084F95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0228" y="1314705"/>
            <a:ext cx="1115394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Giver Partners and Receivers Partners (with an 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expert support)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will carry out a Needs Analysis of receiver territories in terms of:</a:t>
            </a:r>
          </a:p>
          <a:p>
            <a:pPr marL="457200" indent="-457200" algn="just" fontAlgn="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support of CCIs growth </a:t>
            </a:r>
          </a:p>
          <a:p>
            <a:pPr marL="457200" indent="-457200" algn="just" fontAlgn="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potential of CCIs to foster a sustainable urban development (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s.u.d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</a:p>
          <a:p>
            <a:pPr algn="ctr" fontAlgn="t">
              <a:spcBef>
                <a:spcPts val="6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 bidirectional logic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nterreg Mediterranean • Interreg.eu">
            <a:extLst>
              <a:ext uri="{FF2B5EF4-FFF2-40B4-BE49-F238E27FC236}">
                <a16:creationId xmlns:a16="http://schemas.microsoft.com/office/drawing/2014/main" id="{0EBAF98A-7667-44EE-A043-D2EDBE14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223" y="0"/>
            <a:ext cx="1945026" cy="12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a 10">
            <a:extLst>
              <a:ext uri="{FF2B5EF4-FFF2-40B4-BE49-F238E27FC236}">
                <a16:creationId xmlns:a16="http://schemas.microsoft.com/office/drawing/2014/main" id="{ECFA3AC6-0E08-402A-86EA-93D889D6B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07979"/>
              </p:ext>
            </p:extLst>
          </p:nvPr>
        </p:nvGraphicFramePr>
        <p:xfrm>
          <a:off x="254285" y="5181600"/>
          <a:ext cx="1115394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744">
                  <a:extLst>
                    <a:ext uri="{9D8B030D-6E8A-4147-A177-3AD203B41FA5}">
                      <a16:colId xmlns:a16="http://schemas.microsoft.com/office/drawing/2014/main" val="1300929599"/>
                    </a:ext>
                  </a:extLst>
                </a:gridCol>
                <a:gridCol w="1856754">
                  <a:extLst>
                    <a:ext uri="{9D8B030D-6E8A-4147-A177-3AD203B41FA5}">
                      <a16:colId xmlns:a16="http://schemas.microsoft.com/office/drawing/2014/main" val="3399997355"/>
                    </a:ext>
                  </a:extLst>
                </a:gridCol>
                <a:gridCol w="4315445">
                  <a:extLst>
                    <a:ext uri="{9D8B030D-6E8A-4147-A177-3AD203B41FA5}">
                      <a16:colId xmlns:a16="http://schemas.microsoft.com/office/drawing/2014/main" val="3935740240"/>
                    </a:ext>
                  </a:extLst>
                </a:gridCol>
              </a:tblGrid>
              <a:tr h="125474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what CCSs can do for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the transition process towards urban sustainability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the process towards urban sustainability can strengthen CCSs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47922"/>
                  </a:ext>
                </a:extLst>
              </a:tr>
            </a:tbl>
          </a:graphicData>
        </a:graphic>
      </p:graphicFrame>
      <p:sp>
        <p:nvSpPr>
          <p:cNvPr id="11" name="Freccia bidirezionale orizzontale 10">
            <a:extLst>
              <a:ext uri="{FF2B5EF4-FFF2-40B4-BE49-F238E27FC236}">
                <a16:creationId xmlns:a16="http://schemas.microsoft.com/office/drawing/2014/main" id="{E0795626-F230-4733-9FFA-3500A4230005}"/>
              </a:ext>
            </a:extLst>
          </p:cNvPr>
          <p:cNvSpPr/>
          <p:nvPr/>
        </p:nvSpPr>
        <p:spPr>
          <a:xfrm>
            <a:off x="5419123" y="556918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26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572" y="244107"/>
            <a:ext cx="9557658" cy="642257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84F95"/>
                </a:solidFill>
                <a:latin typeface="Montserrat" panose="02000505000000020004" pitchFamily="2" charset="0"/>
              </a:rPr>
              <a:t> </a:t>
            </a:r>
            <a:r>
              <a:rPr lang="en-US" sz="4000" b="1" dirty="0">
                <a:solidFill>
                  <a:srgbClr val="084F95"/>
                </a:solidFill>
                <a:latin typeface="Montserrat" panose="02000505000000020004" pitchFamily="2" charset="0"/>
              </a:rPr>
              <a:t>Activation of local working groups (LWG)</a:t>
            </a:r>
            <a:endParaRPr lang="it-IT" sz="4000" b="1" dirty="0">
              <a:solidFill>
                <a:srgbClr val="084F95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2400" y="1055915"/>
            <a:ext cx="11723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Each partner will select  CCI sub-sectors, present the project to main stakeholders and establishes a local working group (LWG).</a:t>
            </a:r>
          </a:p>
          <a:p>
            <a:pPr marL="342900" indent="-342900" fontAlgn="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LWGs should be created following the Quadruple Helix Model (Citizens; Government; University; Industry) </a:t>
            </a:r>
          </a:p>
          <a:p>
            <a:pPr marL="342900" indent="-342900" fontAlgn="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Maximum number of LWG members: 12 namely 3 persons for each QHM segment.</a:t>
            </a:r>
          </a:p>
          <a:p>
            <a:pPr algn="ctr" fontAlgn="t"/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t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Selection Criteria for Regional Working Group</a:t>
            </a:r>
          </a:p>
          <a:p>
            <a:pPr marL="342900" indent="-342900" fontAlgn="t">
              <a:buFont typeface="Wingdings" panose="05000000000000000000" pitchFamily="2" charset="2"/>
              <a:buChar char="Ø"/>
            </a:pPr>
            <a:endParaRPr lang="it-IT" sz="2400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850AF0FB-0CF6-469C-AC98-E5C9AD2D7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96949"/>
              </p:ext>
            </p:extLst>
          </p:nvPr>
        </p:nvGraphicFramePr>
        <p:xfrm>
          <a:off x="326571" y="3790405"/>
          <a:ext cx="1154974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360">
                  <a:extLst>
                    <a:ext uri="{9D8B030D-6E8A-4147-A177-3AD203B41FA5}">
                      <a16:colId xmlns:a16="http://schemas.microsoft.com/office/drawing/2014/main" val="4016969900"/>
                    </a:ext>
                  </a:extLst>
                </a:gridCol>
                <a:gridCol w="9857382">
                  <a:extLst>
                    <a:ext uri="{9D8B030D-6E8A-4147-A177-3AD203B41FA5}">
                      <a16:colId xmlns:a16="http://schemas.microsoft.com/office/drawing/2014/main" val="19844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University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Partners should identify professors, researchers and students who work on CCI and urban sustainability field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3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Industry</a:t>
                      </a:r>
                    </a:p>
                    <a:p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Taking advantage of contacts’ list each partner should identify who are the main actors on the Industry segment related to urban planning and sustainability 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Main regional policy actors (Public Institutes, Regional Boards, Representatives of National Government in the Region, etc.) that have a significant regional role on CCI sector or with a decisive position on urban planning local policies and governance.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0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Citizens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The selection of citizens can be done through the use of regional media and social networks, by creating a call to attract the citizens for the purpose. 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157021"/>
                  </a:ext>
                </a:extLst>
              </a:tr>
            </a:tbl>
          </a:graphicData>
        </a:graphic>
      </p:graphicFrame>
      <p:pic>
        <p:nvPicPr>
          <p:cNvPr id="7" name="Picture 2" descr="Interreg Mediterranean • Interreg.eu">
            <a:extLst>
              <a:ext uri="{FF2B5EF4-FFF2-40B4-BE49-F238E27FC236}">
                <a16:creationId xmlns:a16="http://schemas.microsoft.com/office/drawing/2014/main" id="{5652DD6D-4C9F-46F4-99CF-348B671D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168" y="0"/>
            <a:ext cx="1903832" cy="11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59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652" y="294068"/>
            <a:ext cx="9958760" cy="435426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084F95"/>
                </a:solidFill>
                <a:latin typeface="Montserrat" panose="02000505000000020004" pitchFamily="2" charset="0"/>
              </a:rPr>
              <a:t>FRONTRUNNER ANALYSIS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C593540-9FBE-4822-82D3-545A04F9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789" y="65619"/>
            <a:ext cx="1815518" cy="113150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792240-9F51-42ED-B2F2-8BCD32B42FAF}"/>
              </a:ext>
            </a:extLst>
          </p:cNvPr>
          <p:cNvSpPr txBox="1"/>
          <p:nvPr/>
        </p:nvSpPr>
        <p:spPr>
          <a:xfrm>
            <a:off x="134693" y="957941"/>
            <a:ext cx="11654536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RPs with external experts' support will carry out analysis of identified frontrunners regions/cities following adapted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ChIMERA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method: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DESK ANALYSIS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ONLINE INTERVIEWS to frontrunners on main aspects to promote urban sustainability and the role of CCI for sustainability (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</a:rPr>
              <a:t>public policies, organization of systems/processes for a urban sustainable development, supporting services, models of interaction among key urban sustainability actors)</a:t>
            </a:r>
          </a:p>
          <a:p>
            <a:pPr algn="just"/>
            <a:endParaRPr lang="en-GB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01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29" y="185056"/>
            <a:ext cx="9262074" cy="769855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84F95"/>
                </a:solidFill>
                <a:latin typeface="Montserrat" panose="02000505000000020004" pitchFamily="2" charset="0"/>
              </a:rPr>
              <a:t>FVG </a:t>
            </a:r>
            <a:r>
              <a:rPr lang="it-IT" sz="36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Receiver</a:t>
            </a:r>
            <a:r>
              <a:rPr lang="it-IT" sz="3600" b="1" dirty="0">
                <a:solidFill>
                  <a:srgbClr val="084F95"/>
                </a:solidFill>
                <a:latin typeface="Montserrat" panose="02000505000000020004" pitchFamily="2" charset="0"/>
              </a:rPr>
              <a:t> Partners Meetings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7842" y="954912"/>
            <a:ext cx="1187631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888" indent="-369888" fontAlgn="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FVG AR held three meetings with the Receiver Partners </a:t>
            </a:r>
          </a:p>
          <a:p>
            <a:pPr marL="369888" indent="-369888" fontAlgn="t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fontAlgn="t"/>
            <a:endParaRPr lang="en-US" sz="2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69888" indent="-369888" fontAlgn="t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69888" indent="-369888" fontAlgn="t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just" fontAlgn="t"/>
            <a:endParaRPr lang="it-IT" sz="3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C593540-9FBE-4822-82D3-545A04F9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482" y="1"/>
            <a:ext cx="1815518" cy="1034142"/>
          </a:xfrm>
          <a:prstGeom prst="rect">
            <a:avLst/>
          </a:prstGeom>
        </p:spPr>
      </p:pic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75EC334D-3B6B-46FF-82B8-ECEEFEF30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19281"/>
              </p:ext>
            </p:extLst>
          </p:nvPr>
        </p:nvGraphicFramePr>
        <p:xfrm>
          <a:off x="568454" y="1556296"/>
          <a:ext cx="11244944" cy="511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472">
                  <a:extLst>
                    <a:ext uri="{9D8B030D-6E8A-4147-A177-3AD203B41FA5}">
                      <a16:colId xmlns:a16="http://schemas.microsoft.com/office/drawing/2014/main" val="409717097"/>
                    </a:ext>
                  </a:extLst>
                </a:gridCol>
                <a:gridCol w="5622472">
                  <a:extLst>
                    <a:ext uri="{9D8B030D-6E8A-4147-A177-3AD203B41FA5}">
                      <a16:colId xmlns:a16="http://schemas.microsoft.com/office/drawing/2014/main" val="2299467217"/>
                    </a:ext>
                  </a:extLst>
                </a:gridCol>
              </a:tblGrid>
              <a:tr h="19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Calibri" panose="020F0502020204030204" pitchFamily="34" charset="0"/>
                        </a:rPr>
                        <a:t>09/07/21:Municipality of Nova </a:t>
                      </a:r>
                      <a:r>
                        <a:rPr lang="en-US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cs typeface="Calibri" panose="020F0502020204030204" pitchFamily="34" charset="0"/>
                        </a:rPr>
                        <a:t>Gorica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932023"/>
                  </a:ext>
                </a:extLst>
              </a:tr>
              <a:tr h="3172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Calibri" panose="020F0502020204030204" pitchFamily="34" charset="0"/>
                        </a:rPr>
                        <a:t>14/07/21: SERDA and SARGA</a:t>
                      </a:r>
                    </a:p>
                    <a:p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63082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7B2AFE50-79DC-4547-AF1F-57C1D416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6" y="4417847"/>
            <a:ext cx="3763819" cy="233937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1161FC9-473F-4F5A-8037-06761D863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169" y="1682718"/>
            <a:ext cx="3587013" cy="248230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BBE90FE-519D-45EA-A8BC-BFC8FC690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287" y="4417846"/>
            <a:ext cx="3640305" cy="23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1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29" y="185056"/>
            <a:ext cx="9262074" cy="769855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84F95"/>
                </a:solidFill>
                <a:latin typeface="Montserrat" panose="02000505000000020004" pitchFamily="2" charset="0"/>
              </a:rPr>
              <a:t>FVG </a:t>
            </a:r>
            <a:r>
              <a:rPr lang="it-IT" sz="36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Receiver</a:t>
            </a:r>
            <a:r>
              <a:rPr lang="it-IT" sz="3600" b="1" dirty="0">
                <a:solidFill>
                  <a:srgbClr val="084F95"/>
                </a:solidFill>
                <a:latin typeface="Montserrat" panose="02000505000000020004" pitchFamily="2" charset="0"/>
              </a:rPr>
              <a:t> Partners Meetings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7842" y="954912"/>
            <a:ext cx="118763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888" indent="-369888" fontAlgn="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The purpose of these first meetings with RPs was to collect information to calibrate the adaptation of the 3-steps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ChIMERA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methodology in a Urban Sustainable Development perspective </a:t>
            </a:r>
          </a:p>
          <a:p>
            <a:pPr marL="914400" lvl="1" indent="-457200" fontAlgn="t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“Receiver PPs (RPs) will share with givers PPs (GPs) main features of CCI sector of receiver territories”. </a:t>
            </a:r>
          </a:p>
          <a:p>
            <a:pPr marL="342900" indent="-342900" algn="just" fontAlgn="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 number of points were addressed to collect Information and Feedbacks : </a:t>
            </a:r>
          </a:p>
          <a:p>
            <a:pPr algn="just" fontAlgn="t"/>
            <a:endParaRPr lang="en-US" sz="3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C593540-9FBE-4822-82D3-545A04F9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482" y="1"/>
            <a:ext cx="1815518" cy="1034142"/>
          </a:xfrm>
          <a:prstGeom prst="rect">
            <a:avLst/>
          </a:prstGeom>
        </p:spPr>
      </p:pic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3D990B97-0422-4CB3-988A-B8D14AA2C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32759"/>
              </p:ext>
            </p:extLst>
          </p:nvPr>
        </p:nvGraphicFramePr>
        <p:xfrm>
          <a:off x="511629" y="3657602"/>
          <a:ext cx="11179628" cy="302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42">
                  <a:extLst>
                    <a:ext uri="{9D8B030D-6E8A-4147-A177-3AD203B41FA5}">
                      <a16:colId xmlns:a16="http://schemas.microsoft.com/office/drawing/2014/main" val="132780422"/>
                    </a:ext>
                  </a:extLst>
                </a:gridCol>
                <a:gridCol w="5936086">
                  <a:extLst>
                    <a:ext uri="{9D8B030D-6E8A-4147-A177-3AD203B41FA5}">
                      <a16:colId xmlns:a16="http://schemas.microsoft.com/office/drawing/2014/main" val="2162532352"/>
                    </a:ext>
                  </a:extLst>
                </a:gridCol>
              </a:tblGrid>
              <a:tr h="546810">
                <a:tc>
                  <a:txBody>
                    <a:bodyPr/>
                    <a:lstStyle/>
                    <a:p>
                      <a:r>
                        <a:rPr lang="en-US" sz="2400" b="1" dirty="0"/>
                        <a:t>Urban Sustainability Objectives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Urban Sustainability Dimensions tackled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1351"/>
                  </a:ext>
                </a:extLst>
              </a:tr>
              <a:tr h="98425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Previous experience of arts and culture in local planning practices</a:t>
                      </a:r>
                      <a:endParaRPr lang="en-GB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Stakeholders availability (policy makers, local and residents  associations, CCS involved in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s.u.d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.)</a:t>
                      </a:r>
                      <a:endParaRPr lang="en-GB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123784"/>
                  </a:ext>
                </a:extLst>
              </a:tr>
              <a:tr h="129424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Previous experience in citizen participation to local planning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CCIs suitable for participatory actions to identify creative solutions to urban sustainability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84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038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6139C7E57DC040AA27A826B83902B3" ma:contentTypeVersion="4" ma:contentTypeDescription="Creare un nuovo documento." ma:contentTypeScope="" ma:versionID="f1ce64f3d82f8435d3cbe27069f9b65e">
  <xsd:schema xmlns:xsd="http://www.w3.org/2001/XMLSchema" xmlns:xs="http://www.w3.org/2001/XMLSchema" xmlns:p="http://schemas.microsoft.com/office/2006/metadata/properties" xmlns:ns2="f0c93ea5-e482-4bf2-9d7e-8dd085518397" targetNamespace="http://schemas.microsoft.com/office/2006/metadata/properties" ma:root="true" ma:fieldsID="48e518e44e90cf6c07505fc25e3d6e9f" ns2:_="">
    <xsd:import namespace="f0c93ea5-e482-4bf2-9d7e-8dd0855183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93ea5-e482-4bf2-9d7e-8dd0855183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D0468-6E11-4912-BCDA-F547427823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c93ea5-e482-4bf2-9d7e-8dd0855183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B531F6-5BDA-4895-9EFC-5C45FD429085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0c93ea5-e482-4bf2-9d7e-8dd08551839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86D83F-E104-46D6-A6F7-1E8C0FCB58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1132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Montserrat</vt:lpstr>
      <vt:lpstr>Wingdings</vt:lpstr>
      <vt:lpstr>Thème Office</vt:lpstr>
      <vt:lpstr>Presentazione standard di PowerPoint</vt:lpstr>
      <vt:lpstr>WP3.3 Overview</vt:lpstr>
      <vt:lpstr>Presentazione standard di PowerPoint</vt:lpstr>
      <vt:lpstr>Presentazione standard di PowerPoint</vt:lpstr>
      <vt:lpstr>Need Analysis of local CC sector </vt:lpstr>
      <vt:lpstr> Activation of local working groups (LWG)</vt:lpstr>
      <vt:lpstr>FRONTRUNNER ANALYSIS </vt:lpstr>
      <vt:lpstr>FVG Receiver Partners Meetings </vt:lpstr>
      <vt:lpstr>FVG Receiver Partners Meetings </vt:lpstr>
      <vt:lpstr> Urban Sustainability Objectives </vt:lpstr>
      <vt:lpstr>Urban Sustainability Dimensions tackled</vt:lpstr>
      <vt:lpstr>Previous experience of arts and culture involvement in local planning practices</vt:lpstr>
      <vt:lpstr>Previous experience in citizen participation to local planning</vt:lpstr>
      <vt:lpstr>   CCIs suitable for participatory actions for creative solutions to urban sustainability   </vt:lpstr>
    </vt:vector>
  </TitlesOfParts>
  <Company>CCINCA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GIORDANO Julie</dc:creator>
  <cp:lastModifiedBy>Corrado Campobasso</cp:lastModifiedBy>
  <cp:revision>190</cp:revision>
  <dcterms:created xsi:type="dcterms:W3CDTF">2016-11-04T15:19:47Z</dcterms:created>
  <dcterms:modified xsi:type="dcterms:W3CDTF">2021-07-24T07:16:01Z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0x010100B06139C7E57DC040AA27A826B83902B3</vt:lpwstr>
  </property>
</Properties>
</file>