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28"/>
  </p:notesMasterIdLst>
  <p:handoutMasterIdLst>
    <p:handoutMasterId r:id="rId29"/>
  </p:handoutMasterIdLst>
  <p:sldIdLst>
    <p:sldId id="406" r:id="rId5"/>
    <p:sldId id="408" r:id="rId6"/>
    <p:sldId id="412" r:id="rId7"/>
    <p:sldId id="411" r:id="rId8"/>
    <p:sldId id="410" r:id="rId9"/>
    <p:sldId id="409" r:id="rId10"/>
    <p:sldId id="413" r:id="rId11"/>
    <p:sldId id="414" r:id="rId12"/>
    <p:sldId id="415" r:id="rId13"/>
    <p:sldId id="416" r:id="rId14"/>
    <p:sldId id="417" r:id="rId15"/>
    <p:sldId id="418" r:id="rId16"/>
    <p:sldId id="419" r:id="rId17"/>
    <p:sldId id="404" r:id="rId18"/>
    <p:sldId id="402" r:id="rId19"/>
    <p:sldId id="280" r:id="rId20"/>
    <p:sldId id="422" r:id="rId21"/>
    <p:sldId id="282" r:id="rId22"/>
    <p:sldId id="283" r:id="rId23"/>
    <p:sldId id="423" r:id="rId24"/>
    <p:sldId id="298" r:id="rId25"/>
    <p:sldId id="420" r:id="rId26"/>
    <p:sldId id="421" r:id="rId2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9CCFF"/>
    <a:srgbClr val="127A91"/>
    <a:srgbClr val="05738B"/>
    <a:srgbClr val="92D050"/>
    <a:srgbClr val="FFC000"/>
    <a:srgbClr val="159961"/>
    <a:srgbClr val="3C737F"/>
    <a:srgbClr val="3990A3"/>
    <a:srgbClr val="6CAD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p:cViewPr varScale="1">
        <p:scale>
          <a:sx n="62" d="100"/>
          <a:sy n="62" d="100"/>
        </p:scale>
        <p:origin x="1368"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4008" y="-102"/>
      </p:cViewPr>
      <p:guideLst>
        <p:guide orient="horz" pos="3125"/>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 Sfiligoi" userId="80766eff-d54d-4ace-9f9a-278befd2d73b" providerId="ADAL" clId="{5DC8639A-230C-4A9B-96CF-7C4179874AF3}"/>
    <pc:docChg chg="modSld">
      <pc:chgData name="Elisa Sfiligoi" userId="80766eff-d54d-4ace-9f9a-278befd2d73b" providerId="ADAL" clId="{5DC8639A-230C-4A9B-96CF-7C4179874AF3}" dt="2021-07-26T15:05:56.686" v="0" actId="1076"/>
      <pc:docMkLst>
        <pc:docMk/>
      </pc:docMkLst>
      <pc:sldChg chg="modSp mod">
        <pc:chgData name="Elisa Sfiligoi" userId="80766eff-d54d-4ace-9f9a-278befd2d73b" providerId="ADAL" clId="{5DC8639A-230C-4A9B-96CF-7C4179874AF3}" dt="2021-07-26T15:05:56.686" v="0" actId="1076"/>
        <pc:sldMkLst>
          <pc:docMk/>
          <pc:sldMk cId="3641374741" sldId="420"/>
        </pc:sldMkLst>
        <pc:spChg chg="mod">
          <ac:chgData name="Elisa Sfiligoi" userId="80766eff-d54d-4ace-9f9a-278befd2d73b" providerId="ADAL" clId="{5DC8639A-230C-4A9B-96CF-7C4179874AF3}" dt="2021-07-26T15:05:56.686" v="0" actId="1076"/>
          <ac:spMkLst>
            <pc:docMk/>
            <pc:sldMk cId="3641374741" sldId="420"/>
            <ac:spMk id="8" creationId="{BA127A88-5D33-41A8-B415-9CFAEC388F8D}"/>
          </ac:spMkLst>
        </pc:spChg>
      </pc:sldChg>
    </pc:docChg>
  </pc:docChgLst>
  <pc:docChgLst>
    <pc:chgData name="Francesca Silvera" userId="8b683782-b994-45a3-9d1b-a93650874d36" providerId="ADAL" clId="{871462AC-50C6-46C3-A06D-A9B315E90E6C}"/>
    <pc:docChg chg="undo custSel addSld modSld sldOrd modNotesMaster modHandout">
      <pc:chgData name="Francesca Silvera" userId="8b683782-b994-45a3-9d1b-a93650874d36" providerId="ADAL" clId="{871462AC-50C6-46C3-A06D-A9B315E90E6C}" dt="2021-07-26T07:15:59.586" v="1539" actId="20577"/>
      <pc:docMkLst>
        <pc:docMk/>
      </pc:docMkLst>
      <pc:sldChg chg="modSp mod">
        <pc:chgData name="Francesca Silvera" userId="8b683782-b994-45a3-9d1b-a93650874d36" providerId="ADAL" clId="{871462AC-50C6-46C3-A06D-A9B315E90E6C}" dt="2021-07-23T08:18:45.533" v="679" actId="1038"/>
        <pc:sldMkLst>
          <pc:docMk/>
          <pc:sldMk cId="2582098030" sldId="280"/>
        </pc:sldMkLst>
        <pc:spChg chg="mod">
          <ac:chgData name="Francesca Silvera" userId="8b683782-b994-45a3-9d1b-a93650874d36" providerId="ADAL" clId="{871462AC-50C6-46C3-A06D-A9B315E90E6C}" dt="2021-07-23T08:18:45.533" v="679" actId="1038"/>
          <ac:spMkLst>
            <pc:docMk/>
            <pc:sldMk cId="2582098030" sldId="280"/>
            <ac:spMk id="2" creationId="{924E7137-EC3E-4B3B-8F4D-8AF13F7CE09D}"/>
          </ac:spMkLst>
        </pc:spChg>
      </pc:sldChg>
      <pc:sldChg chg="modSp mod">
        <pc:chgData name="Francesca Silvera" userId="8b683782-b994-45a3-9d1b-a93650874d36" providerId="ADAL" clId="{871462AC-50C6-46C3-A06D-A9B315E90E6C}" dt="2021-07-23T08:21:07.982" v="694" actId="207"/>
        <pc:sldMkLst>
          <pc:docMk/>
          <pc:sldMk cId="3130500683" sldId="282"/>
        </pc:sldMkLst>
        <pc:spChg chg="mod">
          <ac:chgData name="Francesca Silvera" userId="8b683782-b994-45a3-9d1b-a93650874d36" providerId="ADAL" clId="{871462AC-50C6-46C3-A06D-A9B315E90E6C}" dt="2021-07-23T08:18:52.335" v="680" actId="1038"/>
          <ac:spMkLst>
            <pc:docMk/>
            <pc:sldMk cId="3130500683" sldId="282"/>
            <ac:spMk id="2" creationId="{924E7137-EC3E-4B3B-8F4D-8AF13F7CE09D}"/>
          </ac:spMkLst>
        </pc:spChg>
        <pc:spChg chg="mod">
          <ac:chgData name="Francesca Silvera" userId="8b683782-b994-45a3-9d1b-a93650874d36" providerId="ADAL" clId="{871462AC-50C6-46C3-A06D-A9B315E90E6C}" dt="2021-07-23T08:21:07.982" v="694" actId="207"/>
          <ac:spMkLst>
            <pc:docMk/>
            <pc:sldMk cId="3130500683" sldId="282"/>
            <ac:spMk id="14" creationId="{C36B9FED-5D58-4C6F-9582-25DF89AF0C6B}"/>
          </ac:spMkLst>
        </pc:spChg>
      </pc:sldChg>
      <pc:sldChg chg="modSp mod">
        <pc:chgData name="Francesca Silvera" userId="8b683782-b994-45a3-9d1b-a93650874d36" providerId="ADAL" clId="{871462AC-50C6-46C3-A06D-A9B315E90E6C}" dt="2021-07-23T08:21:14.427" v="695" actId="207"/>
        <pc:sldMkLst>
          <pc:docMk/>
          <pc:sldMk cId="1833618048" sldId="283"/>
        </pc:sldMkLst>
        <pc:spChg chg="mod">
          <ac:chgData name="Francesca Silvera" userId="8b683782-b994-45a3-9d1b-a93650874d36" providerId="ADAL" clId="{871462AC-50C6-46C3-A06D-A9B315E90E6C}" dt="2021-07-23T08:19:05.337" v="683" actId="1037"/>
          <ac:spMkLst>
            <pc:docMk/>
            <pc:sldMk cId="1833618048" sldId="283"/>
            <ac:spMk id="7" creationId="{322052F9-3705-4996-BD77-09A480F448F7}"/>
          </ac:spMkLst>
        </pc:spChg>
        <pc:spChg chg="mod">
          <ac:chgData name="Francesca Silvera" userId="8b683782-b994-45a3-9d1b-a93650874d36" providerId="ADAL" clId="{871462AC-50C6-46C3-A06D-A9B315E90E6C}" dt="2021-07-23T08:21:14.427" v="695" actId="207"/>
          <ac:spMkLst>
            <pc:docMk/>
            <pc:sldMk cId="1833618048" sldId="283"/>
            <ac:spMk id="8" creationId="{56B05796-A676-4A11-BD0F-2ECF2ADDBC03}"/>
          </ac:spMkLst>
        </pc:spChg>
      </pc:sldChg>
      <pc:sldChg chg="modSp mod">
        <pc:chgData name="Francesca Silvera" userId="8b683782-b994-45a3-9d1b-a93650874d36" providerId="ADAL" clId="{871462AC-50C6-46C3-A06D-A9B315E90E6C}" dt="2021-07-23T08:21:21.631" v="696" actId="207"/>
        <pc:sldMkLst>
          <pc:docMk/>
          <pc:sldMk cId="486868517" sldId="298"/>
        </pc:sldMkLst>
        <pc:spChg chg="mod">
          <ac:chgData name="Francesca Silvera" userId="8b683782-b994-45a3-9d1b-a93650874d36" providerId="ADAL" clId="{871462AC-50C6-46C3-A06D-A9B315E90E6C}" dt="2021-07-23T08:21:21.631" v="696" actId="207"/>
          <ac:spMkLst>
            <pc:docMk/>
            <pc:sldMk cId="486868517" sldId="298"/>
            <ac:spMk id="8" creationId="{BA127A88-5D33-41A8-B415-9CFAEC388F8D}"/>
          </ac:spMkLst>
        </pc:spChg>
      </pc:sldChg>
      <pc:sldChg chg="addSp modSp mod">
        <pc:chgData name="Francesca Silvera" userId="8b683782-b994-45a3-9d1b-a93650874d36" providerId="ADAL" clId="{871462AC-50C6-46C3-A06D-A9B315E90E6C}" dt="2021-07-23T11:18:09.696" v="1537" actId="14100"/>
        <pc:sldMkLst>
          <pc:docMk/>
          <pc:sldMk cId="3802602387" sldId="402"/>
        </pc:sldMkLst>
        <pc:spChg chg="mod">
          <ac:chgData name="Francesca Silvera" userId="8b683782-b994-45a3-9d1b-a93650874d36" providerId="ADAL" clId="{871462AC-50C6-46C3-A06D-A9B315E90E6C}" dt="2021-07-23T10:52:26.228" v="1109" actId="14100"/>
          <ac:spMkLst>
            <pc:docMk/>
            <pc:sldMk cId="3802602387" sldId="402"/>
            <ac:spMk id="2" creationId="{00000000-0000-0000-0000-000000000000}"/>
          </ac:spMkLst>
        </pc:spChg>
        <pc:spChg chg="add mod">
          <ac:chgData name="Francesca Silvera" userId="8b683782-b994-45a3-9d1b-a93650874d36" providerId="ADAL" clId="{871462AC-50C6-46C3-A06D-A9B315E90E6C}" dt="2021-07-23T11:18:09.696" v="1537" actId="14100"/>
          <ac:spMkLst>
            <pc:docMk/>
            <pc:sldMk cId="3802602387" sldId="402"/>
            <ac:spMk id="14" creationId="{DD89EF30-789D-4AB8-9D74-2BCC1DFEFD85}"/>
          </ac:spMkLst>
        </pc:spChg>
        <pc:graphicFrameChg chg="mod">
          <ac:chgData name="Francesca Silvera" userId="8b683782-b994-45a3-9d1b-a93650874d36" providerId="ADAL" clId="{871462AC-50C6-46C3-A06D-A9B315E90E6C}" dt="2021-07-23T11:17:48.224" v="1534"/>
          <ac:graphicFrameMkLst>
            <pc:docMk/>
            <pc:sldMk cId="3802602387" sldId="402"/>
            <ac:graphicFrameMk id="7" creationId="{00000000-0000-0000-0000-000000000000}"/>
          </ac:graphicFrameMkLst>
        </pc:graphicFrameChg>
      </pc:sldChg>
      <pc:sldChg chg="modSp mod">
        <pc:chgData name="Francesca Silvera" userId="8b683782-b994-45a3-9d1b-a93650874d36" providerId="ADAL" clId="{871462AC-50C6-46C3-A06D-A9B315E90E6C}" dt="2021-07-26T07:15:59.586" v="1539" actId="20577"/>
        <pc:sldMkLst>
          <pc:docMk/>
          <pc:sldMk cId="521376665" sldId="404"/>
        </pc:sldMkLst>
        <pc:spChg chg="mod">
          <ac:chgData name="Francesca Silvera" userId="8b683782-b994-45a3-9d1b-a93650874d36" providerId="ADAL" clId="{871462AC-50C6-46C3-A06D-A9B315E90E6C}" dt="2021-07-23T08:18:24.709" v="675" actId="1038"/>
          <ac:spMkLst>
            <pc:docMk/>
            <pc:sldMk cId="521376665" sldId="404"/>
            <ac:spMk id="2" creationId="{924E7137-EC3E-4B3B-8F4D-8AF13F7CE09D}"/>
          </ac:spMkLst>
        </pc:spChg>
        <pc:spChg chg="mod">
          <ac:chgData name="Francesca Silvera" userId="8b683782-b994-45a3-9d1b-a93650874d36" providerId="ADAL" clId="{871462AC-50C6-46C3-A06D-A9B315E90E6C}" dt="2021-07-26T07:15:59.586" v="1539" actId="20577"/>
          <ac:spMkLst>
            <pc:docMk/>
            <pc:sldMk cId="521376665" sldId="404"/>
            <ac:spMk id="35" creationId="{C0BCAEE0-A96E-42FE-9C9B-45C5D532A282}"/>
          </ac:spMkLst>
        </pc:spChg>
      </pc:sldChg>
      <pc:sldChg chg="modSp mod">
        <pc:chgData name="Francesca Silvera" userId="8b683782-b994-45a3-9d1b-a93650874d36" providerId="ADAL" clId="{871462AC-50C6-46C3-A06D-A9B315E90E6C}" dt="2021-07-23T08:01:21.896" v="1" actId="5793"/>
        <pc:sldMkLst>
          <pc:docMk/>
          <pc:sldMk cId="1422055877" sldId="406"/>
        </pc:sldMkLst>
        <pc:spChg chg="mod">
          <ac:chgData name="Francesca Silvera" userId="8b683782-b994-45a3-9d1b-a93650874d36" providerId="ADAL" clId="{871462AC-50C6-46C3-A06D-A9B315E90E6C}" dt="2021-07-23T08:01:21.896" v="1" actId="5793"/>
          <ac:spMkLst>
            <pc:docMk/>
            <pc:sldMk cId="1422055877" sldId="406"/>
            <ac:spMk id="28" creationId="{93E30CC1-05BA-4F01-B05F-7024596B20A0}"/>
          </ac:spMkLst>
        </pc:spChg>
      </pc:sldChg>
      <pc:sldChg chg="modSp mod">
        <pc:chgData name="Francesca Silvera" userId="8b683782-b994-45a3-9d1b-a93650874d36" providerId="ADAL" clId="{871462AC-50C6-46C3-A06D-A9B315E90E6C}" dt="2021-07-23T11:04:54.702" v="1463" actId="5793"/>
        <pc:sldMkLst>
          <pc:docMk/>
          <pc:sldMk cId="3364962351" sldId="408"/>
        </pc:sldMkLst>
        <pc:spChg chg="mod">
          <ac:chgData name="Francesca Silvera" userId="8b683782-b994-45a3-9d1b-a93650874d36" providerId="ADAL" clId="{871462AC-50C6-46C3-A06D-A9B315E90E6C}" dt="2021-07-23T08:11:20.622" v="534" actId="1076"/>
          <ac:spMkLst>
            <pc:docMk/>
            <pc:sldMk cId="3364962351" sldId="408"/>
            <ac:spMk id="7" creationId="{A19B0F54-5028-4CEA-9CCE-BFDBDC3DE473}"/>
          </ac:spMkLst>
        </pc:spChg>
        <pc:spChg chg="mod">
          <ac:chgData name="Francesca Silvera" userId="8b683782-b994-45a3-9d1b-a93650874d36" providerId="ADAL" clId="{871462AC-50C6-46C3-A06D-A9B315E90E6C}" dt="2021-07-23T11:04:54.702" v="1463" actId="5793"/>
          <ac:spMkLst>
            <pc:docMk/>
            <pc:sldMk cId="3364962351" sldId="408"/>
            <ac:spMk id="8" creationId="{5ADD1B92-ACCD-4914-A596-2FD81D1BFAF7}"/>
          </ac:spMkLst>
        </pc:spChg>
      </pc:sldChg>
      <pc:sldChg chg="modSp mod">
        <pc:chgData name="Francesca Silvera" userId="8b683782-b994-45a3-9d1b-a93650874d36" providerId="ADAL" clId="{871462AC-50C6-46C3-A06D-A9B315E90E6C}" dt="2021-07-23T10:16:39.439" v="989" actId="1038"/>
        <pc:sldMkLst>
          <pc:docMk/>
          <pc:sldMk cId="403871521" sldId="409"/>
        </pc:sldMkLst>
        <pc:spChg chg="mod">
          <ac:chgData name="Francesca Silvera" userId="8b683782-b994-45a3-9d1b-a93650874d36" providerId="ADAL" clId="{871462AC-50C6-46C3-A06D-A9B315E90E6C}" dt="2021-07-23T08:11:32.945" v="535" actId="1076"/>
          <ac:spMkLst>
            <pc:docMk/>
            <pc:sldMk cId="403871521" sldId="409"/>
            <ac:spMk id="5" creationId="{57A0ADDA-796D-4BF3-969B-CB25DE4C6017}"/>
          </ac:spMkLst>
        </pc:spChg>
        <pc:picChg chg="mod">
          <ac:chgData name="Francesca Silvera" userId="8b683782-b994-45a3-9d1b-a93650874d36" providerId="ADAL" clId="{871462AC-50C6-46C3-A06D-A9B315E90E6C}" dt="2021-07-23T10:16:39.439" v="989" actId="1038"/>
          <ac:picMkLst>
            <pc:docMk/>
            <pc:sldMk cId="403871521" sldId="409"/>
            <ac:picMk id="7" creationId="{2C4DCC9F-AA66-4100-9834-1ADDBABBD5D6}"/>
          </ac:picMkLst>
        </pc:picChg>
      </pc:sldChg>
      <pc:sldChg chg="modSp mod">
        <pc:chgData name="Francesca Silvera" userId="8b683782-b994-45a3-9d1b-a93650874d36" providerId="ADAL" clId="{871462AC-50C6-46C3-A06D-A9B315E90E6C}" dt="2021-07-23T08:02:07.049" v="6" actId="1037"/>
        <pc:sldMkLst>
          <pc:docMk/>
          <pc:sldMk cId="1010293296" sldId="411"/>
        </pc:sldMkLst>
        <pc:spChg chg="mod">
          <ac:chgData name="Francesca Silvera" userId="8b683782-b994-45a3-9d1b-a93650874d36" providerId="ADAL" clId="{871462AC-50C6-46C3-A06D-A9B315E90E6C}" dt="2021-07-23T08:02:07.049" v="6" actId="1037"/>
          <ac:spMkLst>
            <pc:docMk/>
            <pc:sldMk cId="1010293296" sldId="411"/>
            <ac:spMk id="4" creationId="{177077BC-A3E8-4733-AB9D-B9D5671156DE}"/>
          </ac:spMkLst>
        </pc:spChg>
      </pc:sldChg>
      <pc:sldChg chg="modSp mod">
        <pc:chgData name="Francesca Silvera" userId="8b683782-b994-45a3-9d1b-a93650874d36" providerId="ADAL" clId="{871462AC-50C6-46C3-A06D-A9B315E90E6C}" dt="2021-07-23T08:01:56.479" v="4" actId="1076"/>
        <pc:sldMkLst>
          <pc:docMk/>
          <pc:sldMk cId="4129434478" sldId="412"/>
        </pc:sldMkLst>
        <pc:spChg chg="mod">
          <ac:chgData name="Francesca Silvera" userId="8b683782-b994-45a3-9d1b-a93650874d36" providerId="ADAL" clId="{871462AC-50C6-46C3-A06D-A9B315E90E6C}" dt="2021-07-23T08:01:56.479" v="4" actId="1076"/>
          <ac:spMkLst>
            <pc:docMk/>
            <pc:sldMk cId="4129434478" sldId="412"/>
            <ac:spMk id="5" creationId="{BD601391-F25D-4A54-BD17-BF7AAC329173}"/>
          </ac:spMkLst>
        </pc:spChg>
      </pc:sldChg>
      <pc:sldChg chg="modSp mod">
        <pc:chgData name="Francesca Silvera" userId="8b683782-b994-45a3-9d1b-a93650874d36" providerId="ADAL" clId="{871462AC-50C6-46C3-A06D-A9B315E90E6C}" dt="2021-07-23T08:11:53.021" v="539" actId="1035"/>
        <pc:sldMkLst>
          <pc:docMk/>
          <pc:sldMk cId="1346771473" sldId="413"/>
        </pc:sldMkLst>
        <pc:spChg chg="mod">
          <ac:chgData name="Francesca Silvera" userId="8b683782-b994-45a3-9d1b-a93650874d36" providerId="ADAL" clId="{871462AC-50C6-46C3-A06D-A9B315E90E6C}" dt="2021-07-23T08:11:53.021" v="539" actId="1035"/>
          <ac:spMkLst>
            <pc:docMk/>
            <pc:sldMk cId="1346771473" sldId="413"/>
            <ac:spMk id="5" creationId="{FE3D1588-A7A2-4620-9C02-D97CD609D3FF}"/>
          </ac:spMkLst>
        </pc:spChg>
      </pc:sldChg>
      <pc:sldChg chg="modSp mod">
        <pc:chgData name="Francesca Silvera" userId="8b683782-b994-45a3-9d1b-a93650874d36" providerId="ADAL" clId="{871462AC-50C6-46C3-A06D-A9B315E90E6C}" dt="2021-07-23T08:13:28.168" v="594" actId="1035"/>
        <pc:sldMkLst>
          <pc:docMk/>
          <pc:sldMk cId="3871740913" sldId="414"/>
        </pc:sldMkLst>
        <pc:spChg chg="mod">
          <ac:chgData name="Francesca Silvera" userId="8b683782-b994-45a3-9d1b-a93650874d36" providerId="ADAL" clId="{871462AC-50C6-46C3-A06D-A9B315E90E6C}" dt="2021-07-23T08:13:13.450" v="585" actId="1035"/>
          <ac:spMkLst>
            <pc:docMk/>
            <pc:sldMk cId="3871740913" sldId="414"/>
            <ac:spMk id="4" creationId="{0BB3C003-6773-4867-8544-6C8F11AE717A}"/>
          </ac:spMkLst>
        </pc:spChg>
        <pc:spChg chg="mod">
          <ac:chgData name="Francesca Silvera" userId="8b683782-b994-45a3-9d1b-a93650874d36" providerId="ADAL" clId="{871462AC-50C6-46C3-A06D-A9B315E90E6C}" dt="2021-07-23T08:12:27.608" v="555" actId="1035"/>
          <ac:spMkLst>
            <pc:docMk/>
            <pc:sldMk cId="3871740913" sldId="414"/>
            <ac:spMk id="5" creationId="{42BFD88C-85D9-440C-9E5A-F2FD447D86A0}"/>
          </ac:spMkLst>
        </pc:spChg>
        <pc:graphicFrameChg chg="mod">
          <ac:chgData name="Francesca Silvera" userId="8b683782-b994-45a3-9d1b-a93650874d36" providerId="ADAL" clId="{871462AC-50C6-46C3-A06D-A9B315E90E6C}" dt="2021-07-23T08:13:28.168" v="594" actId="1035"/>
          <ac:graphicFrameMkLst>
            <pc:docMk/>
            <pc:sldMk cId="3871740913" sldId="414"/>
            <ac:graphicFrameMk id="7" creationId="{9EC34081-39F2-4FEB-A61B-BFE94CA3D2FF}"/>
          </ac:graphicFrameMkLst>
        </pc:graphicFrameChg>
        <pc:picChg chg="mod">
          <ac:chgData name="Francesca Silvera" userId="8b683782-b994-45a3-9d1b-a93650874d36" providerId="ADAL" clId="{871462AC-50C6-46C3-A06D-A9B315E90E6C}" dt="2021-07-23T08:13:13.450" v="585" actId="1035"/>
          <ac:picMkLst>
            <pc:docMk/>
            <pc:sldMk cId="3871740913" sldId="414"/>
            <ac:picMk id="6" creationId="{8D3169C8-ACA2-4366-96AE-9055F9335FE3}"/>
          </ac:picMkLst>
        </pc:picChg>
      </pc:sldChg>
      <pc:sldChg chg="modSp mod">
        <pc:chgData name="Francesca Silvera" userId="8b683782-b994-45a3-9d1b-a93650874d36" providerId="ADAL" clId="{871462AC-50C6-46C3-A06D-A9B315E90E6C}" dt="2021-07-23T08:13:53.905" v="599" actId="1035"/>
        <pc:sldMkLst>
          <pc:docMk/>
          <pc:sldMk cId="1116371088" sldId="415"/>
        </pc:sldMkLst>
        <pc:spChg chg="mod">
          <ac:chgData name="Francesca Silvera" userId="8b683782-b994-45a3-9d1b-a93650874d36" providerId="ADAL" clId="{871462AC-50C6-46C3-A06D-A9B315E90E6C}" dt="2021-07-23T08:12:43.010" v="578" actId="1036"/>
          <ac:spMkLst>
            <pc:docMk/>
            <pc:sldMk cId="1116371088" sldId="415"/>
            <ac:spMk id="4" creationId="{DDAC6EF3-3E5E-49BB-92B2-92FEEB0813B8}"/>
          </ac:spMkLst>
        </pc:spChg>
        <pc:spChg chg="mod">
          <ac:chgData name="Francesca Silvera" userId="8b683782-b994-45a3-9d1b-a93650874d36" providerId="ADAL" clId="{871462AC-50C6-46C3-A06D-A9B315E90E6C}" dt="2021-07-23T08:12:36.392" v="564" actId="1035"/>
          <ac:spMkLst>
            <pc:docMk/>
            <pc:sldMk cId="1116371088" sldId="415"/>
            <ac:spMk id="5" creationId="{1AE6FE77-963B-49E8-9C88-10FB5DB4B47B}"/>
          </ac:spMkLst>
        </pc:spChg>
        <pc:graphicFrameChg chg="mod">
          <ac:chgData name="Francesca Silvera" userId="8b683782-b994-45a3-9d1b-a93650874d36" providerId="ADAL" clId="{871462AC-50C6-46C3-A06D-A9B315E90E6C}" dt="2021-07-23T08:13:53.905" v="599" actId="1035"/>
          <ac:graphicFrameMkLst>
            <pc:docMk/>
            <pc:sldMk cId="1116371088" sldId="415"/>
            <ac:graphicFrameMk id="7" creationId="{04FFECA9-06AF-4FF2-92C0-C69766605F48}"/>
          </ac:graphicFrameMkLst>
        </pc:graphicFrameChg>
      </pc:sldChg>
      <pc:sldChg chg="modSp mod">
        <pc:chgData name="Francesca Silvera" userId="8b683782-b994-45a3-9d1b-a93650874d36" providerId="ADAL" clId="{871462AC-50C6-46C3-A06D-A9B315E90E6C}" dt="2021-07-23T08:14:38.558" v="605" actId="1035"/>
        <pc:sldMkLst>
          <pc:docMk/>
          <pc:sldMk cId="3115630260" sldId="416"/>
        </pc:sldMkLst>
        <pc:spChg chg="mod">
          <ac:chgData name="Francesca Silvera" userId="8b683782-b994-45a3-9d1b-a93650874d36" providerId="ADAL" clId="{871462AC-50C6-46C3-A06D-A9B315E90E6C}" dt="2021-07-23T08:14:38.558" v="605" actId="1035"/>
          <ac:spMkLst>
            <pc:docMk/>
            <pc:sldMk cId="3115630260" sldId="416"/>
            <ac:spMk id="4" creationId="{A447E9EF-2B9A-4275-B138-7D855D50A192}"/>
          </ac:spMkLst>
        </pc:spChg>
        <pc:spChg chg="mod">
          <ac:chgData name="Francesca Silvera" userId="8b683782-b994-45a3-9d1b-a93650874d36" providerId="ADAL" clId="{871462AC-50C6-46C3-A06D-A9B315E90E6C}" dt="2021-07-23T08:12:56.716" v="583" actId="1036"/>
          <ac:spMkLst>
            <pc:docMk/>
            <pc:sldMk cId="3115630260" sldId="416"/>
            <ac:spMk id="5" creationId="{D563BDFD-8307-4830-B109-5072DD19E3FF}"/>
          </ac:spMkLst>
        </pc:spChg>
        <pc:graphicFrameChg chg="mod">
          <ac:chgData name="Francesca Silvera" userId="8b683782-b994-45a3-9d1b-a93650874d36" providerId="ADAL" clId="{871462AC-50C6-46C3-A06D-A9B315E90E6C}" dt="2021-07-23T08:14:26.484" v="604" actId="1035"/>
          <ac:graphicFrameMkLst>
            <pc:docMk/>
            <pc:sldMk cId="3115630260" sldId="416"/>
            <ac:graphicFrameMk id="7" creationId="{0C373B17-069B-4A92-A842-DBAF0381C02F}"/>
          </ac:graphicFrameMkLst>
        </pc:graphicFrameChg>
        <pc:picChg chg="mod">
          <ac:chgData name="Francesca Silvera" userId="8b683782-b994-45a3-9d1b-a93650874d36" providerId="ADAL" clId="{871462AC-50C6-46C3-A06D-A9B315E90E6C}" dt="2021-07-23T08:14:38.558" v="605" actId="1035"/>
          <ac:picMkLst>
            <pc:docMk/>
            <pc:sldMk cId="3115630260" sldId="416"/>
            <ac:picMk id="6" creationId="{64042987-2356-4A08-8995-9EB883752053}"/>
          </ac:picMkLst>
        </pc:picChg>
      </pc:sldChg>
      <pc:sldChg chg="modSp mod">
        <pc:chgData name="Francesca Silvera" userId="8b683782-b994-45a3-9d1b-a93650874d36" providerId="ADAL" clId="{871462AC-50C6-46C3-A06D-A9B315E90E6C}" dt="2021-07-23T08:15:39.182" v="651" actId="1036"/>
        <pc:sldMkLst>
          <pc:docMk/>
          <pc:sldMk cId="3689628456" sldId="417"/>
        </pc:sldMkLst>
        <pc:spChg chg="mod">
          <ac:chgData name="Francesca Silvera" userId="8b683782-b994-45a3-9d1b-a93650874d36" providerId="ADAL" clId="{871462AC-50C6-46C3-A06D-A9B315E90E6C}" dt="2021-07-23T08:15:24.405" v="633" actId="1035"/>
          <ac:spMkLst>
            <pc:docMk/>
            <pc:sldMk cId="3689628456" sldId="417"/>
            <ac:spMk id="4" creationId="{78BE8C50-A436-4656-A917-8A32AA1A77EC}"/>
          </ac:spMkLst>
        </pc:spChg>
        <pc:spChg chg="mod">
          <ac:chgData name="Francesca Silvera" userId="8b683782-b994-45a3-9d1b-a93650874d36" providerId="ADAL" clId="{871462AC-50C6-46C3-A06D-A9B315E90E6C}" dt="2021-07-23T08:15:16.392" v="632" actId="1037"/>
          <ac:spMkLst>
            <pc:docMk/>
            <pc:sldMk cId="3689628456" sldId="417"/>
            <ac:spMk id="5" creationId="{CC91B055-BE72-4583-A585-6A701B98DF69}"/>
          </ac:spMkLst>
        </pc:spChg>
        <pc:graphicFrameChg chg="mod">
          <ac:chgData name="Francesca Silvera" userId="8b683782-b994-45a3-9d1b-a93650874d36" providerId="ADAL" clId="{871462AC-50C6-46C3-A06D-A9B315E90E6C}" dt="2021-07-23T08:15:39.182" v="651" actId="1036"/>
          <ac:graphicFrameMkLst>
            <pc:docMk/>
            <pc:sldMk cId="3689628456" sldId="417"/>
            <ac:graphicFrameMk id="7" creationId="{3A64475F-7CDB-4F6D-A643-9CE8C6B39490}"/>
          </ac:graphicFrameMkLst>
        </pc:graphicFrameChg>
        <pc:picChg chg="mod">
          <ac:chgData name="Francesca Silvera" userId="8b683782-b994-45a3-9d1b-a93650874d36" providerId="ADAL" clId="{871462AC-50C6-46C3-A06D-A9B315E90E6C}" dt="2021-07-23T08:15:24.405" v="633" actId="1035"/>
          <ac:picMkLst>
            <pc:docMk/>
            <pc:sldMk cId="3689628456" sldId="417"/>
            <ac:picMk id="6" creationId="{526E4144-2872-4A99-8FF3-A7C14891A7F1}"/>
          </ac:picMkLst>
        </pc:picChg>
      </pc:sldChg>
      <pc:sldChg chg="delSp modSp add mod">
        <pc:chgData name="Francesca Silvera" userId="8b683782-b994-45a3-9d1b-a93650874d36" providerId="ADAL" clId="{871462AC-50C6-46C3-A06D-A9B315E90E6C}" dt="2021-07-23T08:27:43.625" v="913" actId="207"/>
        <pc:sldMkLst>
          <pc:docMk/>
          <pc:sldMk cId="3641374741" sldId="420"/>
        </pc:sldMkLst>
        <pc:spChg chg="mod">
          <ac:chgData name="Francesca Silvera" userId="8b683782-b994-45a3-9d1b-a93650874d36" providerId="ADAL" clId="{871462AC-50C6-46C3-A06D-A9B315E90E6C}" dt="2021-07-23T08:09:31.788" v="530" actId="1076"/>
          <ac:spMkLst>
            <pc:docMk/>
            <pc:sldMk cId="3641374741" sldId="420"/>
            <ac:spMk id="2" creationId="{924E7137-EC3E-4B3B-8F4D-8AF13F7CE09D}"/>
          </ac:spMkLst>
        </pc:spChg>
        <pc:spChg chg="mod">
          <ac:chgData name="Francesca Silvera" userId="8b683782-b994-45a3-9d1b-a93650874d36" providerId="ADAL" clId="{871462AC-50C6-46C3-A06D-A9B315E90E6C}" dt="2021-07-23T08:27:43.625" v="913" actId="207"/>
          <ac:spMkLst>
            <pc:docMk/>
            <pc:sldMk cId="3641374741" sldId="420"/>
            <ac:spMk id="8" creationId="{BA127A88-5D33-41A8-B415-9CFAEC388F8D}"/>
          </ac:spMkLst>
        </pc:spChg>
        <pc:picChg chg="del">
          <ac:chgData name="Francesca Silvera" userId="8b683782-b994-45a3-9d1b-a93650874d36" providerId="ADAL" clId="{871462AC-50C6-46C3-A06D-A9B315E90E6C}" dt="2021-07-23T08:03:18.540" v="40" actId="478"/>
          <ac:picMkLst>
            <pc:docMk/>
            <pc:sldMk cId="3641374741" sldId="420"/>
            <ac:picMk id="11" creationId="{5C83AB7E-0A45-4014-A74E-D220026AE473}"/>
          </ac:picMkLst>
        </pc:picChg>
      </pc:sldChg>
      <pc:sldChg chg="delSp modSp add mod">
        <pc:chgData name="Francesca Silvera" userId="8b683782-b994-45a3-9d1b-a93650874d36" providerId="ADAL" clId="{871462AC-50C6-46C3-A06D-A9B315E90E6C}" dt="2021-07-23T08:29:14.769" v="986" actId="478"/>
        <pc:sldMkLst>
          <pc:docMk/>
          <pc:sldMk cId="3378600685" sldId="421"/>
        </pc:sldMkLst>
        <pc:spChg chg="del">
          <ac:chgData name="Francesca Silvera" userId="8b683782-b994-45a3-9d1b-a93650874d36" providerId="ADAL" clId="{871462AC-50C6-46C3-A06D-A9B315E90E6C}" dt="2021-07-23T08:29:14.769" v="986" actId="478"/>
          <ac:spMkLst>
            <pc:docMk/>
            <pc:sldMk cId="3378600685" sldId="421"/>
            <ac:spMk id="28" creationId="{93E30CC1-05BA-4F01-B05F-7024596B20A0}"/>
          </ac:spMkLst>
        </pc:spChg>
        <pc:spChg chg="mod">
          <ac:chgData name="Francesca Silvera" userId="8b683782-b994-45a3-9d1b-a93650874d36" providerId="ADAL" clId="{871462AC-50C6-46C3-A06D-A9B315E90E6C}" dt="2021-07-23T08:29:10.174" v="985" actId="20577"/>
          <ac:spMkLst>
            <pc:docMk/>
            <pc:sldMk cId="3378600685" sldId="421"/>
            <ac:spMk id="29" creationId="{6A80F92D-0068-444A-890F-8A3C46845B31}"/>
          </ac:spMkLst>
        </pc:spChg>
      </pc:sldChg>
      <pc:sldChg chg="addSp delSp modSp mod">
        <pc:chgData name="Francesca Silvera" userId="8b683782-b994-45a3-9d1b-a93650874d36" providerId="ADAL" clId="{871462AC-50C6-46C3-A06D-A9B315E90E6C}" dt="2021-07-23T11:08:57.397" v="1468" actId="207"/>
        <pc:sldMkLst>
          <pc:docMk/>
          <pc:sldMk cId="1256281192" sldId="422"/>
        </pc:sldMkLst>
        <pc:spChg chg="mod">
          <ac:chgData name="Francesca Silvera" userId="8b683782-b994-45a3-9d1b-a93650874d36" providerId="ADAL" clId="{871462AC-50C6-46C3-A06D-A9B315E90E6C}" dt="2021-07-23T10:53:27.201" v="1134" actId="20577"/>
          <ac:spMkLst>
            <pc:docMk/>
            <pc:sldMk cId="1256281192" sldId="422"/>
            <ac:spMk id="2" creationId="{924E7137-EC3E-4B3B-8F4D-8AF13F7CE09D}"/>
          </ac:spMkLst>
        </pc:spChg>
        <pc:spChg chg="add mod">
          <ac:chgData name="Francesca Silvera" userId="8b683782-b994-45a3-9d1b-a93650874d36" providerId="ADAL" clId="{871462AC-50C6-46C3-A06D-A9B315E90E6C}" dt="2021-07-23T11:04:40.420" v="1457" actId="1035"/>
          <ac:spMkLst>
            <pc:docMk/>
            <pc:sldMk cId="1256281192" sldId="422"/>
            <ac:spMk id="4" creationId="{933978B6-52C0-45CF-B4AB-9E2BD4399995}"/>
          </ac:spMkLst>
        </pc:spChg>
        <pc:spChg chg="del">
          <ac:chgData name="Francesca Silvera" userId="8b683782-b994-45a3-9d1b-a93650874d36" providerId="ADAL" clId="{871462AC-50C6-46C3-A06D-A9B315E90E6C}" dt="2021-07-23T10:53:33.093" v="1136" actId="478"/>
          <ac:spMkLst>
            <pc:docMk/>
            <pc:sldMk cId="1256281192" sldId="422"/>
            <ac:spMk id="8" creationId="{655EA521-A943-4741-B5FC-B44EF9B1674C}"/>
          </ac:spMkLst>
        </pc:spChg>
        <pc:spChg chg="add mod">
          <ac:chgData name="Francesca Silvera" userId="8b683782-b994-45a3-9d1b-a93650874d36" providerId="ADAL" clId="{871462AC-50C6-46C3-A06D-A9B315E90E6C}" dt="2021-07-23T11:08:57.397" v="1468" actId="207"/>
          <ac:spMkLst>
            <pc:docMk/>
            <pc:sldMk cId="1256281192" sldId="422"/>
            <ac:spMk id="10" creationId="{7EB9C9DA-FAC8-4CFF-AACB-07FE82BBBA2C}"/>
          </ac:spMkLst>
        </pc:spChg>
        <pc:picChg chg="del">
          <ac:chgData name="Francesca Silvera" userId="8b683782-b994-45a3-9d1b-a93650874d36" providerId="ADAL" clId="{871462AC-50C6-46C3-A06D-A9B315E90E6C}" dt="2021-07-23T10:53:30.950" v="1135" actId="478"/>
          <ac:picMkLst>
            <pc:docMk/>
            <pc:sldMk cId="1256281192" sldId="422"/>
            <ac:picMk id="7" creationId="{91758C81-9C73-4652-9DA3-118622249105}"/>
          </ac:picMkLst>
        </pc:picChg>
      </pc:sldChg>
      <pc:sldChg chg="addSp delSp modSp mod ord">
        <pc:chgData name="Francesca Silvera" userId="8b683782-b994-45a3-9d1b-a93650874d36" providerId="ADAL" clId="{871462AC-50C6-46C3-A06D-A9B315E90E6C}" dt="2021-07-23T11:17:28.075" v="1533" actId="20577"/>
        <pc:sldMkLst>
          <pc:docMk/>
          <pc:sldMk cId="1553736590" sldId="423"/>
        </pc:sldMkLst>
        <pc:spChg chg="mod">
          <ac:chgData name="Francesca Silvera" userId="8b683782-b994-45a3-9d1b-a93650874d36" providerId="ADAL" clId="{871462AC-50C6-46C3-A06D-A9B315E90E6C}" dt="2021-07-23T11:04:28.195" v="1451" actId="1076"/>
          <ac:spMkLst>
            <pc:docMk/>
            <pc:sldMk cId="1553736590" sldId="423"/>
            <ac:spMk id="2" creationId="{924E7137-EC3E-4B3B-8F4D-8AF13F7CE09D}"/>
          </ac:spMkLst>
        </pc:spChg>
        <pc:spChg chg="del mod">
          <ac:chgData name="Francesca Silvera" userId="8b683782-b994-45a3-9d1b-a93650874d36" providerId="ADAL" clId="{871462AC-50C6-46C3-A06D-A9B315E90E6C}" dt="2021-07-23T11:08:44.585" v="1466" actId="478"/>
          <ac:spMkLst>
            <pc:docMk/>
            <pc:sldMk cId="1553736590" sldId="423"/>
            <ac:spMk id="4" creationId="{933978B6-52C0-45CF-B4AB-9E2BD4399995}"/>
          </ac:spMkLst>
        </pc:spChg>
        <pc:spChg chg="add mod">
          <ac:chgData name="Francesca Silvera" userId="8b683782-b994-45a3-9d1b-a93650874d36" providerId="ADAL" clId="{871462AC-50C6-46C3-A06D-A9B315E90E6C}" dt="2021-07-23T11:17:28.075" v="1533" actId="20577"/>
          <ac:spMkLst>
            <pc:docMk/>
            <pc:sldMk cId="1553736590" sldId="423"/>
            <ac:spMk id="7" creationId="{0332F732-0006-4B79-BBAC-3226B0969F4A}"/>
          </ac:spMkLst>
        </pc:spChg>
        <pc:spChg chg="del">
          <ac:chgData name="Francesca Silvera" userId="8b683782-b994-45a3-9d1b-a93650874d36" providerId="ADAL" clId="{871462AC-50C6-46C3-A06D-A9B315E90E6C}" dt="2021-07-23T11:08:39.829" v="1464" actId="478"/>
          <ac:spMkLst>
            <pc:docMk/>
            <pc:sldMk cId="1553736590" sldId="423"/>
            <ac:spMk id="10" creationId="{7EB9C9DA-FAC8-4CFF-AACB-07FE82BBBA2C}"/>
          </ac:spMkLst>
        </pc:spChg>
      </pc:sldChg>
    </pc:docChg>
  </pc:docChgLst>
  <pc:docChgLst>
    <pc:chgData name="Francesca Silvera" userId="8b683782-b994-45a3-9d1b-a93650874d36" providerId="ADAL" clId="{58DD2410-BF94-4909-B09C-928F30A6F776}"/>
    <pc:docChg chg="undo custSel addSld delSld modSld">
      <pc:chgData name="Francesca Silvera" userId="8b683782-b994-45a3-9d1b-a93650874d36" providerId="ADAL" clId="{58DD2410-BF94-4909-B09C-928F30A6F776}" dt="2021-07-21T19:26:45.853" v="187" actId="20577"/>
      <pc:docMkLst>
        <pc:docMk/>
      </pc:docMkLst>
      <pc:sldChg chg="modSp mod">
        <pc:chgData name="Francesca Silvera" userId="8b683782-b994-45a3-9d1b-a93650874d36" providerId="ADAL" clId="{58DD2410-BF94-4909-B09C-928F30A6F776}" dt="2021-07-21T19:24:18.983" v="149" actId="6549"/>
        <pc:sldMkLst>
          <pc:docMk/>
          <pc:sldMk cId="2582098030" sldId="280"/>
        </pc:sldMkLst>
        <pc:spChg chg="mod">
          <ac:chgData name="Francesca Silvera" userId="8b683782-b994-45a3-9d1b-a93650874d36" providerId="ADAL" clId="{58DD2410-BF94-4909-B09C-928F30A6F776}" dt="2021-07-21T19:24:18.983" v="149" actId="6549"/>
          <ac:spMkLst>
            <pc:docMk/>
            <pc:sldMk cId="2582098030" sldId="280"/>
            <ac:spMk id="2" creationId="{924E7137-EC3E-4B3B-8F4D-8AF13F7CE09D}"/>
          </ac:spMkLst>
        </pc:spChg>
      </pc:sldChg>
      <pc:sldChg chg="modSp mod">
        <pc:chgData name="Francesca Silvera" userId="8b683782-b994-45a3-9d1b-a93650874d36" providerId="ADAL" clId="{58DD2410-BF94-4909-B09C-928F30A6F776}" dt="2021-07-21T19:24:38.345" v="151" actId="1076"/>
        <pc:sldMkLst>
          <pc:docMk/>
          <pc:sldMk cId="3130500683" sldId="282"/>
        </pc:sldMkLst>
        <pc:spChg chg="mod">
          <ac:chgData name="Francesca Silvera" userId="8b683782-b994-45a3-9d1b-a93650874d36" providerId="ADAL" clId="{58DD2410-BF94-4909-B09C-928F30A6F776}" dt="2021-07-21T19:24:38.345" v="151" actId="1076"/>
          <ac:spMkLst>
            <pc:docMk/>
            <pc:sldMk cId="3130500683" sldId="282"/>
            <ac:spMk id="2" creationId="{924E7137-EC3E-4B3B-8F4D-8AF13F7CE09D}"/>
          </ac:spMkLst>
        </pc:spChg>
      </pc:sldChg>
      <pc:sldChg chg="addSp delSp modSp mod">
        <pc:chgData name="Francesca Silvera" userId="8b683782-b994-45a3-9d1b-a93650874d36" providerId="ADAL" clId="{58DD2410-BF94-4909-B09C-928F30A6F776}" dt="2021-07-21T19:25:10.288" v="156" actId="478"/>
        <pc:sldMkLst>
          <pc:docMk/>
          <pc:sldMk cId="1833618048" sldId="283"/>
        </pc:sldMkLst>
        <pc:spChg chg="del">
          <ac:chgData name="Francesca Silvera" userId="8b683782-b994-45a3-9d1b-a93650874d36" providerId="ADAL" clId="{58DD2410-BF94-4909-B09C-928F30A6F776}" dt="2021-07-21T19:24:55.446" v="154" actId="478"/>
          <ac:spMkLst>
            <pc:docMk/>
            <pc:sldMk cId="1833618048" sldId="283"/>
            <ac:spMk id="2" creationId="{924E7137-EC3E-4B3B-8F4D-8AF13F7CE09D}"/>
          </ac:spMkLst>
        </pc:spChg>
        <pc:spChg chg="add del mod">
          <ac:chgData name="Francesca Silvera" userId="8b683782-b994-45a3-9d1b-a93650874d36" providerId="ADAL" clId="{58DD2410-BF94-4909-B09C-928F30A6F776}" dt="2021-07-21T19:25:10.288" v="156" actId="478"/>
          <ac:spMkLst>
            <pc:docMk/>
            <pc:sldMk cId="1833618048" sldId="283"/>
            <ac:spMk id="4" creationId="{BF7E9029-ED58-4A76-9066-66E190DA6F4E}"/>
          </ac:spMkLst>
        </pc:spChg>
        <pc:spChg chg="add mod">
          <ac:chgData name="Francesca Silvera" userId="8b683782-b994-45a3-9d1b-a93650874d36" providerId="ADAL" clId="{58DD2410-BF94-4909-B09C-928F30A6F776}" dt="2021-07-21T19:25:00.762" v="155" actId="1076"/>
          <ac:spMkLst>
            <pc:docMk/>
            <pc:sldMk cId="1833618048" sldId="283"/>
            <ac:spMk id="7" creationId="{322052F9-3705-4996-BD77-09A480F448F7}"/>
          </ac:spMkLst>
        </pc:spChg>
      </pc:sldChg>
      <pc:sldChg chg="del">
        <pc:chgData name="Francesca Silvera" userId="8b683782-b994-45a3-9d1b-a93650874d36" providerId="ADAL" clId="{58DD2410-BF94-4909-B09C-928F30A6F776}" dt="2021-07-21T19:14:09.115" v="27" actId="47"/>
        <pc:sldMkLst>
          <pc:docMk/>
          <pc:sldMk cId="2983114591" sldId="288"/>
        </pc:sldMkLst>
      </pc:sldChg>
      <pc:sldChg chg="modSp mod">
        <pc:chgData name="Francesca Silvera" userId="8b683782-b994-45a3-9d1b-a93650874d36" providerId="ADAL" clId="{58DD2410-BF94-4909-B09C-928F30A6F776}" dt="2021-07-21T19:25:21.987" v="158" actId="108"/>
        <pc:sldMkLst>
          <pc:docMk/>
          <pc:sldMk cId="486868517" sldId="298"/>
        </pc:sldMkLst>
        <pc:spChg chg="mod">
          <ac:chgData name="Francesca Silvera" userId="8b683782-b994-45a3-9d1b-a93650874d36" providerId="ADAL" clId="{58DD2410-BF94-4909-B09C-928F30A6F776}" dt="2021-07-21T19:25:21.987" v="158" actId="108"/>
          <ac:spMkLst>
            <pc:docMk/>
            <pc:sldMk cId="486868517" sldId="298"/>
            <ac:spMk id="2" creationId="{924E7137-EC3E-4B3B-8F4D-8AF13F7CE09D}"/>
          </ac:spMkLst>
        </pc:spChg>
      </pc:sldChg>
      <pc:sldChg chg="addSp delSp modSp mod">
        <pc:chgData name="Francesca Silvera" userId="8b683782-b994-45a3-9d1b-a93650874d36" providerId="ADAL" clId="{58DD2410-BF94-4909-B09C-928F30A6F776}" dt="2021-07-21T19:22:36.029" v="96" actId="1076"/>
        <pc:sldMkLst>
          <pc:docMk/>
          <pc:sldMk cId="3802602387" sldId="402"/>
        </pc:sldMkLst>
        <pc:spChg chg="del">
          <ac:chgData name="Francesca Silvera" userId="8b683782-b994-45a3-9d1b-a93650874d36" providerId="ADAL" clId="{58DD2410-BF94-4909-B09C-928F30A6F776}" dt="2021-07-21T19:22:21.834" v="93" actId="478"/>
          <ac:spMkLst>
            <pc:docMk/>
            <pc:sldMk cId="3802602387" sldId="402"/>
            <ac:spMk id="14" creationId="{00000000-0000-0000-0000-000000000000}"/>
          </ac:spMkLst>
        </pc:spChg>
        <pc:spChg chg="add mod">
          <ac:chgData name="Francesca Silvera" userId="8b683782-b994-45a3-9d1b-a93650874d36" providerId="ADAL" clId="{58DD2410-BF94-4909-B09C-928F30A6F776}" dt="2021-07-21T19:22:36.029" v="96" actId="1076"/>
          <ac:spMkLst>
            <pc:docMk/>
            <pc:sldMk cId="3802602387" sldId="402"/>
            <ac:spMk id="17" creationId="{B5C80515-7A25-46B3-8035-F9CCD51FB440}"/>
          </ac:spMkLst>
        </pc:spChg>
      </pc:sldChg>
      <pc:sldChg chg="del">
        <pc:chgData name="Francesca Silvera" userId="8b683782-b994-45a3-9d1b-a93650874d36" providerId="ADAL" clId="{58DD2410-BF94-4909-B09C-928F30A6F776}" dt="2021-07-21T19:14:10.165" v="28" actId="47"/>
        <pc:sldMkLst>
          <pc:docMk/>
          <pc:sldMk cId="1829540825" sldId="403"/>
        </pc:sldMkLst>
      </pc:sldChg>
      <pc:sldChg chg="modSp mod">
        <pc:chgData name="Francesca Silvera" userId="8b683782-b994-45a3-9d1b-a93650874d36" providerId="ADAL" clId="{58DD2410-BF94-4909-B09C-928F30A6F776}" dt="2021-07-21T19:22:27.735" v="94" actId="14100"/>
        <pc:sldMkLst>
          <pc:docMk/>
          <pc:sldMk cId="521376665" sldId="404"/>
        </pc:sldMkLst>
        <pc:spChg chg="mod">
          <ac:chgData name="Francesca Silvera" userId="8b683782-b994-45a3-9d1b-a93650874d36" providerId="ADAL" clId="{58DD2410-BF94-4909-B09C-928F30A6F776}" dt="2021-07-21T19:22:27.735" v="94" actId="14100"/>
          <ac:spMkLst>
            <pc:docMk/>
            <pc:sldMk cId="521376665" sldId="404"/>
            <ac:spMk id="2" creationId="{924E7137-EC3E-4B3B-8F4D-8AF13F7CE09D}"/>
          </ac:spMkLst>
        </pc:spChg>
      </pc:sldChg>
      <pc:sldChg chg="del">
        <pc:chgData name="Francesca Silvera" userId="8b683782-b994-45a3-9d1b-a93650874d36" providerId="ADAL" clId="{58DD2410-BF94-4909-B09C-928F30A6F776}" dt="2021-07-21T19:14:06.487" v="26" actId="47"/>
        <pc:sldMkLst>
          <pc:docMk/>
          <pc:sldMk cId="3771674447" sldId="405"/>
        </pc:sldMkLst>
      </pc:sldChg>
      <pc:sldChg chg="addSp delSp modSp mod delAnim">
        <pc:chgData name="Francesca Silvera" userId="8b683782-b994-45a3-9d1b-a93650874d36" providerId="ADAL" clId="{58DD2410-BF94-4909-B09C-928F30A6F776}" dt="2021-07-21T19:11:43.725" v="5" actId="478"/>
        <pc:sldMkLst>
          <pc:docMk/>
          <pc:sldMk cId="1422055877" sldId="406"/>
        </pc:sldMkLst>
        <pc:spChg chg="del">
          <ac:chgData name="Francesca Silvera" userId="8b683782-b994-45a3-9d1b-a93650874d36" providerId="ADAL" clId="{58DD2410-BF94-4909-B09C-928F30A6F776}" dt="2021-07-21T19:11:21.457" v="2" actId="478"/>
          <ac:spMkLst>
            <pc:docMk/>
            <pc:sldMk cId="1422055877" sldId="406"/>
            <ac:spMk id="2" creationId="{924E7137-EC3E-4B3B-8F4D-8AF13F7CE09D}"/>
          </ac:spMkLst>
        </pc:spChg>
        <pc:spChg chg="add del mod">
          <ac:chgData name="Francesca Silvera" userId="8b683782-b994-45a3-9d1b-a93650874d36" providerId="ADAL" clId="{58DD2410-BF94-4909-B09C-928F30A6F776}" dt="2021-07-21T19:11:43.725" v="5" actId="478"/>
          <ac:spMkLst>
            <pc:docMk/>
            <pc:sldMk cId="1422055877" sldId="406"/>
            <ac:spMk id="4" creationId="{6D8CF984-72BF-4FE9-A2BC-E84972588F97}"/>
          </ac:spMkLst>
        </pc:spChg>
        <pc:spChg chg="add del mod">
          <ac:chgData name="Francesca Silvera" userId="8b683782-b994-45a3-9d1b-a93650874d36" providerId="ADAL" clId="{58DD2410-BF94-4909-B09C-928F30A6F776}" dt="2021-07-21T19:11:40.798" v="4" actId="478"/>
          <ac:spMkLst>
            <pc:docMk/>
            <pc:sldMk cId="1422055877" sldId="406"/>
            <ac:spMk id="6" creationId="{F1AC6BDD-8F50-4D6A-96CF-8C16EBB8CFCD}"/>
          </ac:spMkLst>
        </pc:spChg>
        <pc:spChg chg="del">
          <ac:chgData name="Francesca Silvera" userId="8b683782-b994-45a3-9d1b-a93650874d36" providerId="ADAL" clId="{58DD2410-BF94-4909-B09C-928F30A6F776}" dt="2021-07-21T19:11:12.163" v="0" actId="478"/>
          <ac:spMkLst>
            <pc:docMk/>
            <pc:sldMk cId="1422055877" sldId="406"/>
            <ac:spMk id="12" creationId="{F8E18D4D-AA2A-4F9B-84D0-16944F959A7D}"/>
          </ac:spMkLst>
        </pc:spChg>
        <pc:spChg chg="del">
          <ac:chgData name="Francesca Silvera" userId="8b683782-b994-45a3-9d1b-a93650874d36" providerId="ADAL" clId="{58DD2410-BF94-4909-B09C-928F30A6F776}" dt="2021-07-21T19:11:12.163" v="0" actId="478"/>
          <ac:spMkLst>
            <pc:docMk/>
            <pc:sldMk cId="1422055877" sldId="406"/>
            <ac:spMk id="13" creationId="{8D37F20B-28F8-4499-9435-5E28DC3A0A01}"/>
          </ac:spMkLst>
        </pc:spChg>
        <pc:spChg chg="del">
          <ac:chgData name="Francesca Silvera" userId="8b683782-b994-45a3-9d1b-a93650874d36" providerId="ADAL" clId="{58DD2410-BF94-4909-B09C-928F30A6F776}" dt="2021-07-21T19:11:12.163" v="0" actId="478"/>
          <ac:spMkLst>
            <pc:docMk/>
            <pc:sldMk cId="1422055877" sldId="406"/>
            <ac:spMk id="15" creationId="{EC8FCDCB-ECE5-45F9-A2A2-77F195E00774}"/>
          </ac:spMkLst>
        </pc:spChg>
        <pc:spChg chg="del">
          <ac:chgData name="Francesca Silvera" userId="8b683782-b994-45a3-9d1b-a93650874d36" providerId="ADAL" clId="{58DD2410-BF94-4909-B09C-928F30A6F776}" dt="2021-07-21T19:11:12.163" v="0" actId="478"/>
          <ac:spMkLst>
            <pc:docMk/>
            <pc:sldMk cId="1422055877" sldId="406"/>
            <ac:spMk id="16" creationId="{F5B89747-8991-4833-8644-059453E1E1F7}"/>
          </ac:spMkLst>
        </pc:spChg>
        <pc:spChg chg="del">
          <ac:chgData name="Francesca Silvera" userId="8b683782-b994-45a3-9d1b-a93650874d36" providerId="ADAL" clId="{58DD2410-BF94-4909-B09C-928F30A6F776}" dt="2021-07-21T19:11:12.163" v="0" actId="478"/>
          <ac:spMkLst>
            <pc:docMk/>
            <pc:sldMk cId="1422055877" sldId="406"/>
            <ac:spMk id="17" creationId="{BC1A0E70-B006-479A-8D06-5E0A91981848}"/>
          </ac:spMkLst>
        </pc:spChg>
        <pc:spChg chg="del">
          <ac:chgData name="Francesca Silvera" userId="8b683782-b994-45a3-9d1b-a93650874d36" providerId="ADAL" clId="{58DD2410-BF94-4909-B09C-928F30A6F776}" dt="2021-07-21T19:11:12.163" v="0" actId="478"/>
          <ac:spMkLst>
            <pc:docMk/>
            <pc:sldMk cId="1422055877" sldId="406"/>
            <ac:spMk id="18" creationId="{5EA8DAC8-01BA-496B-B843-8649ACB50389}"/>
          </ac:spMkLst>
        </pc:spChg>
        <pc:spChg chg="del">
          <ac:chgData name="Francesca Silvera" userId="8b683782-b994-45a3-9d1b-a93650874d36" providerId="ADAL" clId="{58DD2410-BF94-4909-B09C-928F30A6F776}" dt="2021-07-21T19:11:18.778" v="1" actId="478"/>
          <ac:spMkLst>
            <pc:docMk/>
            <pc:sldMk cId="1422055877" sldId="406"/>
            <ac:spMk id="19" creationId="{346FB333-BF9C-473E-9561-54A210394973}"/>
          </ac:spMkLst>
        </pc:spChg>
        <pc:spChg chg="del">
          <ac:chgData name="Francesca Silvera" userId="8b683782-b994-45a3-9d1b-a93650874d36" providerId="ADAL" clId="{58DD2410-BF94-4909-B09C-928F30A6F776}" dt="2021-07-21T19:11:12.163" v="0" actId="478"/>
          <ac:spMkLst>
            <pc:docMk/>
            <pc:sldMk cId="1422055877" sldId="406"/>
            <ac:spMk id="20" creationId="{579D5ED9-F073-4C55-B3AD-CFF9E1EDF113}"/>
          </ac:spMkLst>
        </pc:spChg>
        <pc:spChg chg="del">
          <ac:chgData name="Francesca Silvera" userId="8b683782-b994-45a3-9d1b-a93650874d36" providerId="ADAL" clId="{58DD2410-BF94-4909-B09C-928F30A6F776}" dt="2021-07-21T19:11:18.778" v="1" actId="478"/>
          <ac:spMkLst>
            <pc:docMk/>
            <pc:sldMk cId="1422055877" sldId="406"/>
            <ac:spMk id="21" creationId="{F149BA36-6D2E-4223-9833-D9F67ABDCACB}"/>
          </ac:spMkLst>
        </pc:spChg>
        <pc:spChg chg="del">
          <ac:chgData name="Francesca Silvera" userId="8b683782-b994-45a3-9d1b-a93650874d36" providerId="ADAL" clId="{58DD2410-BF94-4909-B09C-928F30A6F776}" dt="2021-07-21T19:11:12.163" v="0" actId="478"/>
          <ac:spMkLst>
            <pc:docMk/>
            <pc:sldMk cId="1422055877" sldId="406"/>
            <ac:spMk id="22" creationId="{41680C9B-11E2-4B3E-B476-5EFF7EED9724}"/>
          </ac:spMkLst>
        </pc:spChg>
        <pc:spChg chg="del">
          <ac:chgData name="Francesca Silvera" userId="8b683782-b994-45a3-9d1b-a93650874d36" providerId="ADAL" clId="{58DD2410-BF94-4909-B09C-928F30A6F776}" dt="2021-07-21T19:11:12.163" v="0" actId="478"/>
          <ac:spMkLst>
            <pc:docMk/>
            <pc:sldMk cId="1422055877" sldId="406"/>
            <ac:spMk id="24" creationId="{6B656877-112F-431D-B791-19912115C79F}"/>
          </ac:spMkLst>
        </pc:spChg>
        <pc:spChg chg="del">
          <ac:chgData name="Francesca Silvera" userId="8b683782-b994-45a3-9d1b-a93650874d36" providerId="ADAL" clId="{58DD2410-BF94-4909-B09C-928F30A6F776}" dt="2021-07-21T19:11:18.778" v="1" actId="478"/>
          <ac:spMkLst>
            <pc:docMk/>
            <pc:sldMk cId="1422055877" sldId="406"/>
            <ac:spMk id="25" creationId="{F931A449-2960-431A-B50F-9274DF2A5B57}"/>
          </ac:spMkLst>
        </pc:spChg>
        <pc:spChg chg="del">
          <ac:chgData name="Francesca Silvera" userId="8b683782-b994-45a3-9d1b-a93650874d36" providerId="ADAL" clId="{58DD2410-BF94-4909-B09C-928F30A6F776}" dt="2021-07-21T19:11:18.778" v="1" actId="478"/>
          <ac:spMkLst>
            <pc:docMk/>
            <pc:sldMk cId="1422055877" sldId="406"/>
            <ac:spMk id="26" creationId="{50C0DA2F-D0E3-47F5-9035-7EFC7233A305}"/>
          </ac:spMkLst>
        </pc:spChg>
        <pc:spChg chg="del">
          <ac:chgData name="Francesca Silvera" userId="8b683782-b994-45a3-9d1b-a93650874d36" providerId="ADAL" clId="{58DD2410-BF94-4909-B09C-928F30A6F776}" dt="2021-07-21T19:11:12.163" v="0" actId="478"/>
          <ac:spMkLst>
            <pc:docMk/>
            <pc:sldMk cId="1422055877" sldId="406"/>
            <ac:spMk id="27" creationId="{0FD70909-0D95-4751-81C0-84B63C523424}"/>
          </ac:spMkLst>
        </pc:spChg>
        <pc:spChg chg="add mod">
          <ac:chgData name="Francesca Silvera" userId="8b683782-b994-45a3-9d1b-a93650874d36" providerId="ADAL" clId="{58DD2410-BF94-4909-B09C-928F30A6F776}" dt="2021-07-21T19:11:37.476" v="3"/>
          <ac:spMkLst>
            <pc:docMk/>
            <pc:sldMk cId="1422055877" sldId="406"/>
            <ac:spMk id="28" creationId="{93E30CC1-05BA-4F01-B05F-7024596B20A0}"/>
          </ac:spMkLst>
        </pc:spChg>
        <pc:spChg chg="add mod">
          <ac:chgData name="Francesca Silvera" userId="8b683782-b994-45a3-9d1b-a93650874d36" providerId="ADAL" clId="{58DD2410-BF94-4909-B09C-928F30A6F776}" dt="2021-07-21T19:11:37.476" v="3"/>
          <ac:spMkLst>
            <pc:docMk/>
            <pc:sldMk cId="1422055877" sldId="406"/>
            <ac:spMk id="29" creationId="{6A80F92D-0068-444A-890F-8A3C46845B31}"/>
          </ac:spMkLst>
        </pc:spChg>
        <pc:spChg chg="del">
          <ac:chgData name="Francesca Silvera" userId="8b683782-b994-45a3-9d1b-a93650874d36" providerId="ADAL" clId="{58DD2410-BF94-4909-B09C-928F30A6F776}" dt="2021-07-21T19:11:18.778" v="1" actId="478"/>
          <ac:spMkLst>
            <pc:docMk/>
            <pc:sldMk cId="1422055877" sldId="406"/>
            <ac:spMk id="35" creationId="{C0BCAEE0-A96E-42FE-9C9B-45C5D532A282}"/>
          </ac:spMkLst>
        </pc:spChg>
        <pc:picChg chg="del">
          <ac:chgData name="Francesca Silvera" userId="8b683782-b994-45a3-9d1b-a93650874d36" providerId="ADAL" clId="{58DD2410-BF94-4909-B09C-928F30A6F776}" dt="2021-07-21T19:11:12.163" v="0" actId="478"/>
          <ac:picMkLst>
            <pc:docMk/>
            <pc:sldMk cId="1422055877" sldId="406"/>
            <ac:picMk id="9" creationId="{F0243C24-2F50-475C-9B71-FC75BF7BBF16}"/>
          </ac:picMkLst>
        </pc:picChg>
      </pc:sldChg>
      <pc:sldChg chg="del">
        <pc:chgData name="Francesca Silvera" userId="8b683782-b994-45a3-9d1b-a93650874d36" providerId="ADAL" clId="{58DD2410-BF94-4909-B09C-928F30A6F776}" dt="2021-07-21T19:14:05.102" v="25" actId="47"/>
        <pc:sldMkLst>
          <pc:docMk/>
          <pc:sldMk cId="3931808604" sldId="407"/>
        </pc:sldMkLst>
      </pc:sldChg>
      <pc:sldChg chg="addSp delSp modSp mod modAnim">
        <pc:chgData name="Francesca Silvera" userId="8b683782-b994-45a3-9d1b-a93650874d36" providerId="ADAL" clId="{58DD2410-BF94-4909-B09C-928F30A6F776}" dt="2021-07-21T19:26:45.853" v="187" actId="20577"/>
        <pc:sldMkLst>
          <pc:docMk/>
          <pc:sldMk cId="3364962351" sldId="408"/>
        </pc:sldMkLst>
        <pc:spChg chg="add mod">
          <ac:chgData name="Francesca Silvera" userId="8b683782-b994-45a3-9d1b-a93650874d36" providerId="ADAL" clId="{58DD2410-BF94-4909-B09C-928F30A6F776}" dt="2021-07-21T19:12:27.015" v="9"/>
          <ac:spMkLst>
            <pc:docMk/>
            <pc:sldMk cId="3364962351" sldId="408"/>
            <ac:spMk id="7" creationId="{A19B0F54-5028-4CEA-9CCE-BFDBDC3DE473}"/>
          </ac:spMkLst>
        </pc:spChg>
        <pc:spChg chg="add mod">
          <ac:chgData name="Francesca Silvera" userId="8b683782-b994-45a3-9d1b-a93650874d36" providerId="ADAL" clId="{58DD2410-BF94-4909-B09C-928F30A6F776}" dt="2021-07-21T19:26:45.853" v="187" actId="20577"/>
          <ac:spMkLst>
            <pc:docMk/>
            <pc:sldMk cId="3364962351" sldId="408"/>
            <ac:spMk id="8" creationId="{5ADD1B92-ACCD-4914-A596-2FD81D1BFAF7}"/>
          </ac:spMkLst>
        </pc:spChg>
        <pc:spChg chg="add mod">
          <ac:chgData name="Francesca Silvera" userId="8b683782-b994-45a3-9d1b-a93650874d36" providerId="ADAL" clId="{58DD2410-BF94-4909-B09C-928F30A6F776}" dt="2021-07-21T19:12:27.015" v="9"/>
          <ac:spMkLst>
            <pc:docMk/>
            <pc:sldMk cId="3364962351" sldId="408"/>
            <ac:spMk id="10" creationId="{C4560A3D-C0F6-4BFA-89CB-CC83B8CCF44D}"/>
          </ac:spMkLst>
        </pc:spChg>
        <pc:spChg chg="del">
          <ac:chgData name="Francesca Silvera" userId="8b683782-b994-45a3-9d1b-a93650874d36" providerId="ADAL" clId="{58DD2410-BF94-4909-B09C-928F30A6F776}" dt="2021-07-21T19:12:01.710" v="8" actId="478"/>
          <ac:spMkLst>
            <pc:docMk/>
            <pc:sldMk cId="3364962351" sldId="408"/>
            <ac:spMk id="28" creationId="{93E30CC1-05BA-4F01-B05F-7024596B20A0}"/>
          </ac:spMkLst>
        </pc:spChg>
        <pc:spChg chg="del">
          <ac:chgData name="Francesca Silvera" userId="8b683782-b994-45a3-9d1b-a93650874d36" providerId="ADAL" clId="{58DD2410-BF94-4909-B09C-928F30A6F776}" dt="2021-07-21T19:12:01.710" v="8" actId="478"/>
          <ac:spMkLst>
            <pc:docMk/>
            <pc:sldMk cId="3364962351" sldId="408"/>
            <ac:spMk id="29" creationId="{6A80F92D-0068-444A-890F-8A3C46845B31}"/>
          </ac:spMkLst>
        </pc:spChg>
        <pc:picChg chg="add mod">
          <ac:chgData name="Francesca Silvera" userId="8b683782-b994-45a3-9d1b-a93650874d36" providerId="ADAL" clId="{58DD2410-BF94-4909-B09C-928F30A6F776}" dt="2021-07-21T19:12:27.015" v="9"/>
          <ac:picMkLst>
            <pc:docMk/>
            <pc:sldMk cId="3364962351" sldId="408"/>
            <ac:picMk id="6" creationId="{D58ED815-F28F-4A8C-A4DB-4E7A6D3E19C6}"/>
          </ac:picMkLst>
        </pc:picChg>
        <pc:picChg chg="add mod">
          <ac:chgData name="Francesca Silvera" userId="8b683782-b994-45a3-9d1b-a93650874d36" providerId="ADAL" clId="{58DD2410-BF94-4909-B09C-928F30A6F776}" dt="2021-07-21T19:12:27.015" v="9"/>
          <ac:picMkLst>
            <pc:docMk/>
            <pc:sldMk cId="3364962351" sldId="408"/>
            <ac:picMk id="9" creationId="{6CB2B9DC-DE52-42F6-ACD5-DF1B94904139}"/>
          </ac:picMkLst>
        </pc:picChg>
        <pc:picChg chg="mod">
          <ac:chgData name="Francesca Silvera" userId="8b683782-b994-45a3-9d1b-a93650874d36" providerId="ADAL" clId="{58DD2410-BF94-4909-B09C-928F30A6F776}" dt="2021-07-21T19:11:58.627" v="7" actId="1076"/>
          <ac:picMkLst>
            <pc:docMk/>
            <pc:sldMk cId="3364962351" sldId="408"/>
            <ac:picMk id="36" creationId="{8E1997B3-2AD6-49F0-BD41-3AB5D22B1E21}"/>
          </ac:picMkLst>
        </pc:picChg>
      </pc:sldChg>
      <pc:sldChg chg="addSp modSp mod">
        <pc:chgData name="Francesca Silvera" userId="8b683782-b994-45a3-9d1b-a93650874d36" providerId="ADAL" clId="{58DD2410-BF94-4909-B09C-928F30A6F776}" dt="2021-07-21T19:18:15.191" v="61" actId="207"/>
        <pc:sldMkLst>
          <pc:docMk/>
          <pc:sldMk cId="403871521" sldId="409"/>
        </pc:sldMkLst>
        <pc:spChg chg="add mod">
          <ac:chgData name="Francesca Silvera" userId="8b683782-b994-45a3-9d1b-a93650874d36" providerId="ADAL" clId="{58DD2410-BF94-4909-B09C-928F30A6F776}" dt="2021-07-21T19:18:15.191" v="61" actId="207"/>
          <ac:spMkLst>
            <pc:docMk/>
            <pc:sldMk cId="403871521" sldId="409"/>
            <ac:spMk id="4" creationId="{7DCE5BB6-E8E1-4BC6-B51E-9DBEE364996E}"/>
          </ac:spMkLst>
        </pc:spChg>
        <pc:spChg chg="add mod">
          <ac:chgData name="Francesca Silvera" userId="8b683782-b994-45a3-9d1b-a93650874d36" providerId="ADAL" clId="{58DD2410-BF94-4909-B09C-928F30A6F776}" dt="2021-07-21T19:14:50.939" v="32" actId="1076"/>
          <ac:spMkLst>
            <pc:docMk/>
            <pc:sldMk cId="403871521" sldId="409"/>
            <ac:spMk id="5" creationId="{57A0ADDA-796D-4BF3-969B-CB25DE4C6017}"/>
          </ac:spMkLst>
        </pc:spChg>
        <pc:spChg chg="add mod">
          <ac:chgData name="Francesca Silvera" userId="8b683782-b994-45a3-9d1b-a93650874d36" providerId="ADAL" clId="{58DD2410-BF94-4909-B09C-928F30A6F776}" dt="2021-07-21T19:14:32.025" v="29"/>
          <ac:spMkLst>
            <pc:docMk/>
            <pc:sldMk cId="403871521" sldId="409"/>
            <ac:spMk id="8" creationId="{F4C8067E-20EB-4C94-9848-E604D7BF2A2E}"/>
          </ac:spMkLst>
        </pc:spChg>
        <pc:graphicFrameChg chg="add mod">
          <ac:chgData name="Francesca Silvera" userId="8b683782-b994-45a3-9d1b-a93650874d36" providerId="ADAL" clId="{58DD2410-BF94-4909-B09C-928F30A6F776}" dt="2021-07-21T19:14:32.025" v="29"/>
          <ac:graphicFrameMkLst>
            <pc:docMk/>
            <pc:sldMk cId="403871521" sldId="409"/>
            <ac:graphicFrameMk id="9" creationId="{1A26EAE6-A000-4970-9019-F1DB683B040D}"/>
          </ac:graphicFrameMkLst>
        </pc:graphicFrameChg>
        <pc:picChg chg="add mod">
          <ac:chgData name="Francesca Silvera" userId="8b683782-b994-45a3-9d1b-a93650874d36" providerId="ADAL" clId="{58DD2410-BF94-4909-B09C-928F30A6F776}" dt="2021-07-21T19:14:32.025" v="29"/>
          <ac:picMkLst>
            <pc:docMk/>
            <pc:sldMk cId="403871521" sldId="409"/>
            <ac:picMk id="6" creationId="{287144DE-60A6-44BC-A222-9F224E390780}"/>
          </ac:picMkLst>
        </pc:picChg>
        <pc:picChg chg="add mod">
          <ac:chgData name="Francesca Silvera" userId="8b683782-b994-45a3-9d1b-a93650874d36" providerId="ADAL" clId="{58DD2410-BF94-4909-B09C-928F30A6F776}" dt="2021-07-21T19:14:32.025" v="29"/>
          <ac:picMkLst>
            <pc:docMk/>
            <pc:sldMk cId="403871521" sldId="409"/>
            <ac:picMk id="7" creationId="{2C4DCC9F-AA66-4100-9834-1ADDBABBD5D6}"/>
          </ac:picMkLst>
        </pc:picChg>
      </pc:sldChg>
      <pc:sldChg chg="addSp modSp mod">
        <pc:chgData name="Francesca Silvera" userId="8b683782-b994-45a3-9d1b-a93650874d36" providerId="ADAL" clId="{58DD2410-BF94-4909-B09C-928F30A6F776}" dt="2021-07-21T19:13:49.930" v="22" actId="1035"/>
        <pc:sldMkLst>
          <pc:docMk/>
          <pc:sldMk cId="1570281935" sldId="410"/>
        </pc:sldMkLst>
        <pc:spChg chg="add mod">
          <ac:chgData name="Francesca Silvera" userId="8b683782-b994-45a3-9d1b-a93650874d36" providerId="ADAL" clId="{58DD2410-BF94-4909-B09C-928F30A6F776}" dt="2021-07-21T19:13:43.827" v="16" actId="1076"/>
          <ac:spMkLst>
            <pc:docMk/>
            <pc:sldMk cId="1570281935" sldId="410"/>
            <ac:spMk id="4" creationId="{7912473E-0D59-474C-9234-B9B33956B842}"/>
          </ac:spMkLst>
        </pc:spChg>
        <pc:spChg chg="add mod">
          <ac:chgData name="Francesca Silvera" userId="8b683782-b994-45a3-9d1b-a93650874d36" providerId="ADAL" clId="{58DD2410-BF94-4909-B09C-928F30A6F776}" dt="2021-07-21T19:13:49.930" v="22" actId="1035"/>
          <ac:spMkLst>
            <pc:docMk/>
            <pc:sldMk cId="1570281935" sldId="410"/>
            <ac:spMk id="5" creationId="{ED717A75-B3BF-4E55-85E1-E00905F23F32}"/>
          </ac:spMkLst>
        </pc:spChg>
        <pc:spChg chg="add mod">
          <ac:chgData name="Francesca Silvera" userId="8b683782-b994-45a3-9d1b-a93650874d36" providerId="ADAL" clId="{58DD2410-BF94-4909-B09C-928F30A6F776}" dt="2021-07-21T19:13:49.930" v="22" actId="1035"/>
          <ac:spMkLst>
            <pc:docMk/>
            <pc:sldMk cId="1570281935" sldId="410"/>
            <ac:spMk id="6" creationId="{39B2B00C-089C-468C-B326-27A91BE930F6}"/>
          </ac:spMkLst>
        </pc:spChg>
        <pc:spChg chg="add mod">
          <ac:chgData name="Francesca Silvera" userId="8b683782-b994-45a3-9d1b-a93650874d36" providerId="ADAL" clId="{58DD2410-BF94-4909-B09C-928F30A6F776}" dt="2021-07-21T19:13:49.930" v="22" actId="1035"/>
          <ac:spMkLst>
            <pc:docMk/>
            <pc:sldMk cId="1570281935" sldId="410"/>
            <ac:spMk id="7" creationId="{64A837D7-D6EF-424A-9F09-21EEE126B4E2}"/>
          </ac:spMkLst>
        </pc:spChg>
        <pc:spChg chg="add mod">
          <ac:chgData name="Francesca Silvera" userId="8b683782-b994-45a3-9d1b-a93650874d36" providerId="ADAL" clId="{58DD2410-BF94-4909-B09C-928F30A6F776}" dt="2021-07-21T19:13:49.930" v="22" actId="1035"/>
          <ac:spMkLst>
            <pc:docMk/>
            <pc:sldMk cId="1570281935" sldId="410"/>
            <ac:spMk id="8" creationId="{96D2FC08-5F0E-4FAF-8ABC-2BD92650CB9A}"/>
          </ac:spMkLst>
        </pc:spChg>
        <pc:spChg chg="add mod">
          <ac:chgData name="Francesca Silvera" userId="8b683782-b994-45a3-9d1b-a93650874d36" providerId="ADAL" clId="{58DD2410-BF94-4909-B09C-928F30A6F776}" dt="2021-07-21T19:13:49.930" v="22" actId="1035"/>
          <ac:spMkLst>
            <pc:docMk/>
            <pc:sldMk cId="1570281935" sldId="410"/>
            <ac:spMk id="9" creationId="{EC72A8FF-9538-438F-A866-E252B9184CB9}"/>
          </ac:spMkLst>
        </pc:spChg>
        <pc:spChg chg="add mod">
          <ac:chgData name="Francesca Silvera" userId="8b683782-b994-45a3-9d1b-a93650874d36" providerId="ADAL" clId="{58DD2410-BF94-4909-B09C-928F30A6F776}" dt="2021-07-21T19:13:49.930" v="22" actId="1035"/>
          <ac:spMkLst>
            <pc:docMk/>
            <pc:sldMk cId="1570281935" sldId="410"/>
            <ac:spMk id="10" creationId="{B1D5ECEF-81A7-4EC7-B515-EA87412104B0}"/>
          </ac:spMkLst>
        </pc:spChg>
        <pc:spChg chg="add mod">
          <ac:chgData name="Francesca Silvera" userId="8b683782-b994-45a3-9d1b-a93650874d36" providerId="ADAL" clId="{58DD2410-BF94-4909-B09C-928F30A6F776}" dt="2021-07-21T19:13:49.930" v="22" actId="1035"/>
          <ac:spMkLst>
            <pc:docMk/>
            <pc:sldMk cId="1570281935" sldId="410"/>
            <ac:spMk id="11" creationId="{BA7C4152-31EA-445F-95CD-345FEEBE9325}"/>
          </ac:spMkLst>
        </pc:spChg>
        <pc:spChg chg="add mod">
          <ac:chgData name="Francesca Silvera" userId="8b683782-b994-45a3-9d1b-a93650874d36" providerId="ADAL" clId="{58DD2410-BF94-4909-B09C-928F30A6F776}" dt="2021-07-21T19:13:49.930" v="22" actId="1035"/>
          <ac:spMkLst>
            <pc:docMk/>
            <pc:sldMk cId="1570281935" sldId="410"/>
            <ac:spMk id="12" creationId="{3C4396C0-B680-4AEA-96BB-C37C50D32EE3}"/>
          </ac:spMkLst>
        </pc:spChg>
      </pc:sldChg>
      <pc:sldChg chg="addSp modSp mod">
        <pc:chgData name="Francesca Silvera" userId="8b683782-b994-45a3-9d1b-a93650874d36" providerId="ADAL" clId="{58DD2410-BF94-4909-B09C-928F30A6F776}" dt="2021-07-21T19:13:19.391" v="14" actId="1076"/>
        <pc:sldMkLst>
          <pc:docMk/>
          <pc:sldMk cId="1010293296" sldId="411"/>
        </pc:sldMkLst>
        <pc:spChg chg="add mod">
          <ac:chgData name="Francesca Silvera" userId="8b683782-b994-45a3-9d1b-a93650874d36" providerId="ADAL" clId="{58DD2410-BF94-4909-B09C-928F30A6F776}" dt="2021-07-21T19:13:19.391" v="14" actId="1076"/>
          <ac:spMkLst>
            <pc:docMk/>
            <pc:sldMk cId="1010293296" sldId="411"/>
            <ac:spMk id="4" creationId="{177077BC-A3E8-4733-AB9D-B9D5671156DE}"/>
          </ac:spMkLst>
        </pc:spChg>
        <pc:spChg chg="add mod">
          <ac:chgData name="Francesca Silvera" userId="8b683782-b994-45a3-9d1b-a93650874d36" providerId="ADAL" clId="{58DD2410-BF94-4909-B09C-928F30A6F776}" dt="2021-07-21T19:13:09.738" v="13"/>
          <ac:spMkLst>
            <pc:docMk/>
            <pc:sldMk cId="1010293296" sldId="411"/>
            <ac:spMk id="5" creationId="{31816BA9-2351-43B2-95A9-8CEED8168E0F}"/>
          </ac:spMkLst>
        </pc:spChg>
        <pc:spChg chg="add mod">
          <ac:chgData name="Francesca Silvera" userId="8b683782-b994-45a3-9d1b-a93650874d36" providerId="ADAL" clId="{58DD2410-BF94-4909-B09C-928F30A6F776}" dt="2021-07-21T19:13:09.738" v="13"/>
          <ac:spMkLst>
            <pc:docMk/>
            <pc:sldMk cId="1010293296" sldId="411"/>
            <ac:spMk id="6" creationId="{6CFB8069-18DF-493B-88EF-94C3CDB572CB}"/>
          </ac:spMkLst>
        </pc:spChg>
        <pc:cxnChg chg="add mod">
          <ac:chgData name="Francesca Silvera" userId="8b683782-b994-45a3-9d1b-a93650874d36" providerId="ADAL" clId="{58DD2410-BF94-4909-B09C-928F30A6F776}" dt="2021-07-21T19:13:09.738" v="13"/>
          <ac:cxnSpMkLst>
            <pc:docMk/>
            <pc:sldMk cId="1010293296" sldId="411"/>
            <ac:cxnSpMk id="7" creationId="{A63152E3-FEAB-4383-9EB9-8B1B45B7085E}"/>
          </ac:cxnSpMkLst>
        </pc:cxnChg>
        <pc:cxnChg chg="add mod">
          <ac:chgData name="Francesca Silvera" userId="8b683782-b994-45a3-9d1b-a93650874d36" providerId="ADAL" clId="{58DD2410-BF94-4909-B09C-928F30A6F776}" dt="2021-07-21T19:13:09.738" v="13"/>
          <ac:cxnSpMkLst>
            <pc:docMk/>
            <pc:sldMk cId="1010293296" sldId="411"/>
            <ac:cxnSpMk id="8" creationId="{D30BEE3F-5411-49EB-A6D4-DAD1625002EF}"/>
          </ac:cxnSpMkLst>
        </pc:cxnChg>
      </pc:sldChg>
      <pc:sldChg chg="addSp delSp modSp mod">
        <pc:chgData name="Francesca Silvera" userId="8b683782-b994-45a3-9d1b-a93650874d36" providerId="ADAL" clId="{58DD2410-BF94-4909-B09C-928F30A6F776}" dt="2021-07-21T19:12:54.897" v="12" actId="1076"/>
        <pc:sldMkLst>
          <pc:docMk/>
          <pc:sldMk cId="4129434478" sldId="412"/>
        </pc:sldMkLst>
        <pc:spChg chg="add mod">
          <ac:chgData name="Francesca Silvera" userId="8b683782-b994-45a3-9d1b-a93650874d36" providerId="ADAL" clId="{58DD2410-BF94-4909-B09C-928F30A6F776}" dt="2021-07-21T19:12:41.224" v="10"/>
          <ac:spMkLst>
            <pc:docMk/>
            <pc:sldMk cId="4129434478" sldId="412"/>
            <ac:spMk id="4" creationId="{6AFB68EB-79D6-40A9-83BD-77B5D17D8D41}"/>
          </ac:spMkLst>
        </pc:spChg>
        <pc:spChg chg="add mod">
          <ac:chgData name="Francesca Silvera" userId="8b683782-b994-45a3-9d1b-a93650874d36" providerId="ADAL" clId="{58DD2410-BF94-4909-B09C-928F30A6F776}" dt="2021-07-21T19:12:54.897" v="12" actId="1076"/>
          <ac:spMkLst>
            <pc:docMk/>
            <pc:sldMk cId="4129434478" sldId="412"/>
            <ac:spMk id="5" creationId="{BD601391-F25D-4A54-BD17-BF7AAC329173}"/>
          </ac:spMkLst>
        </pc:spChg>
        <pc:spChg chg="add mod">
          <ac:chgData name="Francesca Silvera" userId="8b683782-b994-45a3-9d1b-a93650874d36" providerId="ADAL" clId="{58DD2410-BF94-4909-B09C-928F30A6F776}" dt="2021-07-21T19:12:41.224" v="10"/>
          <ac:spMkLst>
            <pc:docMk/>
            <pc:sldMk cId="4129434478" sldId="412"/>
            <ac:spMk id="7" creationId="{1855CF17-6EA7-413C-BE48-9F042F0B510A}"/>
          </ac:spMkLst>
        </pc:spChg>
        <pc:spChg chg="add mod">
          <ac:chgData name="Francesca Silvera" userId="8b683782-b994-45a3-9d1b-a93650874d36" providerId="ADAL" clId="{58DD2410-BF94-4909-B09C-928F30A6F776}" dt="2021-07-21T19:12:41.224" v="10"/>
          <ac:spMkLst>
            <pc:docMk/>
            <pc:sldMk cId="4129434478" sldId="412"/>
            <ac:spMk id="8" creationId="{67AD223B-14B0-4FA3-8941-D6C6C2683DBF}"/>
          </ac:spMkLst>
        </pc:spChg>
        <pc:spChg chg="add mod">
          <ac:chgData name="Francesca Silvera" userId="8b683782-b994-45a3-9d1b-a93650874d36" providerId="ADAL" clId="{58DD2410-BF94-4909-B09C-928F30A6F776}" dt="2021-07-21T19:12:41.224" v="10"/>
          <ac:spMkLst>
            <pc:docMk/>
            <pc:sldMk cId="4129434478" sldId="412"/>
            <ac:spMk id="9" creationId="{2158D7C8-1E76-4F1A-93B3-7CFCF1175EF8}"/>
          </ac:spMkLst>
        </pc:spChg>
        <pc:spChg chg="add mod">
          <ac:chgData name="Francesca Silvera" userId="8b683782-b994-45a3-9d1b-a93650874d36" providerId="ADAL" clId="{58DD2410-BF94-4909-B09C-928F30A6F776}" dt="2021-07-21T19:12:41.224" v="10"/>
          <ac:spMkLst>
            <pc:docMk/>
            <pc:sldMk cId="4129434478" sldId="412"/>
            <ac:spMk id="10" creationId="{37C4690B-AEFC-41A3-A2D1-71F27B7133C7}"/>
          </ac:spMkLst>
        </pc:spChg>
        <pc:spChg chg="add mod">
          <ac:chgData name="Francesca Silvera" userId="8b683782-b994-45a3-9d1b-a93650874d36" providerId="ADAL" clId="{58DD2410-BF94-4909-B09C-928F30A6F776}" dt="2021-07-21T19:12:41.224" v="10"/>
          <ac:spMkLst>
            <pc:docMk/>
            <pc:sldMk cId="4129434478" sldId="412"/>
            <ac:spMk id="11" creationId="{F8194180-7240-4E2E-ABD9-601AAEE92234}"/>
          </ac:spMkLst>
        </pc:spChg>
        <pc:spChg chg="add mod">
          <ac:chgData name="Francesca Silvera" userId="8b683782-b994-45a3-9d1b-a93650874d36" providerId="ADAL" clId="{58DD2410-BF94-4909-B09C-928F30A6F776}" dt="2021-07-21T19:12:41.224" v="10"/>
          <ac:spMkLst>
            <pc:docMk/>
            <pc:sldMk cId="4129434478" sldId="412"/>
            <ac:spMk id="16" creationId="{05C306CF-5689-4CC1-9503-B06F0A2858AC}"/>
          </ac:spMkLst>
        </pc:spChg>
        <pc:spChg chg="add mod">
          <ac:chgData name="Francesca Silvera" userId="8b683782-b994-45a3-9d1b-a93650874d36" providerId="ADAL" clId="{58DD2410-BF94-4909-B09C-928F30A6F776}" dt="2021-07-21T19:12:41.224" v="10"/>
          <ac:spMkLst>
            <pc:docMk/>
            <pc:sldMk cId="4129434478" sldId="412"/>
            <ac:spMk id="17" creationId="{0589551E-2F42-4525-A8C9-695451FF005D}"/>
          </ac:spMkLst>
        </pc:spChg>
        <pc:spChg chg="add mod">
          <ac:chgData name="Francesca Silvera" userId="8b683782-b994-45a3-9d1b-a93650874d36" providerId="ADAL" clId="{58DD2410-BF94-4909-B09C-928F30A6F776}" dt="2021-07-21T19:12:41.224" v="10"/>
          <ac:spMkLst>
            <pc:docMk/>
            <pc:sldMk cId="4129434478" sldId="412"/>
            <ac:spMk id="18" creationId="{E76D9519-5091-4D8C-A134-66F95FBCF71D}"/>
          </ac:spMkLst>
        </pc:spChg>
        <pc:spChg chg="add del mod">
          <ac:chgData name="Francesca Silvera" userId="8b683782-b994-45a3-9d1b-a93650874d36" providerId="ADAL" clId="{58DD2410-BF94-4909-B09C-928F30A6F776}" dt="2021-07-21T19:12:48.237" v="11" actId="478"/>
          <ac:spMkLst>
            <pc:docMk/>
            <pc:sldMk cId="4129434478" sldId="412"/>
            <ac:spMk id="19" creationId="{4886E36D-43C7-4070-8B97-D19FDB37A82B}"/>
          </ac:spMkLst>
        </pc:spChg>
        <pc:picChg chg="add mod">
          <ac:chgData name="Francesca Silvera" userId="8b683782-b994-45a3-9d1b-a93650874d36" providerId="ADAL" clId="{58DD2410-BF94-4909-B09C-928F30A6F776}" dt="2021-07-21T19:12:41.224" v="10"/>
          <ac:picMkLst>
            <pc:docMk/>
            <pc:sldMk cId="4129434478" sldId="412"/>
            <ac:picMk id="6" creationId="{7DAEF052-0E64-48AA-AE60-5B31F2CC1CBE}"/>
          </ac:picMkLst>
        </pc:picChg>
        <pc:cxnChg chg="add mod">
          <ac:chgData name="Francesca Silvera" userId="8b683782-b994-45a3-9d1b-a93650874d36" providerId="ADAL" clId="{58DD2410-BF94-4909-B09C-928F30A6F776}" dt="2021-07-21T19:12:41.224" v="10"/>
          <ac:cxnSpMkLst>
            <pc:docMk/>
            <pc:sldMk cId="4129434478" sldId="412"/>
            <ac:cxnSpMk id="12" creationId="{80416F09-BA34-414D-99C1-BBC485A5A36C}"/>
          </ac:cxnSpMkLst>
        </pc:cxnChg>
        <pc:cxnChg chg="add mod">
          <ac:chgData name="Francesca Silvera" userId="8b683782-b994-45a3-9d1b-a93650874d36" providerId="ADAL" clId="{58DD2410-BF94-4909-B09C-928F30A6F776}" dt="2021-07-21T19:12:41.224" v="10"/>
          <ac:cxnSpMkLst>
            <pc:docMk/>
            <pc:sldMk cId="4129434478" sldId="412"/>
            <ac:cxnSpMk id="13" creationId="{B91DC800-B528-47F7-BE29-D0C4CD76635B}"/>
          </ac:cxnSpMkLst>
        </pc:cxnChg>
        <pc:cxnChg chg="add mod">
          <ac:chgData name="Francesca Silvera" userId="8b683782-b994-45a3-9d1b-a93650874d36" providerId="ADAL" clId="{58DD2410-BF94-4909-B09C-928F30A6F776}" dt="2021-07-21T19:12:41.224" v="10"/>
          <ac:cxnSpMkLst>
            <pc:docMk/>
            <pc:sldMk cId="4129434478" sldId="412"/>
            <ac:cxnSpMk id="14" creationId="{13CC3D31-35FD-4B8B-8A84-C50B2C918DAC}"/>
          </ac:cxnSpMkLst>
        </pc:cxnChg>
        <pc:cxnChg chg="add mod">
          <ac:chgData name="Francesca Silvera" userId="8b683782-b994-45a3-9d1b-a93650874d36" providerId="ADAL" clId="{58DD2410-BF94-4909-B09C-928F30A6F776}" dt="2021-07-21T19:12:41.224" v="10"/>
          <ac:cxnSpMkLst>
            <pc:docMk/>
            <pc:sldMk cId="4129434478" sldId="412"/>
            <ac:cxnSpMk id="15" creationId="{7F10456D-9BA8-47CD-907A-6E716F45D032}"/>
          </ac:cxnSpMkLst>
        </pc:cxnChg>
      </pc:sldChg>
      <pc:sldChg chg="addSp modSp add mod">
        <pc:chgData name="Francesca Silvera" userId="8b683782-b994-45a3-9d1b-a93650874d36" providerId="ADAL" clId="{58DD2410-BF94-4909-B09C-928F30A6F776}" dt="2021-07-21T19:17:12.573" v="57" actId="12"/>
        <pc:sldMkLst>
          <pc:docMk/>
          <pc:sldMk cId="1346771473" sldId="413"/>
        </pc:sldMkLst>
        <pc:spChg chg="add mod">
          <ac:chgData name="Francesca Silvera" userId="8b683782-b994-45a3-9d1b-a93650874d36" providerId="ADAL" clId="{58DD2410-BF94-4909-B09C-928F30A6F776}" dt="2021-07-21T19:17:12.573" v="57" actId="12"/>
          <ac:spMkLst>
            <pc:docMk/>
            <pc:sldMk cId="1346771473" sldId="413"/>
            <ac:spMk id="4" creationId="{04ADC68E-8EAB-4C16-88AE-DFBEA634DF60}"/>
          </ac:spMkLst>
        </pc:spChg>
        <pc:spChg chg="add mod">
          <ac:chgData name="Francesca Silvera" userId="8b683782-b994-45a3-9d1b-a93650874d36" providerId="ADAL" clId="{58DD2410-BF94-4909-B09C-928F30A6F776}" dt="2021-07-21T19:15:45.982" v="42" actId="14100"/>
          <ac:spMkLst>
            <pc:docMk/>
            <pc:sldMk cId="1346771473" sldId="413"/>
            <ac:spMk id="5" creationId="{FE3D1588-A7A2-4620-9C02-D97CD609D3FF}"/>
          </ac:spMkLst>
        </pc:spChg>
        <pc:graphicFrameChg chg="add mod">
          <ac:chgData name="Francesca Silvera" userId="8b683782-b994-45a3-9d1b-a93650874d36" providerId="ADAL" clId="{58DD2410-BF94-4909-B09C-928F30A6F776}" dt="2021-07-21T19:15:20.761" v="34"/>
          <ac:graphicFrameMkLst>
            <pc:docMk/>
            <pc:sldMk cId="1346771473" sldId="413"/>
            <ac:graphicFrameMk id="7" creationId="{2222B940-3522-4D2F-B2B2-B214818E9F46}"/>
          </ac:graphicFrameMkLst>
        </pc:graphicFrameChg>
        <pc:picChg chg="add mod">
          <ac:chgData name="Francesca Silvera" userId="8b683782-b994-45a3-9d1b-a93650874d36" providerId="ADAL" clId="{58DD2410-BF94-4909-B09C-928F30A6F776}" dt="2021-07-21T19:15:24.760" v="35" actId="207"/>
          <ac:picMkLst>
            <pc:docMk/>
            <pc:sldMk cId="1346771473" sldId="413"/>
            <ac:picMk id="6" creationId="{5B85D31A-53B7-47FE-9F25-9D36E400CFCE}"/>
          </ac:picMkLst>
        </pc:picChg>
      </pc:sldChg>
      <pc:sldChg chg="addSp modSp add mod">
        <pc:chgData name="Francesca Silvera" userId="8b683782-b994-45a3-9d1b-a93650874d36" providerId="ADAL" clId="{58DD2410-BF94-4909-B09C-928F30A6F776}" dt="2021-07-21T19:16:40.702" v="53" actId="6549"/>
        <pc:sldMkLst>
          <pc:docMk/>
          <pc:sldMk cId="3871740913" sldId="414"/>
        </pc:sldMkLst>
        <pc:spChg chg="add mod">
          <ac:chgData name="Francesca Silvera" userId="8b683782-b994-45a3-9d1b-a93650874d36" providerId="ADAL" clId="{58DD2410-BF94-4909-B09C-928F30A6F776}" dt="2021-07-21T19:16:27.290" v="49" actId="1076"/>
          <ac:spMkLst>
            <pc:docMk/>
            <pc:sldMk cId="3871740913" sldId="414"/>
            <ac:spMk id="4" creationId="{0BB3C003-6773-4867-8544-6C8F11AE717A}"/>
          </ac:spMkLst>
        </pc:spChg>
        <pc:spChg chg="add mod">
          <ac:chgData name="Francesca Silvera" userId="8b683782-b994-45a3-9d1b-a93650874d36" providerId="ADAL" clId="{58DD2410-BF94-4909-B09C-928F30A6F776}" dt="2021-07-21T19:16:40.702" v="53" actId="6549"/>
          <ac:spMkLst>
            <pc:docMk/>
            <pc:sldMk cId="3871740913" sldId="414"/>
            <ac:spMk id="5" creationId="{42BFD88C-85D9-440C-9E5A-F2FD447D86A0}"/>
          </ac:spMkLst>
        </pc:spChg>
        <pc:graphicFrameChg chg="add mod">
          <ac:chgData name="Francesca Silvera" userId="8b683782-b994-45a3-9d1b-a93650874d36" providerId="ADAL" clId="{58DD2410-BF94-4909-B09C-928F30A6F776}" dt="2021-07-21T19:16:27.290" v="49" actId="1076"/>
          <ac:graphicFrameMkLst>
            <pc:docMk/>
            <pc:sldMk cId="3871740913" sldId="414"/>
            <ac:graphicFrameMk id="7" creationId="{9EC34081-39F2-4FEB-A61B-BFE94CA3D2FF}"/>
          </ac:graphicFrameMkLst>
        </pc:graphicFrameChg>
        <pc:picChg chg="add mod">
          <ac:chgData name="Francesca Silvera" userId="8b683782-b994-45a3-9d1b-a93650874d36" providerId="ADAL" clId="{58DD2410-BF94-4909-B09C-928F30A6F776}" dt="2021-07-21T19:16:27.290" v="49" actId="1076"/>
          <ac:picMkLst>
            <pc:docMk/>
            <pc:sldMk cId="3871740913" sldId="414"/>
            <ac:picMk id="6" creationId="{8D3169C8-ACA2-4366-96AE-9055F9335FE3}"/>
          </ac:picMkLst>
        </pc:picChg>
      </pc:sldChg>
      <pc:sldChg chg="addSp modSp add mod">
        <pc:chgData name="Francesca Silvera" userId="8b683782-b994-45a3-9d1b-a93650874d36" providerId="ADAL" clId="{58DD2410-BF94-4909-B09C-928F30A6F776}" dt="2021-07-21T19:18:52.775" v="64" actId="14100"/>
        <pc:sldMkLst>
          <pc:docMk/>
          <pc:sldMk cId="1116371088" sldId="415"/>
        </pc:sldMkLst>
        <pc:spChg chg="add mod">
          <ac:chgData name="Francesca Silvera" userId="8b683782-b994-45a3-9d1b-a93650874d36" providerId="ADAL" clId="{58DD2410-BF94-4909-B09C-928F30A6F776}" dt="2021-07-21T19:18:38.103" v="62"/>
          <ac:spMkLst>
            <pc:docMk/>
            <pc:sldMk cId="1116371088" sldId="415"/>
            <ac:spMk id="4" creationId="{DDAC6EF3-3E5E-49BB-92B2-92FEEB0813B8}"/>
          </ac:spMkLst>
        </pc:spChg>
        <pc:spChg chg="add mod">
          <ac:chgData name="Francesca Silvera" userId="8b683782-b994-45a3-9d1b-a93650874d36" providerId="ADAL" clId="{58DD2410-BF94-4909-B09C-928F30A6F776}" dt="2021-07-21T19:18:52.775" v="64" actId="14100"/>
          <ac:spMkLst>
            <pc:docMk/>
            <pc:sldMk cId="1116371088" sldId="415"/>
            <ac:spMk id="5" creationId="{1AE6FE77-963B-49E8-9C88-10FB5DB4B47B}"/>
          </ac:spMkLst>
        </pc:spChg>
        <pc:graphicFrameChg chg="add mod">
          <ac:chgData name="Francesca Silvera" userId="8b683782-b994-45a3-9d1b-a93650874d36" providerId="ADAL" clId="{58DD2410-BF94-4909-B09C-928F30A6F776}" dt="2021-07-21T19:18:38.103" v="62"/>
          <ac:graphicFrameMkLst>
            <pc:docMk/>
            <pc:sldMk cId="1116371088" sldId="415"/>
            <ac:graphicFrameMk id="7" creationId="{04FFECA9-06AF-4FF2-92C0-C69766605F48}"/>
          </ac:graphicFrameMkLst>
        </pc:graphicFrameChg>
        <pc:picChg chg="add mod">
          <ac:chgData name="Francesca Silvera" userId="8b683782-b994-45a3-9d1b-a93650874d36" providerId="ADAL" clId="{58DD2410-BF94-4909-B09C-928F30A6F776}" dt="2021-07-21T19:18:38.103" v="62"/>
          <ac:picMkLst>
            <pc:docMk/>
            <pc:sldMk cId="1116371088" sldId="415"/>
            <ac:picMk id="6" creationId="{6E2DB2A7-8071-4666-B666-47A390A92E5F}"/>
          </ac:picMkLst>
        </pc:picChg>
      </pc:sldChg>
      <pc:sldChg chg="addSp modSp add mod">
        <pc:chgData name="Francesca Silvera" userId="8b683782-b994-45a3-9d1b-a93650874d36" providerId="ADAL" clId="{58DD2410-BF94-4909-B09C-928F30A6F776}" dt="2021-07-21T19:20:48.636" v="80" actId="1037"/>
        <pc:sldMkLst>
          <pc:docMk/>
          <pc:sldMk cId="3115630260" sldId="416"/>
        </pc:sldMkLst>
        <pc:spChg chg="add mod">
          <ac:chgData name="Francesca Silvera" userId="8b683782-b994-45a3-9d1b-a93650874d36" providerId="ADAL" clId="{58DD2410-BF94-4909-B09C-928F30A6F776}" dt="2021-07-21T19:19:15.136" v="65"/>
          <ac:spMkLst>
            <pc:docMk/>
            <pc:sldMk cId="3115630260" sldId="416"/>
            <ac:spMk id="4" creationId="{A447E9EF-2B9A-4275-B138-7D855D50A192}"/>
          </ac:spMkLst>
        </pc:spChg>
        <pc:spChg chg="add mod">
          <ac:chgData name="Francesca Silvera" userId="8b683782-b994-45a3-9d1b-a93650874d36" providerId="ADAL" clId="{58DD2410-BF94-4909-B09C-928F30A6F776}" dt="2021-07-21T19:20:48.636" v="80" actId="1037"/>
          <ac:spMkLst>
            <pc:docMk/>
            <pc:sldMk cId="3115630260" sldId="416"/>
            <ac:spMk id="5" creationId="{D563BDFD-8307-4830-B109-5072DD19E3FF}"/>
          </ac:spMkLst>
        </pc:spChg>
        <pc:graphicFrameChg chg="add mod">
          <ac:chgData name="Francesca Silvera" userId="8b683782-b994-45a3-9d1b-a93650874d36" providerId="ADAL" clId="{58DD2410-BF94-4909-B09C-928F30A6F776}" dt="2021-07-21T19:19:15.136" v="65"/>
          <ac:graphicFrameMkLst>
            <pc:docMk/>
            <pc:sldMk cId="3115630260" sldId="416"/>
            <ac:graphicFrameMk id="7" creationId="{0C373B17-069B-4A92-A842-DBAF0381C02F}"/>
          </ac:graphicFrameMkLst>
        </pc:graphicFrameChg>
        <pc:picChg chg="add mod">
          <ac:chgData name="Francesca Silvera" userId="8b683782-b994-45a3-9d1b-a93650874d36" providerId="ADAL" clId="{58DD2410-BF94-4909-B09C-928F30A6F776}" dt="2021-07-21T19:19:15.136" v="65"/>
          <ac:picMkLst>
            <pc:docMk/>
            <pc:sldMk cId="3115630260" sldId="416"/>
            <ac:picMk id="6" creationId="{64042987-2356-4A08-8995-9EB883752053}"/>
          </ac:picMkLst>
        </pc:picChg>
      </pc:sldChg>
      <pc:sldChg chg="addSp modSp add mod">
        <pc:chgData name="Francesca Silvera" userId="8b683782-b994-45a3-9d1b-a93650874d36" providerId="ADAL" clId="{58DD2410-BF94-4909-B09C-928F30A6F776}" dt="2021-07-21T19:20:40.033" v="79" actId="14100"/>
        <pc:sldMkLst>
          <pc:docMk/>
          <pc:sldMk cId="3689628456" sldId="417"/>
        </pc:sldMkLst>
        <pc:spChg chg="add mod">
          <ac:chgData name="Francesca Silvera" userId="8b683782-b994-45a3-9d1b-a93650874d36" providerId="ADAL" clId="{58DD2410-BF94-4909-B09C-928F30A6F776}" dt="2021-07-21T19:19:56.402" v="71"/>
          <ac:spMkLst>
            <pc:docMk/>
            <pc:sldMk cId="3689628456" sldId="417"/>
            <ac:spMk id="4" creationId="{78BE8C50-A436-4656-A917-8A32AA1A77EC}"/>
          </ac:spMkLst>
        </pc:spChg>
        <pc:spChg chg="add mod">
          <ac:chgData name="Francesca Silvera" userId="8b683782-b994-45a3-9d1b-a93650874d36" providerId="ADAL" clId="{58DD2410-BF94-4909-B09C-928F30A6F776}" dt="2021-07-21T19:20:40.033" v="79" actId="14100"/>
          <ac:spMkLst>
            <pc:docMk/>
            <pc:sldMk cId="3689628456" sldId="417"/>
            <ac:spMk id="5" creationId="{CC91B055-BE72-4583-A585-6A701B98DF69}"/>
          </ac:spMkLst>
        </pc:spChg>
        <pc:graphicFrameChg chg="add mod">
          <ac:chgData name="Francesca Silvera" userId="8b683782-b994-45a3-9d1b-a93650874d36" providerId="ADAL" clId="{58DD2410-BF94-4909-B09C-928F30A6F776}" dt="2021-07-21T19:19:56.402" v="71"/>
          <ac:graphicFrameMkLst>
            <pc:docMk/>
            <pc:sldMk cId="3689628456" sldId="417"/>
            <ac:graphicFrameMk id="7" creationId="{3A64475F-7CDB-4F6D-A643-9CE8C6B39490}"/>
          </ac:graphicFrameMkLst>
        </pc:graphicFrameChg>
        <pc:picChg chg="add mod">
          <ac:chgData name="Francesca Silvera" userId="8b683782-b994-45a3-9d1b-a93650874d36" providerId="ADAL" clId="{58DD2410-BF94-4909-B09C-928F30A6F776}" dt="2021-07-21T19:19:56.402" v="71"/>
          <ac:picMkLst>
            <pc:docMk/>
            <pc:sldMk cId="3689628456" sldId="417"/>
            <ac:picMk id="6" creationId="{526E4144-2872-4A99-8FF3-A7C14891A7F1}"/>
          </ac:picMkLst>
        </pc:picChg>
      </pc:sldChg>
      <pc:sldChg chg="addSp delSp modSp add mod">
        <pc:chgData name="Francesca Silvera" userId="8b683782-b994-45a3-9d1b-a93650874d36" providerId="ADAL" clId="{58DD2410-BF94-4909-B09C-928F30A6F776}" dt="2021-07-21T19:21:23.291" v="83" actId="1076"/>
        <pc:sldMkLst>
          <pc:docMk/>
          <pc:sldMk cId="2203250142" sldId="418"/>
        </pc:sldMkLst>
        <pc:spChg chg="add mod">
          <ac:chgData name="Francesca Silvera" userId="8b683782-b994-45a3-9d1b-a93650874d36" providerId="ADAL" clId="{58DD2410-BF94-4909-B09C-928F30A6F776}" dt="2021-07-21T19:21:23.291" v="83" actId="1076"/>
          <ac:spMkLst>
            <pc:docMk/>
            <pc:sldMk cId="2203250142" sldId="418"/>
            <ac:spMk id="4" creationId="{FBF6161C-456C-490B-93ED-3B9E38B6279C}"/>
          </ac:spMkLst>
        </pc:spChg>
        <pc:spChg chg="add del mod">
          <ac:chgData name="Francesca Silvera" userId="8b683782-b994-45a3-9d1b-a93650874d36" providerId="ADAL" clId="{58DD2410-BF94-4909-B09C-928F30A6F776}" dt="2021-07-21T19:21:17.647" v="82" actId="478"/>
          <ac:spMkLst>
            <pc:docMk/>
            <pc:sldMk cId="2203250142" sldId="418"/>
            <ac:spMk id="5" creationId="{2A99B654-BFAF-416C-B504-97F4A11737B0}"/>
          </ac:spMkLst>
        </pc:spChg>
        <pc:picChg chg="add mod">
          <ac:chgData name="Francesca Silvera" userId="8b683782-b994-45a3-9d1b-a93650874d36" providerId="ADAL" clId="{58DD2410-BF94-4909-B09C-928F30A6F776}" dt="2021-07-21T19:21:13.109" v="81"/>
          <ac:picMkLst>
            <pc:docMk/>
            <pc:sldMk cId="2203250142" sldId="418"/>
            <ac:picMk id="6" creationId="{84B05491-6517-4DFB-96E6-1F6092ABE39D}"/>
          </ac:picMkLst>
        </pc:picChg>
      </pc:sldChg>
      <pc:sldChg chg="addSp modSp add mod">
        <pc:chgData name="Francesca Silvera" userId="8b683782-b994-45a3-9d1b-a93650874d36" providerId="ADAL" clId="{58DD2410-BF94-4909-B09C-928F30A6F776}" dt="2021-07-21T19:21:57.753" v="88" actId="1076"/>
        <pc:sldMkLst>
          <pc:docMk/>
          <pc:sldMk cId="4281817016" sldId="419"/>
        </pc:sldMkLst>
        <pc:spChg chg="add mod">
          <ac:chgData name="Francesca Silvera" userId="8b683782-b994-45a3-9d1b-a93650874d36" providerId="ADAL" clId="{58DD2410-BF94-4909-B09C-928F30A6F776}" dt="2021-07-21T19:21:50.747" v="86" actId="1076"/>
          <ac:spMkLst>
            <pc:docMk/>
            <pc:sldMk cId="4281817016" sldId="419"/>
            <ac:spMk id="4" creationId="{F51CC1C1-DFD8-4EC5-898A-BC95BA3ABCF3}"/>
          </ac:spMkLst>
        </pc:spChg>
        <pc:picChg chg="add mod">
          <ac:chgData name="Francesca Silvera" userId="8b683782-b994-45a3-9d1b-a93650874d36" providerId="ADAL" clId="{58DD2410-BF94-4909-B09C-928F30A6F776}" dt="2021-07-21T19:21:57.753" v="88" actId="1076"/>
          <ac:picMkLst>
            <pc:docMk/>
            <pc:sldMk cId="4281817016" sldId="419"/>
            <ac:picMk id="5" creationId="{D15AF32F-E4DE-4552-8802-C1E13443978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B2087-C6A6-4C1D-8414-65DAB4F2078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fr-FR"/>
        </a:p>
      </dgm:t>
    </dgm:pt>
    <dgm:pt modelId="{ADAB5EC2-DD35-461F-A267-36140B763982}">
      <dgm:prSet/>
      <dgm:spPr>
        <a:solidFill>
          <a:srgbClr val="127A91"/>
        </a:solidFill>
      </dgm:spPr>
      <dgm:t>
        <a:bodyPr vert="horz"/>
        <a:lstStyle/>
        <a:p>
          <a:pPr rtl="0"/>
          <a:r>
            <a:rPr lang="en-US" dirty="0">
              <a:latin typeface="Calibri" panose="020F0502020204030204" pitchFamily="34" charset="0"/>
              <a:cs typeface="Calibri" panose="020F0502020204030204" pitchFamily="34" charset="0"/>
            </a:rPr>
            <a:t>Each partner</a:t>
          </a:r>
          <a:endParaRPr lang="fr-FR" dirty="0">
            <a:latin typeface="Calibri" panose="020F0502020204030204" pitchFamily="34" charset="0"/>
            <a:cs typeface="Calibri" panose="020F0502020204030204" pitchFamily="34" charset="0"/>
          </a:endParaRPr>
        </a:p>
      </dgm:t>
    </dgm:pt>
    <dgm:pt modelId="{7F1EB6CC-AA7A-4CBB-91A1-FDCE9739EC98}" type="parTrans" cxnId="{B4F97A0F-37E4-4C7F-8A8E-9DFEEF3D0B79}">
      <dgm:prSet/>
      <dgm:spPr/>
      <dgm:t>
        <a:bodyPr/>
        <a:lstStyle/>
        <a:p>
          <a:endParaRPr lang="fr-FR"/>
        </a:p>
      </dgm:t>
    </dgm:pt>
    <dgm:pt modelId="{3041DDD0-6276-448D-A92D-CF54930BB383}" type="sibTrans" cxnId="{B4F97A0F-37E4-4C7F-8A8E-9DFEEF3D0B79}">
      <dgm:prSet/>
      <dgm:spPr/>
      <dgm:t>
        <a:bodyPr/>
        <a:lstStyle/>
        <a:p>
          <a:endParaRPr lang="fr-FR">
            <a:latin typeface="Calibri" panose="020F0502020204030204" pitchFamily="34" charset="0"/>
            <a:cs typeface="Calibri" panose="020F0502020204030204" pitchFamily="34" charset="0"/>
          </a:endParaRPr>
        </a:p>
      </dgm:t>
    </dgm:pt>
    <dgm:pt modelId="{DC021EFD-FC53-4CFB-B4C3-4D5920FB3E72}">
      <dgm:prSet custT="1"/>
      <dgm:spPr>
        <a:solidFill>
          <a:srgbClr val="127A91"/>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Lead Partner </a:t>
          </a:r>
          <a:endParaRPr lang="fr-FR" sz="1400" kern="1200" dirty="0">
            <a:solidFill>
              <a:prstClr val="white"/>
            </a:solidFill>
            <a:latin typeface="Calibri" panose="020F0502020204030204" pitchFamily="34" charset="0"/>
            <a:ea typeface="+mn-ea"/>
            <a:cs typeface="Calibri" panose="020F0502020204030204" pitchFamily="34" charset="0"/>
          </a:endParaRPr>
        </a:p>
      </dgm:t>
    </dgm:pt>
    <dgm:pt modelId="{74BC0B6D-2AA6-4680-894A-DA5065766F20}" type="parTrans" cxnId="{96FA2698-C349-4738-8483-848999787ACA}">
      <dgm:prSet/>
      <dgm:spPr/>
      <dgm:t>
        <a:bodyPr/>
        <a:lstStyle/>
        <a:p>
          <a:endParaRPr lang="fr-FR"/>
        </a:p>
      </dgm:t>
    </dgm:pt>
    <dgm:pt modelId="{A371D645-6F56-4EB0-88B2-558A2E01735C}" type="sibTrans" cxnId="{96FA2698-C349-4738-8483-848999787ACA}">
      <dgm:prSet/>
      <dgm:spPr/>
      <dgm:t>
        <a:bodyPr/>
        <a:lstStyle/>
        <a:p>
          <a:endParaRPr lang="fr-FR"/>
        </a:p>
      </dgm:t>
    </dgm:pt>
    <dgm:pt modelId="{AC05A401-489D-4480-BA31-BAAB69A50ED9}">
      <dgm:prSet custT="1"/>
      <dgm:spPr>
        <a:solidFill>
          <a:srgbClr val="127A91"/>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Managing Authority &amp; Joint Secretariat </a:t>
          </a:r>
          <a:endParaRPr lang="fr-FR" sz="1400" kern="1200" dirty="0">
            <a:solidFill>
              <a:prstClr val="white"/>
            </a:solidFill>
            <a:latin typeface="Calibri" panose="020F0502020204030204" pitchFamily="34" charset="0"/>
            <a:ea typeface="+mn-ea"/>
            <a:cs typeface="Calibri" panose="020F0502020204030204" pitchFamily="34" charset="0"/>
          </a:endParaRPr>
        </a:p>
      </dgm:t>
    </dgm:pt>
    <dgm:pt modelId="{F7D57C11-8B66-4FED-9FE4-0B528385F38D}" type="parTrans" cxnId="{66A6DA09-652C-413F-8FDC-994484A041B4}">
      <dgm:prSet/>
      <dgm:spPr/>
      <dgm:t>
        <a:bodyPr/>
        <a:lstStyle/>
        <a:p>
          <a:endParaRPr lang="fr-FR"/>
        </a:p>
      </dgm:t>
    </dgm:pt>
    <dgm:pt modelId="{FEF6B4CC-8512-4A67-A3ED-367ACF86A00A}" type="sibTrans" cxnId="{66A6DA09-652C-413F-8FDC-994484A041B4}">
      <dgm:prSet/>
      <dgm:spPr/>
      <dgm:t>
        <a:bodyPr/>
        <a:lstStyle/>
        <a:p>
          <a:endParaRPr lang="fr-FR"/>
        </a:p>
      </dgm:t>
    </dgm:pt>
    <dgm:pt modelId="{003CB667-46EF-4096-AC44-4A7E22371448}">
      <dgm:prSet custT="1"/>
      <dgm:spPr>
        <a:solidFill>
          <a:srgbClr val="127A91"/>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Certifying Authority</a:t>
          </a:r>
          <a:endParaRPr lang="fr-FR" sz="1400" kern="1200" dirty="0">
            <a:solidFill>
              <a:prstClr val="white"/>
            </a:solidFill>
            <a:latin typeface="Calibri" panose="020F0502020204030204" pitchFamily="34" charset="0"/>
            <a:ea typeface="+mn-ea"/>
            <a:cs typeface="Calibri" panose="020F0502020204030204" pitchFamily="34" charset="0"/>
          </a:endParaRPr>
        </a:p>
      </dgm:t>
    </dgm:pt>
    <dgm:pt modelId="{936E9856-BAC8-455C-BCC6-36B74A8D11C9}" type="parTrans" cxnId="{27547B8E-AD9E-4966-A0C3-DB56715E644E}">
      <dgm:prSet/>
      <dgm:spPr/>
      <dgm:t>
        <a:bodyPr/>
        <a:lstStyle/>
        <a:p>
          <a:endParaRPr lang="fr-FR"/>
        </a:p>
      </dgm:t>
    </dgm:pt>
    <dgm:pt modelId="{71CB8B5D-C42C-41DC-8951-66F1931F7F68}" type="sibTrans" cxnId="{27547B8E-AD9E-4966-A0C3-DB56715E644E}">
      <dgm:prSet/>
      <dgm:spPr/>
      <dgm:t>
        <a:bodyPr/>
        <a:lstStyle/>
        <a:p>
          <a:endParaRPr lang="fr-FR"/>
        </a:p>
      </dgm:t>
    </dgm:pt>
    <dgm:pt modelId="{8A7EA2E6-0D5E-4768-A768-8E29A2501430}">
      <dgm:prSet custT="1"/>
      <dgm:spPr>
        <a:solidFill>
          <a:srgbClr val="127A91"/>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Lead Partner</a:t>
          </a:r>
          <a:endParaRPr lang="fr-FR" sz="1400" kern="1200" dirty="0">
            <a:solidFill>
              <a:prstClr val="white"/>
            </a:solidFill>
            <a:latin typeface="Calibri" panose="020F0502020204030204" pitchFamily="34" charset="0"/>
            <a:ea typeface="+mn-ea"/>
            <a:cs typeface="Calibri" panose="020F0502020204030204" pitchFamily="34" charset="0"/>
          </a:endParaRPr>
        </a:p>
      </dgm:t>
    </dgm:pt>
    <dgm:pt modelId="{C11DBF32-58F4-4A03-8154-C8E5DF75984F}" type="sibTrans" cxnId="{2A155D4C-268F-4B59-AF68-4F4C5287AB43}">
      <dgm:prSet/>
      <dgm:spPr/>
      <dgm:t>
        <a:bodyPr/>
        <a:lstStyle/>
        <a:p>
          <a:endParaRPr lang="fr-FR"/>
        </a:p>
      </dgm:t>
    </dgm:pt>
    <dgm:pt modelId="{E612955F-C73C-4154-A923-36D2FC4CC414}" type="parTrans" cxnId="{2A155D4C-268F-4B59-AF68-4F4C5287AB43}">
      <dgm:prSet/>
      <dgm:spPr/>
      <dgm:t>
        <a:bodyPr/>
        <a:lstStyle/>
        <a:p>
          <a:endParaRPr lang="fr-FR"/>
        </a:p>
      </dgm:t>
    </dgm:pt>
    <dgm:pt modelId="{737A411F-20A6-4C00-AAAA-77B963448525}">
      <dgm:prSet custT="1"/>
      <dgm:spPr>
        <a:solidFill>
          <a:srgbClr val="127A91"/>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rtl="0"/>
          <a:r>
            <a:rPr lang="en-US" sz="1400" kern="1200" dirty="0">
              <a:solidFill>
                <a:prstClr val="white"/>
              </a:solidFill>
              <a:latin typeface="Calibri" panose="020F0502020204030204" pitchFamily="34" charset="0"/>
              <a:ea typeface="+mn-ea"/>
              <a:cs typeface="Calibri" panose="020F0502020204030204" pitchFamily="34" charset="0"/>
            </a:rPr>
            <a:t>First</a:t>
          </a:r>
          <a:r>
            <a:rPr lang="en-US" sz="1400" kern="1200" dirty="0">
              <a:latin typeface="Calibri" panose="020F0502020204030204" pitchFamily="34" charset="0"/>
              <a:cs typeface="Calibri" panose="020F0502020204030204" pitchFamily="34" charset="0"/>
            </a:rPr>
            <a:t> Level Control</a:t>
          </a:r>
          <a:endParaRPr lang="fr-FR" sz="1400" kern="1200" dirty="0">
            <a:latin typeface="Calibri" panose="020F0502020204030204" pitchFamily="34" charset="0"/>
            <a:cs typeface="Calibri" panose="020F0502020204030204" pitchFamily="34" charset="0"/>
          </a:endParaRPr>
        </a:p>
      </dgm:t>
    </dgm:pt>
    <dgm:pt modelId="{F8D08008-627F-4EE2-9BF9-B9339B934091}" type="parTrans" cxnId="{E2F2C11A-F954-443E-8214-A89AA0D4C08A}">
      <dgm:prSet/>
      <dgm:spPr/>
      <dgm:t>
        <a:bodyPr/>
        <a:lstStyle/>
        <a:p>
          <a:endParaRPr lang="fr-FR"/>
        </a:p>
      </dgm:t>
    </dgm:pt>
    <dgm:pt modelId="{030C555D-0A70-46A7-91FD-430B23C9A72D}" type="sibTrans" cxnId="{E2F2C11A-F954-443E-8214-A89AA0D4C08A}">
      <dgm:prSet/>
      <dgm:spPr/>
      <dgm:t>
        <a:bodyPr/>
        <a:lstStyle/>
        <a:p>
          <a:endParaRPr lang="fr-FR"/>
        </a:p>
      </dgm:t>
    </dgm:pt>
    <dgm:pt modelId="{7A9BC59B-5A9D-4601-A790-C06514F2BC01}" type="pres">
      <dgm:prSet presAssocID="{A7CB2087-C6A6-4C1D-8414-65DAB4F2078B}" presName="Name0" presStyleCnt="0">
        <dgm:presLayoutVars>
          <dgm:dir/>
          <dgm:resizeHandles val="exact"/>
        </dgm:presLayoutVars>
      </dgm:prSet>
      <dgm:spPr/>
    </dgm:pt>
    <dgm:pt modelId="{8AA02538-C1F4-45B8-9208-D8A553EB46C2}" type="pres">
      <dgm:prSet presAssocID="{A7CB2087-C6A6-4C1D-8414-65DAB4F2078B}" presName="cycle" presStyleCnt="0"/>
      <dgm:spPr/>
    </dgm:pt>
    <dgm:pt modelId="{8060232A-2961-4482-87DD-8289F56D4009}" type="pres">
      <dgm:prSet presAssocID="{ADAB5EC2-DD35-461F-A267-36140B763982}" presName="nodeFirstNode" presStyleLbl="node1" presStyleIdx="0" presStyleCnt="6">
        <dgm:presLayoutVars>
          <dgm:bulletEnabled val="1"/>
        </dgm:presLayoutVars>
      </dgm:prSet>
      <dgm:spPr/>
    </dgm:pt>
    <dgm:pt modelId="{32789E8C-532C-41A8-88B6-6B5A5E82CD6E}" type="pres">
      <dgm:prSet presAssocID="{3041DDD0-6276-448D-A92D-CF54930BB383}" presName="sibTransFirstNode" presStyleLbl="bgShp" presStyleIdx="0" presStyleCnt="1"/>
      <dgm:spPr/>
    </dgm:pt>
    <dgm:pt modelId="{BF11E058-5070-4FDE-A033-2433EF1BCF2B}" type="pres">
      <dgm:prSet presAssocID="{DC021EFD-FC53-4CFB-B4C3-4D5920FB3E72}" presName="nodeFollowingNodes" presStyleLbl="node1" presStyleIdx="1" presStyleCnt="6" custRadScaleRad="94103" custRadScaleInc="20568">
        <dgm:presLayoutVars>
          <dgm:bulletEnabled val="1"/>
        </dgm:presLayoutVars>
      </dgm:prSet>
      <dgm:spPr>
        <a:xfrm>
          <a:off x="4310626" y="1054070"/>
          <a:ext cx="1594034" cy="797017"/>
        </a:xfrm>
        <a:prstGeom prst="roundRect">
          <a:avLst/>
        </a:prstGeom>
      </dgm:spPr>
    </dgm:pt>
    <dgm:pt modelId="{79A584F4-C085-4DB1-AA61-0B40F5DD0611}" type="pres">
      <dgm:prSet presAssocID="{737A411F-20A6-4C00-AAAA-77B963448525}" presName="nodeFollowingNodes" presStyleLbl="node1" presStyleIdx="2" presStyleCnt="6" custRadScaleRad="101308" custRadScaleInc="-13498">
        <dgm:presLayoutVars>
          <dgm:bulletEnabled val="1"/>
        </dgm:presLayoutVars>
      </dgm:prSet>
      <dgm:spPr>
        <a:xfrm>
          <a:off x="4392496" y="2396054"/>
          <a:ext cx="1594034" cy="797017"/>
        </a:xfrm>
        <a:prstGeom prst="roundRect">
          <a:avLst/>
        </a:prstGeom>
      </dgm:spPr>
    </dgm:pt>
    <dgm:pt modelId="{7634A6F3-BE0D-4FD5-93E4-CFB432F06E40}" type="pres">
      <dgm:prSet presAssocID="{8A7EA2E6-0D5E-4768-A768-8E29A2501430}" presName="nodeFollowingNodes" presStyleLbl="node1" presStyleIdx="3" presStyleCnt="6" custRadScaleRad="104626" custRadScaleInc="-15618">
        <dgm:presLayoutVars>
          <dgm:bulletEnabled val="1"/>
        </dgm:presLayoutVars>
      </dgm:prSet>
      <dgm:spPr>
        <a:xfrm>
          <a:off x="3045021" y="3431558"/>
          <a:ext cx="1594034" cy="797017"/>
        </a:xfrm>
        <a:prstGeom prst="roundRect">
          <a:avLst/>
        </a:prstGeom>
      </dgm:spPr>
    </dgm:pt>
    <dgm:pt modelId="{2B47CCC6-A806-42D5-BFDD-1FB3D9EF9635}" type="pres">
      <dgm:prSet presAssocID="{AC05A401-489D-4480-BA31-BAAB69A50ED9}" presName="nodeFollowingNodes" presStyleLbl="node1" presStyleIdx="4" presStyleCnt="6">
        <dgm:presLayoutVars>
          <dgm:bulletEnabled val="1"/>
        </dgm:presLayoutVars>
      </dgm:prSet>
      <dgm:spPr>
        <a:xfrm>
          <a:off x="1309622" y="2573006"/>
          <a:ext cx="1594034" cy="797017"/>
        </a:xfrm>
        <a:prstGeom prst="roundRect">
          <a:avLst/>
        </a:prstGeom>
      </dgm:spPr>
    </dgm:pt>
    <dgm:pt modelId="{5ED9D5AD-ACC4-42EB-A010-7F2D8C9BA5EA}" type="pres">
      <dgm:prSet presAssocID="{003CB667-46EF-4096-AC44-4A7E22371448}" presName="nodeFollowingNodes" presStyleLbl="node1" presStyleIdx="5" presStyleCnt="6">
        <dgm:presLayoutVars>
          <dgm:bulletEnabled val="1"/>
        </dgm:presLayoutVars>
      </dgm:prSet>
      <dgm:spPr>
        <a:xfrm>
          <a:off x="1309622" y="858552"/>
          <a:ext cx="1594034" cy="797017"/>
        </a:xfrm>
        <a:prstGeom prst="roundRect">
          <a:avLst/>
        </a:prstGeom>
      </dgm:spPr>
    </dgm:pt>
  </dgm:ptLst>
  <dgm:cxnLst>
    <dgm:cxn modelId="{66A6DA09-652C-413F-8FDC-994484A041B4}" srcId="{A7CB2087-C6A6-4C1D-8414-65DAB4F2078B}" destId="{AC05A401-489D-4480-BA31-BAAB69A50ED9}" srcOrd="4" destOrd="0" parTransId="{F7D57C11-8B66-4FED-9FE4-0B528385F38D}" sibTransId="{FEF6B4CC-8512-4A67-A3ED-367ACF86A00A}"/>
    <dgm:cxn modelId="{B4F97A0F-37E4-4C7F-8A8E-9DFEEF3D0B79}" srcId="{A7CB2087-C6A6-4C1D-8414-65DAB4F2078B}" destId="{ADAB5EC2-DD35-461F-A267-36140B763982}" srcOrd="0" destOrd="0" parTransId="{7F1EB6CC-AA7A-4CBB-91A1-FDCE9739EC98}" sibTransId="{3041DDD0-6276-448D-A92D-CF54930BB383}"/>
    <dgm:cxn modelId="{E2F2C11A-F954-443E-8214-A89AA0D4C08A}" srcId="{A7CB2087-C6A6-4C1D-8414-65DAB4F2078B}" destId="{737A411F-20A6-4C00-AAAA-77B963448525}" srcOrd="2" destOrd="0" parTransId="{F8D08008-627F-4EE2-9BF9-B9339B934091}" sibTransId="{030C555D-0A70-46A7-91FD-430B23C9A72D}"/>
    <dgm:cxn modelId="{2374AF4B-80CF-45BC-86A5-483D1E542FF7}" type="presOf" srcId="{3041DDD0-6276-448D-A92D-CF54930BB383}" destId="{32789E8C-532C-41A8-88B6-6B5A5E82CD6E}" srcOrd="0" destOrd="0" presId="urn:microsoft.com/office/officeart/2005/8/layout/cycle3"/>
    <dgm:cxn modelId="{2A155D4C-268F-4B59-AF68-4F4C5287AB43}" srcId="{A7CB2087-C6A6-4C1D-8414-65DAB4F2078B}" destId="{8A7EA2E6-0D5E-4768-A768-8E29A2501430}" srcOrd="3" destOrd="0" parTransId="{E612955F-C73C-4154-A923-36D2FC4CC414}" sibTransId="{C11DBF32-58F4-4A03-8154-C8E5DF75984F}"/>
    <dgm:cxn modelId="{6E792181-9E4B-429F-9241-50A52B740870}" type="presOf" srcId="{003CB667-46EF-4096-AC44-4A7E22371448}" destId="{5ED9D5AD-ACC4-42EB-A010-7F2D8C9BA5EA}" srcOrd="0" destOrd="0" presId="urn:microsoft.com/office/officeart/2005/8/layout/cycle3"/>
    <dgm:cxn modelId="{27547B8E-AD9E-4966-A0C3-DB56715E644E}" srcId="{A7CB2087-C6A6-4C1D-8414-65DAB4F2078B}" destId="{003CB667-46EF-4096-AC44-4A7E22371448}" srcOrd="5" destOrd="0" parTransId="{936E9856-BAC8-455C-BCC6-36B74A8D11C9}" sibTransId="{71CB8B5D-C42C-41DC-8951-66F1931F7F68}"/>
    <dgm:cxn modelId="{1AE7D695-12DA-4715-8E2B-D86D42868608}" type="presOf" srcId="{8A7EA2E6-0D5E-4768-A768-8E29A2501430}" destId="{7634A6F3-BE0D-4FD5-93E4-CFB432F06E40}" srcOrd="0" destOrd="0" presId="urn:microsoft.com/office/officeart/2005/8/layout/cycle3"/>
    <dgm:cxn modelId="{96FA2698-C349-4738-8483-848999787ACA}" srcId="{A7CB2087-C6A6-4C1D-8414-65DAB4F2078B}" destId="{DC021EFD-FC53-4CFB-B4C3-4D5920FB3E72}" srcOrd="1" destOrd="0" parTransId="{74BC0B6D-2AA6-4680-894A-DA5065766F20}" sibTransId="{A371D645-6F56-4EB0-88B2-558A2E01735C}"/>
    <dgm:cxn modelId="{45FDA8A0-AC8A-4CF4-9B25-99DFCE9D4AB5}" type="presOf" srcId="{737A411F-20A6-4C00-AAAA-77B963448525}" destId="{79A584F4-C085-4DB1-AA61-0B40F5DD0611}" srcOrd="0" destOrd="0" presId="urn:microsoft.com/office/officeart/2005/8/layout/cycle3"/>
    <dgm:cxn modelId="{2BAD96A3-676C-4217-BDB7-BEA9CB504680}" type="presOf" srcId="{AC05A401-489D-4480-BA31-BAAB69A50ED9}" destId="{2B47CCC6-A806-42D5-BFDD-1FB3D9EF9635}" srcOrd="0" destOrd="0" presId="urn:microsoft.com/office/officeart/2005/8/layout/cycle3"/>
    <dgm:cxn modelId="{550EA8A3-B55D-482F-B4C6-F765D096FF04}" type="presOf" srcId="{DC021EFD-FC53-4CFB-B4C3-4D5920FB3E72}" destId="{BF11E058-5070-4FDE-A033-2433EF1BCF2B}" srcOrd="0" destOrd="0" presId="urn:microsoft.com/office/officeart/2005/8/layout/cycle3"/>
    <dgm:cxn modelId="{61ACE9D5-F31E-415D-A085-3853831B2C73}" type="presOf" srcId="{A7CB2087-C6A6-4C1D-8414-65DAB4F2078B}" destId="{7A9BC59B-5A9D-4601-A790-C06514F2BC01}" srcOrd="0" destOrd="0" presId="urn:microsoft.com/office/officeart/2005/8/layout/cycle3"/>
    <dgm:cxn modelId="{ED963BE1-E1DD-4F7A-9D47-9DC3DFC66799}" type="presOf" srcId="{ADAB5EC2-DD35-461F-A267-36140B763982}" destId="{8060232A-2961-4482-87DD-8289F56D4009}" srcOrd="0" destOrd="0" presId="urn:microsoft.com/office/officeart/2005/8/layout/cycle3"/>
    <dgm:cxn modelId="{69C2CB13-A517-47F1-BBBE-358F2087DECA}" type="presParOf" srcId="{7A9BC59B-5A9D-4601-A790-C06514F2BC01}" destId="{8AA02538-C1F4-45B8-9208-D8A553EB46C2}" srcOrd="0" destOrd="0" presId="urn:microsoft.com/office/officeart/2005/8/layout/cycle3"/>
    <dgm:cxn modelId="{D76D4BDC-4698-451D-B452-7250B80686B1}" type="presParOf" srcId="{8AA02538-C1F4-45B8-9208-D8A553EB46C2}" destId="{8060232A-2961-4482-87DD-8289F56D4009}" srcOrd="0" destOrd="0" presId="urn:microsoft.com/office/officeart/2005/8/layout/cycle3"/>
    <dgm:cxn modelId="{C8ECFC26-FDE4-4AAB-B709-C2E9091065F0}" type="presParOf" srcId="{8AA02538-C1F4-45B8-9208-D8A553EB46C2}" destId="{32789E8C-532C-41A8-88B6-6B5A5E82CD6E}" srcOrd="1" destOrd="0" presId="urn:microsoft.com/office/officeart/2005/8/layout/cycle3"/>
    <dgm:cxn modelId="{6D5B8822-D740-4638-A504-31BDA97B9752}" type="presParOf" srcId="{8AA02538-C1F4-45B8-9208-D8A553EB46C2}" destId="{BF11E058-5070-4FDE-A033-2433EF1BCF2B}" srcOrd="2" destOrd="0" presId="urn:microsoft.com/office/officeart/2005/8/layout/cycle3"/>
    <dgm:cxn modelId="{1A80815D-6B37-4098-9B7C-093168129607}" type="presParOf" srcId="{8AA02538-C1F4-45B8-9208-D8A553EB46C2}" destId="{79A584F4-C085-4DB1-AA61-0B40F5DD0611}" srcOrd="3" destOrd="0" presId="urn:microsoft.com/office/officeart/2005/8/layout/cycle3"/>
    <dgm:cxn modelId="{A45E3E54-5ED7-47C6-BED8-40562B919D5D}" type="presParOf" srcId="{8AA02538-C1F4-45B8-9208-D8A553EB46C2}" destId="{7634A6F3-BE0D-4FD5-93E4-CFB432F06E40}" srcOrd="4" destOrd="0" presId="urn:microsoft.com/office/officeart/2005/8/layout/cycle3"/>
    <dgm:cxn modelId="{7D841700-DC66-4001-94A5-FC2BF5BE8FCA}" type="presParOf" srcId="{8AA02538-C1F4-45B8-9208-D8A553EB46C2}" destId="{2B47CCC6-A806-42D5-BFDD-1FB3D9EF9635}" srcOrd="5" destOrd="0" presId="urn:microsoft.com/office/officeart/2005/8/layout/cycle3"/>
    <dgm:cxn modelId="{80AC97FE-EC7E-42D6-AE9B-F9D5E970CCE3}" type="presParOf" srcId="{8AA02538-C1F4-45B8-9208-D8A553EB46C2}" destId="{5ED9D5AD-ACC4-42EB-A010-7F2D8C9BA5EA}"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89E8C-532C-41A8-88B6-6B5A5E82CD6E}">
      <dsp:nvSpPr>
        <dsp:cNvPr id="0" name=""/>
        <dsp:cNvSpPr/>
      </dsp:nvSpPr>
      <dsp:spPr>
        <a:xfrm>
          <a:off x="1478335" y="-4025"/>
          <a:ext cx="4226127" cy="4226127"/>
        </a:xfrm>
        <a:prstGeom prst="circularArrow">
          <a:avLst>
            <a:gd name="adj1" fmla="val 5274"/>
            <a:gd name="adj2" fmla="val 312630"/>
            <a:gd name="adj3" fmla="val 14242080"/>
            <a:gd name="adj4" fmla="val 17118861"/>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60232A-2961-4482-87DD-8289F56D4009}">
      <dsp:nvSpPr>
        <dsp:cNvPr id="0" name=""/>
        <dsp:cNvSpPr/>
      </dsp:nvSpPr>
      <dsp:spPr>
        <a:xfrm>
          <a:off x="2794381" y="1326"/>
          <a:ext cx="1594034" cy="797017"/>
        </a:xfrm>
        <a:prstGeom prst="roundRect">
          <a:avLst/>
        </a:prstGeom>
        <a:solidFill>
          <a:srgbClr val="127A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Each partner</a:t>
          </a:r>
          <a:endParaRPr lang="fr-FR" sz="2000" kern="1200" dirty="0">
            <a:latin typeface="Calibri" panose="020F0502020204030204" pitchFamily="34" charset="0"/>
            <a:cs typeface="Calibri" panose="020F0502020204030204" pitchFamily="34" charset="0"/>
          </a:endParaRPr>
        </a:p>
      </dsp:txBody>
      <dsp:txXfrm>
        <a:off x="2833288" y="40233"/>
        <a:ext cx="1516220" cy="719203"/>
      </dsp:txXfrm>
    </dsp:sp>
    <dsp:sp modelId="{BF11E058-5070-4FDE-A033-2433EF1BCF2B}">
      <dsp:nvSpPr>
        <dsp:cNvPr id="0" name=""/>
        <dsp:cNvSpPr/>
      </dsp:nvSpPr>
      <dsp:spPr>
        <a:xfrm>
          <a:off x="4315924" y="1179297"/>
          <a:ext cx="1594034" cy="797017"/>
        </a:xfrm>
        <a:prstGeom prst="roundRect">
          <a:avLst/>
        </a:prstGeom>
        <a:solidFill>
          <a:srgbClr val="127A91"/>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Lead Partner </a:t>
          </a:r>
          <a:endParaRPr lang="fr-FR" sz="1400" kern="1200" dirty="0">
            <a:solidFill>
              <a:prstClr val="white"/>
            </a:solidFill>
            <a:latin typeface="Calibri" panose="020F0502020204030204" pitchFamily="34" charset="0"/>
            <a:ea typeface="+mn-ea"/>
            <a:cs typeface="Calibri" panose="020F0502020204030204" pitchFamily="34" charset="0"/>
          </a:endParaRPr>
        </a:p>
      </dsp:txBody>
      <dsp:txXfrm>
        <a:off x="4354831" y="1218204"/>
        <a:ext cx="1516220" cy="719203"/>
      </dsp:txXfrm>
    </dsp:sp>
    <dsp:sp modelId="{79A584F4-C085-4DB1-AA61-0B40F5DD0611}">
      <dsp:nvSpPr>
        <dsp:cNvPr id="0" name=""/>
        <dsp:cNvSpPr/>
      </dsp:nvSpPr>
      <dsp:spPr>
        <a:xfrm>
          <a:off x="4392496" y="2396054"/>
          <a:ext cx="1594034" cy="797017"/>
        </a:xfrm>
        <a:prstGeom prst="roundRect">
          <a:avLst/>
        </a:prstGeom>
        <a:solidFill>
          <a:srgbClr val="127A91"/>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First</a:t>
          </a:r>
          <a:r>
            <a:rPr lang="en-US" sz="1400" kern="1200" dirty="0">
              <a:latin typeface="Calibri" panose="020F0502020204030204" pitchFamily="34" charset="0"/>
              <a:cs typeface="Calibri" panose="020F0502020204030204" pitchFamily="34" charset="0"/>
            </a:rPr>
            <a:t> Level Control</a:t>
          </a:r>
          <a:endParaRPr lang="fr-FR" sz="1400" kern="1200" dirty="0">
            <a:latin typeface="Calibri" panose="020F0502020204030204" pitchFamily="34" charset="0"/>
            <a:cs typeface="Calibri" panose="020F0502020204030204" pitchFamily="34" charset="0"/>
          </a:endParaRPr>
        </a:p>
      </dsp:txBody>
      <dsp:txXfrm>
        <a:off x="4431403" y="2434961"/>
        <a:ext cx="1516220" cy="719203"/>
      </dsp:txXfrm>
    </dsp:sp>
    <dsp:sp modelId="{7634A6F3-BE0D-4FD5-93E4-CFB432F06E40}">
      <dsp:nvSpPr>
        <dsp:cNvPr id="0" name=""/>
        <dsp:cNvSpPr/>
      </dsp:nvSpPr>
      <dsp:spPr>
        <a:xfrm>
          <a:off x="3045021" y="3431558"/>
          <a:ext cx="1594034" cy="797017"/>
        </a:xfrm>
        <a:prstGeom prst="roundRect">
          <a:avLst/>
        </a:prstGeom>
        <a:solidFill>
          <a:srgbClr val="127A91"/>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Lead Partner</a:t>
          </a:r>
          <a:endParaRPr lang="fr-FR" sz="1400" kern="1200" dirty="0">
            <a:solidFill>
              <a:prstClr val="white"/>
            </a:solidFill>
            <a:latin typeface="Calibri" panose="020F0502020204030204" pitchFamily="34" charset="0"/>
            <a:ea typeface="+mn-ea"/>
            <a:cs typeface="Calibri" panose="020F0502020204030204" pitchFamily="34" charset="0"/>
          </a:endParaRPr>
        </a:p>
      </dsp:txBody>
      <dsp:txXfrm>
        <a:off x="3083928" y="3470465"/>
        <a:ext cx="1516220" cy="719203"/>
      </dsp:txXfrm>
    </dsp:sp>
    <dsp:sp modelId="{2B47CCC6-A806-42D5-BFDD-1FB3D9EF9635}">
      <dsp:nvSpPr>
        <dsp:cNvPr id="0" name=""/>
        <dsp:cNvSpPr/>
      </dsp:nvSpPr>
      <dsp:spPr>
        <a:xfrm>
          <a:off x="1309622" y="2573006"/>
          <a:ext cx="1594034" cy="797017"/>
        </a:xfrm>
        <a:prstGeom prst="roundRect">
          <a:avLst/>
        </a:prstGeom>
        <a:solidFill>
          <a:srgbClr val="127A91"/>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Managing Authority &amp; Joint Secretariat </a:t>
          </a:r>
          <a:endParaRPr lang="fr-FR" sz="1400" kern="1200" dirty="0">
            <a:solidFill>
              <a:prstClr val="white"/>
            </a:solidFill>
            <a:latin typeface="Calibri" panose="020F0502020204030204" pitchFamily="34" charset="0"/>
            <a:ea typeface="+mn-ea"/>
            <a:cs typeface="Calibri" panose="020F0502020204030204" pitchFamily="34" charset="0"/>
          </a:endParaRPr>
        </a:p>
      </dsp:txBody>
      <dsp:txXfrm>
        <a:off x="1348529" y="2611913"/>
        <a:ext cx="1516220" cy="719203"/>
      </dsp:txXfrm>
    </dsp:sp>
    <dsp:sp modelId="{5ED9D5AD-ACC4-42EB-A010-7F2D8C9BA5EA}">
      <dsp:nvSpPr>
        <dsp:cNvPr id="0" name=""/>
        <dsp:cNvSpPr/>
      </dsp:nvSpPr>
      <dsp:spPr>
        <a:xfrm>
          <a:off x="1309622" y="858552"/>
          <a:ext cx="1594034" cy="797017"/>
        </a:xfrm>
        <a:prstGeom prst="roundRect">
          <a:avLst/>
        </a:prstGeom>
        <a:solidFill>
          <a:srgbClr val="127A91"/>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prstClr val="white"/>
              </a:solidFill>
              <a:latin typeface="Calibri" panose="020F0502020204030204" pitchFamily="34" charset="0"/>
              <a:ea typeface="+mn-ea"/>
              <a:cs typeface="Calibri" panose="020F0502020204030204" pitchFamily="34" charset="0"/>
            </a:rPr>
            <a:t>Certifying Authority</a:t>
          </a:r>
          <a:endParaRPr lang="fr-FR" sz="1400" kern="1200" dirty="0">
            <a:solidFill>
              <a:prstClr val="white"/>
            </a:solidFill>
            <a:latin typeface="Calibri" panose="020F0502020204030204" pitchFamily="34" charset="0"/>
            <a:ea typeface="+mn-ea"/>
            <a:cs typeface="Calibri" panose="020F0502020204030204" pitchFamily="34" charset="0"/>
          </a:endParaRPr>
        </a:p>
      </dsp:txBody>
      <dsp:txXfrm>
        <a:off x="1348529" y="897459"/>
        <a:ext cx="1516220" cy="71920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6332"/>
          </a:xfrm>
          <a:prstGeom prst="rect">
            <a:avLst/>
          </a:prstGeom>
        </p:spPr>
        <p:txBody>
          <a:bodyPr vert="horz" lIns="92382" tIns="46191" rIns="92382" bIns="46191" rtlCol="0"/>
          <a:lstStyle>
            <a:lvl1pPr algn="l">
              <a:defRPr sz="1200"/>
            </a:lvl1pPr>
          </a:lstStyle>
          <a:p>
            <a:endParaRPr lang="en-US"/>
          </a:p>
        </p:txBody>
      </p:sp>
      <p:sp>
        <p:nvSpPr>
          <p:cNvPr id="3" name="Segnaposto data 2"/>
          <p:cNvSpPr>
            <a:spLocks noGrp="1"/>
          </p:cNvSpPr>
          <p:nvPr>
            <p:ph type="dt" sz="quarter" idx="1"/>
          </p:nvPr>
        </p:nvSpPr>
        <p:spPr>
          <a:xfrm>
            <a:off x="3850444" y="0"/>
            <a:ext cx="2945659" cy="496332"/>
          </a:xfrm>
          <a:prstGeom prst="rect">
            <a:avLst/>
          </a:prstGeom>
        </p:spPr>
        <p:txBody>
          <a:bodyPr vert="horz" lIns="92382" tIns="46191" rIns="92382" bIns="46191" rtlCol="0"/>
          <a:lstStyle>
            <a:lvl1pPr algn="r">
              <a:defRPr sz="1200"/>
            </a:lvl1pPr>
          </a:lstStyle>
          <a:p>
            <a:fld id="{366F2263-63B5-4615-B06F-46334FFEBFF0}" type="datetimeFigureOut">
              <a:rPr lang="en-US" smtClean="0"/>
              <a:t>7/26/2021</a:t>
            </a:fld>
            <a:endParaRPr lang="en-US"/>
          </a:p>
        </p:txBody>
      </p:sp>
      <p:sp>
        <p:nvSpPr>
          <p:cNvPr id="4" name="Segnaposto piè di pagina 3"/>
          <p:cNvSpPr>
            <a:spLocks noGrp="1"/>
          </p:cNvSpPr>
          <p:nvPr>
            <p:ph type="ftr" sz="quarter" idx="2"/>
          </p:nvPr>
        </p:nvSpPr>
        <p:spPr>
          <a:xfrm>
            <a:off x="1" y="9428583"/>
            <a:ext cx="2945659" cy="496332"/>
          </a:xfrm>
          <a:prstGeom prst="rect">
            <a:avLst/>
          </a:prstGeom>
        </p:spPr>
        <p:txBody>
          <a:bodyPr vert="horz" lIns="92382" tIns="46191" rIns="92382" bIns="46191" rtlCol="0" anchor="b"/>
          <a:lstStyle>
            <a:lvl1pPr algn="l">
              <a:defRPr sz="1200"/>
            </a:lvl1pPr>
          </a:lstStyle>
          <a:p>
            <a:endParaRPr lang="en-US"/>
          </a:p>
        </p:txBody>
      </p:sp>
      <p:sp>
        <p:nvSpPr>
          <p:cNvPr id="5" name="Segnaposto numero diapositiva 4"/>
          <p:cNvSpPr>
            <a:spLocks noGrp="1"/>
          </p:cNvSpPr>
          <p:nvPr>
            <p:ph type="sldNum" sz="quarter" idx="3"/>
          </p:nvPr>
        </p:nvSpPr>
        <p:spPr>
          <a:xfrm>
            <a:off x="3850444" y="9428583"/>
            <a:ext cx="2945659" cy="496332"/>
          </a:xfrm>
          <a:prstGeom prst="rect">
            <a:avLst/>
          </a:prstGeom>
        </p:spPr>
        <p:txBody>
          <a:bodyPr vert="horz" lIns="92382" tIns="46191" rIns="92382" bIns="46191" rtlCol="0" anchor="b"/>
          <a:lstStyle>
            <a:lvl1pPr algn="r">
              <a:defRPr sz="1200"/>
            </a:lvl1pPr>
          </a:lstStyle>
          <a:p>
            <a:fld id="{690C41FD-B3C5-483F-8F2E-381F221DF584}" type="slidenum">
              <a:rPr lang="en-US" smtClean="0"/>
              <a:t>‹N›</a:t>
            </a:fld>
            <a:endParaRPr lang="en-US"/>
          </a:p>
        </p:txBody>
      </p:sp>
    </p:spTree>
    <p:extLst>
      <p:ext uri="{BB962C8B-B14F-4D97-AF65-F5344CB8AC3E}">
        <p14:creationId xmlns:p14="http://schemas.microsoft.com/office/powerpoint/2010/main" val="361903397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6332"/>
          </a:xfrm>
          <a:prstGeom prst="rect">
            <a:avLst/>
          </a:prstGeom>
        </p:spPr>
        <p:txBody>
          <a:bodyPr vert="horz" lIns="92382" tIns="46191" rIns="92382" bIns="46191" rtlCol="0"/>
          <a:lstStyle>
            <a:lvl1pPr algn="l">
              <a:defRPr sz="1200"/>
            </a:lvl1pPr>
          </a:lstStyle>
          <a:p>
            <a:endParaRPr lang="en-US"/>
          </a:p>
        </p:txBody>
      </p:sp>
      <p:sp>
        <p:nvSpPr>
          <p:cNvPr id="3" name="Segnaposto data 2"/>
          <p:cNvSpPr>
            <a:spLocks noGrp="1"/>
          </p:cNvSpPr>
          <p:nvPr>
            <p:ph type="dt" idx="1"/>
          </p:nvPr>
        </p:nvSpPr>
        <p:spPr>
          <a:xfrm>
            <a:off x="3850444" y="0"/>
            <a:ext cx="2945659" cy="496332"/>
          </a:xfrm>
          <a:prstGeom prst="rect">
            <a:avLst/>
          </a:prstGeom>
        </p:spPr>
        <p:txBody>
          <a:bodyPr vert="horz" lIns="92382" tIns="46191" rIns="92382" bIns="46191" rtlCol="0"/>
          <a:lstStyle>
            <a:lvl1pPr algn="r">
              <a:defRPr sz="1200"/>
            </a:lvl1pPr>
          </a:lstStyle>
          <a:p>
            <a:fld id="{01403770-0AEE-4B04-AB82-7A9B2478A8A6}" type="datetimeFigureOut">
              <a:rPr lang="en-US" smtClean="0"/>
              <a:t>7/26/2021</a:t>
            </a:fld>
            <a:endParaRPr lang="en-US"/>
          </a:p>
        </p:txBody>
      </p:sp>
      <p:sp>
        <p:nvSpPr>
          <p:cNvPr id="4" name="Segnaposto immagine diapositiva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2382" tIns="46191" rIns="92382" bIns="46191" rtlCol="0" anchor="ctr"/>
          <a:lstStyle/>
          <a:p>
            <a:endParaRPr lang="en-US"/>
          </a:p>
        </p:txBody>
      </p:sp>
      <p:sp>
        <p:nvSpPr>
          <p:cNvPr id="5" name="Segnaposto note 4"/>
          <p:cNvSpPr>
            <a:spLocks noGrp="1"/>
          </p:cNvSpPr>
          <p:nvPr>
            <p:ph type="body" sz="quarter" idx="3"/>
          </p:nvPr>
        </p:nvSpPr>
        <p:spPr>
          <a:xfrm>
            <a:off x="679768" y="4715154"/>
            <a:ext cx="5438140" cy="4466987"/>
          </a:xfrm>
          <a:prstGeom prst="rect">
            <a:avLst/>
          </a:prstGeom>
        </p:spPr>
        <p:txBody>
          <a:bodyPr vert="horz" lIns="92382" tIns="46191" rIns="92382" bIns="46191"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1" y="9428583"/>
            <a:ext cx="2945659" cy="496332"/>
          </a:xfrm>
          <a:prstGeom prst="rect">
            <a:avLst/>
          </a:prstGeom>
        </p:spPr>
        <p:txBody>
          <a:bodyPr vert="horz" lIns="92382" tIns="46191" rIns="92382" bIns="46191" rtlCol="0" anchor="b"/>
          <a:lstStyle>
            <a:lvl1pPr algn="l">
              <a:defRPr sz="1200"/>
            </a:lvl1pPr>
          </a:lstStyle>
          <a:p>
            <a:endParaRPr lang="en-US"/>
          </a:p>
        </p:txBody>
      </p:sp>
      <p:sp>
        <p:nvSpPr>
          <p:cNvPr id="7" name="Segnaposto numero diapositiva 6"/>
          <p:cNvSpPr>
            <a:spLocks noGrp="1"/>
          </p:cNvSpPr>
          <p:nvPr>
            <p:ph type="sldNum" sz="quarter" idx="5"/>
          </p:nvPr>
        </p:nvSpPr>
        <p:spPr>
          <a:xfrm>
            <a:off x="3850444" y="9428583"/>
            <a:ext cx="2945659" cy="496332"/>
          </a:xfrm>
          <a:prstGeom prst="rect">
            <a:avLst/>
          </a:prstGeom>
        </p:spPr>
        <p:txBody>
          <a:bodyPr vert="horz" lIns="92382" tIns="46191" rIns="92382" bIns="46191" rtlCol="0" anchor="b"/>
          <a:lstStyle>
            <a:lvl1pPr algn="r">
              <a:defRPr sz="1200"/>
            </a:lvl1pPr>
          </a:lstStyle>
          <a:p>
            <a:fld id="{D3E1D1EA-F4B2-4AC1-96C0-2691F7ABBC85}" type="slidenum">
              <a:rPr lang="en-US" smtClean="0"/>
              <a:t>‹N›</a:t>
            </a:fld>
            <a:endParaRPr lang="en-US"/>
          </a:p>
        </p:txBody>
      </p:sp>
    </p:spTree>
    <p:extLst>
      <p:ext uri="{BB962C8B-B14F-4D97-AF65-F5344CB8AC3E}">
        <p14:creationId xmlns:p14="http://schemas.microsoft.com/office/powerpoint/2010/main" val="7210429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818" eaLnBrk="0" fontAlgn="base" hangingPunct="0">
              <a:spcBef>
                <a:spcPct val="30000"/>
              </a:spcBef>
              <a:spcAft>
                <a:spcPct val="0"/>
              </a:spcAft>
              <a:defRPr/>
            </a:pPr>
            <a:r>
              <a:rPr lang="en-US" dirty="0"/>
              <a:t>Each partner</a:t>
            </a:r>
            <a:r>
              <a:rPr lang="fr-FR" dirty="0"/>
              <a:t>: </a:t>
            </a:r>
            <a:r>
              <a:rPr lang="en-US" dirty="0"/>
              <a:t>Enters activities and expenditures on </a:t>
            </a:r>
            <a:r>
              <a:rPr lang="en-US" dirty="0" err="1"/>
              <a:t>SYNERGIE</a:t>
            </a:r>
            <a:r>
              <a:rPr lang="en-US" dirty="0"/>
              <a:t> </a:t>
            </a:r>
            <a:r>
              <a:rPr lang="en-US" dirty="0" err="1"/>
              <a:t>CTE</a:t>
            </a:r>
            <a:endParaRPr lang="fr-FR" dirty="0"/>
          </a:p>
          <a:p>
            <a:pPr defTabSz="923818" eaLnBrk="0" fontAlgn="base" hangingPunct="0">
              <a:spcBef>
                <a:spcPct val="30000"/>
              </a:spcBef>
              <a:spcAft>
                <a:spcPct val="0"/>
              </a:spcAft>
              <a:defRPr/>
            </a:pPr>
            <a:r>
              <a:rPr lang="en-US" dirty="0"/>
              <a:t>Lead Partner: Validates the other partners’ expenses on </a:t>
            </a:r>
            <a:r>
              <a:rPr lang="en-US" dirty="0" err="1"/>
              <a:t>SYNERGIE</a:t>
            </a:r>
            <a:r>
              <a:rPr lang="en-US" dirty="0"/>
              <a:t> </a:t>
            </a:r>
            <a:r>
              <a:rPr lang="en-US" dirty="0" err="1"/>
              <a:t>CTE</a:t>
            </a:r>
            <a:r>
              <a:rPr lang="en-US" dirty="0"/>
              <a:t> </a:t>
            </a:r>
            <a:endParaRPr lang="fr-FR" dirty="0"/>
          </a:p>
          <a:p>
            <a:pPr lvl="0" rtl="0"/>
            <a:r>
              <a:rPr lang="en-US" dirty="0"/>
              <a:t>First Level Control:</a:t>
            </a:r>
            <a:r>
              <a:rPr lang="en-GB" dirty="0"/>
              <a:t> Checks partner expenditures-V</a:t>
            </a:r>
            <a:r>
              <a:rPr lang="en-US" dirty="0" err="1"/>
              <a:t>alidates</a:t>
            </a:r>
            <a:r>
              <a:rPr lang="en-US" dirty="0"/>
              <a:t> the partner expenditures and fill-in the </a:t>
            </a:r>
            <a:r>
              <a:rPr lang="en-US" dirty="0" err="1"/>
              <a:t>FLC</a:t>
            </a:r>
            <a:r>
              <a:rPr lang="en-US" dirty="0"/>
              <a:t> checklist in </a:t>
            </a:r>
            <a:r>
              <a:rPr lang="en-US" dirty="0" err="1"/>
              <a:t>SYNERGIE</a:t>
            </a:r>
            <a:r>
              <a:rPr lang="en-US" dirty="0"/>
              <a:t> </a:t>
            </a:r>
            <a:r>
              <a:rPr lang="en-US" dirty="0" err="1"/>
              <a:t>CTE</a:t>
            </a:r>
            <a:r>
              <a:rPr lang="en-US" dirty="0"/>
              <a:t>-</a:t>
            </a:r>
            <a:r>
              <a:rPr lang="en-GB" dirty="0"/>
              <a:t>Validates </a:t>
            </a:r>
            <a:r>
              <a:rPr lang="fr-FR" dirty="0"/>
              <a:t>in SYNERGIE </a:t>
            </a:r>
            <a:r>
              <a:rPr lang="fr-FR" dirty="0" err="1"/>
              <a:t>CTE</a:t>
            </a:r>
            <a:r>
              <a:rPr lang="fr-FR" dirty="0"/>
              <a:t> the </a:t>
            </a:r>
            <a:r>
              <a:rPr lang="fr-FR" dirty="0" err="1"/>
              <a:t>FLC</a:t>
            </a:r>
            <a:r>
              <a:rPr lang="fr-FR" dirty="0"/>
              <a:t> </a:t>
            </a:r>
            <a:r>
              <a:rPr lang="fr-FR" dirty="0" err="1"/>
              <a:t>certificate</a:t>
            </a:r>
            <a:r>
              <a:rPr lang="fr-FR" dirty="0"/>
              <a:t> </a:t>
            </a:r>
          </a:p>
          <a:p>
            <a:pPr defTabSz="923818" eaLnBrk="0" fontAlgn="base" hangingPunct="0">
              <a:spcBef>
                <a:spcPct val="30000"/>
              </a:spcBef>
              <a:spcAft>
                <a:spcPct val="0"/>
              </a:spcAft>
              <a:defRPr/>
            </a:pPr>
            <a:r>
              <a:rPr lang="en-US" dirty="0"/>
              <a:t>National Level: In some Participating States*, the expenditures certified by </a:t>
            </a:r>
            <a:r>
              <a:rPr lang="en-US" dirty="0" err="1"/>
              <a:t>FLC</a:t>
            </a:r>
            <a:r>
              <a:rPr lang="en-US" dirty="0"/>
              <a:t> must be validated at national level before their </a:t>
            </a:r>
            <a:r>
              <a:rPr lang="en-GB" dirty="0"/>
              <a:t>inclusion</a:t>
            </a:r>
            <a:r>
              <a:rPr lang="en-US" dirty="0"/>
              <a:t> in a project payment claim. </a:t>
            </a:r>
            <a:endParaRPr lang="fr-FR" dirty="0"/>
          </a:p>
          <a:p>
            <a:pPr lvl="0" rtl="0"/>
            <a:r>
              <a:rPr lang="en-US" dirty="0"/>
              <a:t>Lead Partner: Gathers all the certificates and produce a payment claim + progress report on </a:t>
            </a:r>
            <a:r>
              <a:rPr lang="en-US" dirty="0" err="1"/>
              <a:t>SYNERGIE</a:t>
            </a:r>
            <a:r>
              <a:rPr lang="en-US" dirty="0"/>
              <a:t> </a:t>
            </a:r>
            <a:r>
              <a:rPr lang="en-US" dirty="0" err="1"/>
              <a:t>CTE</a:t>
            </a:r>
            <a:r>
              <a:rPr lang="en-US" dirty="0"/>
              <a:t> - Submits to the </a:t>
            </a:r>
            <a:r>
              <a:rPr lang="en-US" dirty="0" err="1"/>
              <a:t>JS</a:t>
            </a:r>
            <a:r>
              <a:rPr lang="en-US" dirty="0"/>
              <a:t> within the deadlines mentioned in the Subsidy Contract</a:t>
            </a:r>
            <a:endParaRPr lang="fr-FR" dirty="0"/>
          </a:p>
          <a:p>
            <a:pPr lvl="0" rtl="0"/>
            <a:r>
              <a:rPr lang="en-US" dirty="0"/>
              <a:t>Joint Secretariat:  Verifies the project’s payment claim, address the LP in case of doubts - P</a:t>
            </a:r>
            <a:r>
              <a:rPr lang="en-GB" dirty="0" err="1"/>
              <a:t>repare</a:t>
            </a:r>
            <a:r>
              <a:rPr lang="fr-FR" dirty="0"/>
              <a:t>s the MA </a:t>
            </a:r>
            <a:r>
              <a:rPr lang="en-GB" dirty="0"/>
              <a:t>certificate</a:t>
            </a:r>
            <a:endParaRPr lang="fr-FR" dirty="0"/>
          </a:p>
          <a:p>
            <a:pPr lvl="0" rtl="0"/>
            <a:r>
              <a:rPr lang="en-US" dirty="0"/>
              <a:t>Managing Authority: Performs an additional control and ensures the precision of the payment claim - Validates the MA certificate - Transfers the MA certificate to the Certifying Authority</a:t>
            </a:r>
            <a:endParaRPr lang="fr-FR" dirty="0"/>
          </a:p>
          <a:p>
            <a:pPr lvl="0" rtl="0"/>
            <a:r>
              <a:rPr lang="en-US" dirty="0"/>
              <a:t>Certifying Authority: Performs an additional control - Draws up payment order directly to </a:t>
            </a:r>
            <a:r>
              <a:rPr lang="en-GB" dirty="0"/>
              <a:t>each</a:t>
            </a:r>
            <a:r>
              <a:rPr lang="fr-FR" dirty="0"/>
              <a:t> </a:t>
            </a:r>
            <a:r>
              <a:rPr lang="en-GB" dirty="0"/>
              <a:t>beneficiary</a:t>
            </a:r>
            <a:endParaRPr lang="fr-FR" dirty="0"/>
          </a:p>
        </p:txBody>
      </p:sp>
      <p:sp>
        <p:nvSpPr>
          <p:cNvPr id="4" name="Espace réservé du numéro de diapositive 3"/>
          <p:cNvSpPr>
            <a:spLocks noGrp="1"/>
          </p:cNvSpPr>
          <p:nvPr>
            <p:ph type="sldNum" sz="quarter" idx="10"/>
          </p:nvPr>
        </p:nvSpPr>
        <p:spPr/>
        <p:txBody>
          <a:bodyPr/>
          <a:lstStyle/>
          <a:p>
            <a:pPr defTabSz="923818" fontAlgn="base">
              <a:spcBef>
                <a:spcPct val="0"/>
              </a:spcBef>
              <a:spcAft>
                <a:spcPct val="0"/>
              </a:spcAft>
              <a:defRPr/>
            </a:pPr>
            <a:fld id="{042C9EA3-4F78-43C0-90CD-2B999B5B87C1}" type="slidenum">
              <a:rPr lang="fr-FR" altLang="fr-FR">
                <a:solidFill>
                  <a:srgbClr val="000000"/>
                </a:solidFill>
                <a:latin typeface="Arial" panose="020B0604020202020204" pitchFamily="34" charset="0"/>
                <a:ea typeface="MS PGothic" panose="020B0600070205080204" pitchFamily="34" charset="-128"/>
              </a:rPr>
              <a:pPr defTabSz="923818" fontAlgn="base">
                <a:spcBef>
                  <a:spcPct val="0"/>
                </a:spcBef>
                <a:spcAft>
                  <a:spcPct val="0"/>
                </a:spcAft>
                <a:defRPr/>
              </a:pPr>
              <a:t>15</a:t>
            </a:fld>
            <a:endParaRPr lang="fr-FR" altLang="fr-FR">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70839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000" b="1" baseline="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dirty="0"/>
              <a:t>Title of the </a:t>
            </a:r>
            <a:r>
              <a:rPr kumimoji="0" lang="it-IT" dirty="0" err="1"/>
              <a:t>presentation</a:t>
            </a:r>
            <a:endParaRPr kumimoji="0" lang="en-US" dirty="0"/>
          </a:p>
        </p:txBody>
      </p:sp>
      <p:sp>
        <p:nvSpPr>
          <p:cNvPr id="17" name="Subtitle 16"/>
          <p:cNvSpPr>
            <a:spLocks noGrp="1"/>
          </p:cNvSpPr>
          <p:nvPr>
            <p:ph type="subTitle" idx="1" hasCustomPrompt="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dirty="0" err="1"/>
              <a:t>Name</a:t>
            </a:r>
            <a:r>
              <a:rPr kumimoji="0" lang="it-IT" dirty="0"/>
              <a:t> of the </a:t>
            </a:r>
            <a:r>
              <a:rPr kumimoji="0" lang="it-IT" dirty="0" err="1"/>
              <a:t>project</a:t>
            </a:r>
            <a:r>
              <a:rPr kumimoji="0" lang="it-IT" dirty="0"/>
              <a:t> partner and </a:t>
            </a:r>
            <a:r>
              <a:rPr kumimoji="0" lang="it-IT" dirty="0" err="1"/>
              <a:t>institution</a:t>
            </a:r>
            <a:endParaRPr kumimoji="0" lang="en-US" dirty="0"/>
          </a:p>
        </p:txBody>
      </p:sp>
      <p:sp>
        <p:nvSpPr>
          <p:cNvPr id="27" name="Slide Number Placeholder 26"/>
          <p:cNvSpPr>
            <a:spLocks noGrp="1"/>
          </p:cNvSpPr>
          <p:nvPr>
            <p:ph type="sldNum" sz="quarter" idx="12"/>
          </p:nvPr>
        </p:nvSpPr>
        <p:spPr/>
        <p:txBody>
          <a:bodyPr/>
          <a:lstStyle/>
          <a:p>
            <a:fld id="{AC4A050F-E1DB-457F-8434-9E8C23FFDD02}" type="slidenum">
              <a:rPr lang="en-US" smtClean="0"/>
              <a:t>‹N›</a:t>
            </a:fld>
            <a:endParaRPr lang="en-US"/>
          </a:p>
        </p:txBody>
      </p:sp>
      <p:sp>
        <p:nvSpPr>
          <p:cNvPr id="8" name="Date Placeholder 9"/>
          <p:cNvSpPr>
            <a:spLocks noGrp="1"/>
          </p:cNvSpPr>
          <p:nvPr>
            <p:ph type="dt" sz="half" idx="2"/>
          </p:nvPr>
        </p:nvSpPr>
        <p:spPr>
          <a:xfrm>
            <a:off x="457200" y="6356350"/>
            <a:ext cx="4978896"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Project co-financed by the European Regional Development Fund</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lide Number Placeholder 5"/>
          <p:cNvSpPr>
            <a:spLocks noGrp="1"/>
          </p:cNvSpPr>
          <p:nvPr>
            <p:ph type="sldNum" sz="quarter" idx="12"/>
          </p:nvPr>
        </p:nvSpPr>
        <p:spPr/>
        <p:txBody>
          <a:bodyPr/>
          <a:lstStyle/>
          <a:p>
            <a:fld id="{AC4A050F-E1DB-457F-8434-9E8C23FFDD02}" type="slidenum">
              <a:rPr lang="en-US" smtClean="0"/>
              <a:t>‹N›</a:t>
            </a:fld>
            <a:endParaRPr lang="en-US"/>
          </a:p>
        </p:txBody>
      </p:sp>
      <p:sp>
        <p:nvSpPr>
          <p:cNvPr id="7" name="Date Placeholder 9"/>
          <p:cNvSpPr>
            <a:spLocks noGrp="1"/>
          </p:cNvSpPr>
          <p:nvPr>
            <p:ph type="dt" sz="half" idx="2"/>
          </p:nvPr>
        </p:nvSpPr>
        <p:spPr>
          <a:xfrm>
            <a:off x="457200" y="6356350"/>
            <a:ext cx="4978896"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Project co-financed by the European Regional Development Fund</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dirty="0"/>
              <a:t>Fare clic per modificare lo stile del titolo</a:t>
            </a:r>
            <a:endParaRPr kumimoji="0" lang="en-US" dirty="0"/>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7" name="Slide Number Placeholder 6"/>
          <p:cNvSpPr>
            <a:spLocks noGrp="1"/>
          </p:cNvSpPr>
          <p:nvPr>
            <p:ph type="sldNum" sz="quarter" idx="12"/>
          </p:nvPr>
        </p:nvSpPr>
        <p:spPr>
          <a:xfrm>
            <a:off x="8077200" y="6356350"/>
            <a:ext cx="609600" cy="365125"/>
          </a:xfrm>
        </p:spPr>
        <p:txBody>
          <a:bodyPr/>
          <a:lstStyle/>
          <a:p>
            <a:fld id="{AC4A050F-E1DB-457F-8434-9E8C23FFDD02}" type="slidenum">
              <a:rPr lang="en-US" smtClean="0"/>
              <a:t>‹N›</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dirty="0"/>
              <a:t>Fare clic sull'icona per inserire un'immagine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159961"/>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2627784" y="458020"/>
            <a:ext cx="6048672" cy="1098772"/>
          </a:xfrm>
          <a:prstGeom prst="rect">
            <a:avLst/>
          </a:prstGeom>
        </p:spPr>
        <p:txBody>
          <a:bodyPr vert="horz" lIns="0" rIns="0" bIns="0" anchor="t">
            <a:noAutofit/>
          </a:bodyPr>
          <a:lstStyle/>
          <a:p>
            <a:r>
              <a:rPr kumimoji="0" lang="it-IT" dirty="0"/>
              <a:t>Fare clic per modificare lo stile del titolo</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dirty="0"/>
              <a:t>Fare clic per modificare stili del testo dello schema</a:t>
            </a:r>
          </a:p>
          <a:p>
            <a:pPr lvl="1" eaLnBrk="1" latinLnBrk="0" hangingPunct="1"/>
            <a:r>
              <a:rPr kumimoji="0" lang="it-IT" dirty="0"/>
              <a:t>Secondo livello</a:t>
            </a:r>
          </a:p>
          <a:p>
            <a:pPr lvl="2" eaLnBrk="1" latinLnBrk="0" hangingPunct="1"/>
            <a:r>
              <a:rPr kumimoji="0" lang="it-IT" dirty="0"/>
              <a:t>Terzo livello</a:t>
            </a:r>
          </a:p>
          <a:p>
            <a:pPr lvl="3" eaLnBrk="1" latinLnBrk="0" hangingPunct="1"/>
            <a:r>
              <a:rPr kumimoji="0" lang="it-IT" dirty="0"/>
              <a:t>Quarto livello</a:t>
            </a:r>
          </a:p>
          <a:p>
            <a:pPr lvl="4" eaLnBrk="1" latinLnBrk="0" hangingPunct="1"/>
            <a:r>
              <a:rPr kumimoji="0" lang="it-IT" dirty="0"/>
              <a:t>Quinto livello</a:t>
            </a:r>
            <a:endParaRPr kumimoji="0" lang="en-US" dirty="0"/>
          </a:p>
        </p:txBody>
      </p:sp>
      <p:sp>
        <p:nvSpPr>
          <p:cNvPr id="10" name="Date Placeholder 9"/>
          <p:cNvSpPr>
            <a:spLocks noGrp="1"/>
          </p:cNvSpPr>
          <p:nvPr>
            <p:ph type="dt" sz="half" idx="2"/>
          </p:nvPr>
        </p:nvSpPr>
        <p:spPr>
          <a:xfrm>
            <a:off x="457200" y="6356350"/>
            <a:ext cx="4978896"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Project co-financed by the European Regional Development Fund</a:t>
            </a:r>
            <a:endParaRPr lang="en-US" dirty="0"/>
          </a:p>
        </p:txBody>
      </p:sp>
      <p:sp>
        <p:nvSpPr>
          <p:cNvPr id="18" name="Slide Number Placeholder 17"/>
          <p:cNvSpPr>
            <a:spLocks noGrp="1"/>
          </p:cNvSpPr>
          <p:nvPr>
            <p:ph type="sldNum" sz="quarter" idx="4"/>
          </p:nvPr>
        </p:nvSpPr>
        <p:spPr>
          <a:xfrm>
            <a:off x="5652120" y="6356350"/>
            <a:ext cx="303468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r>
              <a:rPr lang="en-US" dirty="0"/>
              <a:t>Name of the partner</a:t>
            </a: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3" name="Immagin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536" y="458020"/>
            <a:ext cx="2123728" cy="1098772"/>
          </a:xfrm>
          <a:prstGeom prst="rect">
            <a:avLst/>
          </a:prstGeom>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7" r:id="rId3"/>
  </p:sldLayoutIdLst>
  <p:hf hdr="0" ftr="0"/>
  <p:txStyles>
    <p:titleStyle>
      <a:lvl1pPr algn="l" rtl="0" eaLnBrk="1" latinLnBrk="0" hangingPunct="1">
        <a:spcBef>
          <a:spcPct val="0"/>
        </a:spcBef>
        <a:buNone/>
        <a:defRPr kumimoji="0" sz="24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nterreg-med.eu/"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28" name="Sottotitolo 2">
            <a:extLst>
              <a:ext uri="{FF2B5EF4-FFF2-40B4-BE49-F238E27FC236}">
                <a16:creationId xmlns:a16="http://schemas.microsoft.com/office/drawing/2014/main" id="{93E30CC1-05BA-4F01-B05F-7024596B20A0}"/>
              </a:ext>
            </a:extLst>
          </p:cNvPr>
          <p:cNvSpPr txBox="1">
            <a:spLocks/>
          </p:cNvSpPr>
          <p:nvPr/>
        </p:nvSpPr>
        <p:spPr>
          <a:xfrm>
            <a:off x="1763688" y="4653136"/>
            <a:ext cx="6400800" cy="93610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it-IT" sz="2400" dirty="0">
                <a:solidFill>
                  <a:schemeClr val="tx1">
                    <a:lumMod val="75000"/>
                    <a:lumOff val="25000"/>
                  </a:schemeClr>
                </a:solidFill>
              </a:rPr>
              <a:t>Kick off Meeting</a:t>
            </a:r>
          </a:p>
          <a:p>
            <a:pPr marL="0" indent="0" algn="r">
              <a:buNone/>
            </a:pPr>
            <a:r>
              <a:rPr lang="it-IT" sz="2400" dirty="0">
                <a:solidFill>
                  <a:schemeClr val="tx1">
                    <a:lumMod val="75000"/>
                    <a:lumOff val="25000"/>
                  </a:schemeClr>
                </a:solidFill>
              </a:rPr>
              <a:t>26/07/2021</a:t>
            </a:r>
            <a:endParaRPr lang="en-US" sz="2400" dirty="0">
              <a:solidFill>
                <a:schemeClr val="tx1">
                  <a:lumMod val="75000"/>
                  <a:lumOff val="25000"/>
                </a:schemeClr>
              </a:solidFill>
            </a:endParaRPr>
          </a:p>
        </p:txBody>
      </p:sp>
      <p:sp>
        <p:nvSpPr>
          <p:cNvPr id="29" name="Shape 1408">
            <a:extLst>
              <a:ext uri="{FF2B5EF4-FFF2-40B4-BE49-F238E27FC236}">
                <a16:creationId xmlns:a16="http://schemas.microsoft.com/office/drawing/2014/main" id="{6A80F92D-0068-444A-890F-8A3C46845B31}"/>
              </a:ext>
            </a:extLst>
          </p:cNvPr>
          <p:cNvSpPr txBox="1">
            <a:spLocks/>
          </p:cNvSpPr>
          <p:nvPr/>
        </p:nvSpPr>
        <p:spPr>
          <a:xfrm>
            <a:off x="1115616" y="2204864"/>
            <a:ext cx="6912768" cy="1568700"/>
          </a:xfrm>
          <a:prstGeom prst="rect">
            <a:avLst/>
          </a:prstGeom>
          <a:ln>
            <a:noFill/>
          </a:ln>
        </p:spPr>
        <p:txBody>
          <a:bodyPr vert="horz"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b="1" dirty="0">
                <a:solidFill>
                  <a:srgbClr val="0E293C"/>
                </a:solidFill>
                <a:latin typeface="+mn-lt"/>
              </a:rPr>
              <a:t>ChIMERA + </a:t>
            </a:r>
          </a:p>
          <a:p>
            <a:pPr>
              <a:spcBef>
                <a:spcPts val="0"/>
              </a:spcBef>
            </a:pPr>
            <a:r>
              <a:rPr lang="it-IT" b="1" dirty="0" err="1">
                <a:solidFill>
                  <a:srgbClr val="0E293C"/>
                </a:solidFill>
                <a:latin typeface="+mn-lt"/>
              </a:rPr>
              <a:t>ChIMERA</a:t>
            </a:r>
            <a:r>
              <a:rPr lang="it-IT" b="1" dirty="0">
                <a:solidFill>
                  <a:srgbClr val="0E293C"/>
                </a:solidFill>
                <a:latin typeface="+mn-lt"/>
              </a:rPr>
              <a:t> for Urban </a:t>
            </a:r>
            <a:r>
              <a:rPr lang="it-IT" b="1" dirty="0" err="1">
                <a:solidFill>
                  <a:srgbClr val="0E293C"/>
                </a:solidFill>
                <a:latin typeface="+mn-lt"/>
              </a:rPr>
              <a:t>Sustainability</a:t>
            </a:r>
            <a:endParaRPr lang="en" b="1" dirty="0">
              <a:solidFill>
                <a:srgbClr val="0E293C"/>
              </a:solidFill>
              <a:latin typeface="+mn-lt"/>
            </a:endParaRPr>
          </a:p>
        </p:txBody>
      </p:sp>
    </p:spTree>
    <p:extLst>
      <p:ext uri="{BB962C8B-B14F-4D97-AF65-F5344CB8AC3E}">
        <p14:creationId xmlns:p14="http://schemas.microsoft.com/office/powerpoint/2010/main" val="1422055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CasellaDiTesto 3">
            <a:extLst>
              <a:ext uri="{FF2B5EF4-FFF2-40B4-BE49-F238E27FC236}">
                <a16:creationId xmlns:a16="http://schemas.microsoft.com/office/drawing/2014/main" id="{A447E9EF-2B9A-4275-B138-7D855D50A192}"/>
              </a:ext>
            </a:extLst>
          </p:cNvPr>
          <p:cNvSpPr txBox="1"/>
          <p:nvPr/>
        </p:nvSpPr>
        <p:spPr>
          <a:xfrm>
            <a:off x="4807058" y="1793426"/>
            <a:ext cx="3816424" cy="3960440"/>
          </a:xfrm>
          <a:prstGeom prst="rect">
            <a:avLst/>
          </a:prstGeom>
          <a:solidFill>
            <a:srgbClr val="4BACC6">
              <a:lumMod val="40000"/>
              <a:lumOff val="60000"/>
            </a:srgbClr>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vert="horz" lIns="91425" tIns="91425" rIns="91425" bIns="91425" rtlCol="0" anchor="b" anchorCtr="0">
            <a:noAutofit/>
          </a:bodyPr>
          <a:lstStyle>
            <a:defPPr>
              <a:defRPr lang="en-US"/>
            </a:defPPr>
            <a:lvl1pPr>
              <a:lnSpc>
                <a:spcPct val="115000"/>
              </a:lnSpc>
              <a:spcBef>
                <a:spcPts val="0"/>
              </a:spcBef>
              <a:buClr>
                <a:schemeClr val="dk1"/>
              </a:buClr>
              <a:buSzPct val="91666"/>
              <a:buFont typeface="Arial"/>
              <a:buNone/>
              <a:defRPr b="0" i="0" u="none" strike="noStrike" baseline="0">
                <a:solidFill>
                  <a:srgbClr val="002060"/>
                </a:solidFill>
                <a:latin typeface="FreeSerif"/>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4 online WSs on </a:t>
            </a:r>
          </a:p>
          <a:p>
            <a:pPr marL="0" marR="0" lvl="0" indent="0" defTabSz="914400" eaLnBrk="1" fontAlgn="auto" latinLnBrk="0" hangingPunct="1">
              <a:lnSpc>
                <a:spcPct val="115000"/>
              </a:lnSpc>
              <a:spcBef>
                <a:spcPts val="0"/>
              </a:spcBef>
              <a:spcAft>
                <a:spcPts val="0"/>
              </a:spcAft>
              <a:buClr>
                <a:prstClr val="black"/>
              </a:buClr>
              <a:buSzPct val="91666"/>
              <a:buFont typeface="Arial"/>
              <a:buNone/>
              <a:tabLst/>
              <a:defRPr/>
            </a:pPr>
            <a:endParaRPr kumimoji="0" lang="en-US" sz="1800" b="1" i="0" u="none" strike="noStrike" kern="0" cap="none" spc="0" normalizeH="0" baseline="0" noProof="0" dirty="0">
              <a:ln>
                <a:noFill/>
              </a:ln>
              <a:solidFill>
                <a:srgbClr val="002060"/>
              </a:solidFill>
              <a:effectLst/>
              <a:uLnTx/>
              <a:uFillTx/>
              <a:latin typeface="FreeSerif"/>
              <a:ea typeface="+mn-ea"/>
              <a:cs typeface="+mn-cs"/>
            </a:endParaRPr>
          </a:p>
          <a:p>
            <a:pPr marL="342900" marR="0" lvl="0" indent="-342900" defTabSz="914400" eaLnBrk="1" fontAlgn="auto" latinLnBrk="0" hangingPunct="1">
              <a:lnSpc>
                <a:spcPct val="115000"/>
              </a:lnSpc>
              <a:spcBef>
                <a:spcPts val="0"/>
              </a:spcBef>
              <a:spcAft>
                <a:spcPts val="0"/>
              </a:spcAft>
              <a:buClr>
                <a:prstClr val="black"/>
              </a:buClr>
              <a:buSzPct val="91666"/>
              <a:buFont typeface="Arial"/>
              <a:buAutoNum type="arabicPeriod"/>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urban sustainability, potential of CCIs to foster sustainability and </a:t>
            </a:r>
          </a:p>
          <a:p>
            <a:pPr marL="342900" marR="0" lvl="0" indent="-342900" defTabSz="914400" eaLnBrk="1" fontAlgn="auto" latinLnBrk="0" hangingPunct="1">
              <a:lnSpc>
                <a:spcPct val="115000"/>
              </a:lnSpc>
              <a:spcBef>
                <a:spcPts val="0"/>
              </a:spcBef>
              <a:spcAft>
                <a:spcPts val="0"/>
              </a:spcAft>
              <a:buClr>
                <a:prstClr val="black"/>
              </a:buClr>
              <a:buSzPct val="91666"/>
              <a:buFont typeface="Arial"/>
              <a:buAutoNum type="arabicPeriod"/>
              <a:tabLst/>
              <a:defRPr/>
            </a:pPr>
            <a:endParaRPr kumimoji="0" lang="en-US" sz="1800" b="1" i="0" u="none" strike="noStrike" kern="0" cap="none" spc="0" normalizeH="0" baseline="0" noProof="0" dirty="0">
              <a:ln>
                <a:noFill/>
              </a:ln>
              <a:solidFill>
                <a:srgbClr val="002060"/>
              </a:solidFill>
              <a:effectLst/>
              <a:uLnTx/>
              <a:uFillTx/>
              <a:latin typeface="FreeSerif"/>
              <a:ea typeface="+mn-ea"/>
              <a:cs typeface="+mn-cs"/>
            </a:endParaRPr>
          </a:p>
          <a:p>
            <a:pPr marL="342900" marR="0" lvl="0" indent="-342900" defTabSz="914400" eaLnBrk="1" fontAlgn="auto" latinLnBrk="0" hangingPunct="1">
              <a:lnSpc>
                <a:spcPct val="115000"/>
              </a:lnSpc>
              <a:spcBef>
                <a:spcPts val="0"/>
              </a:spcBef>
              <a:spcAft>
                <a:spcPts val="0"/>
              </a:spcAft>
              <a:buClr>
                <a:prstClr val="black"/>
              </a:buClr>
              <a:buSzPct val="91666"/>
              <a:buFont typeface="Arial"/>
              <a:buAutoNum type="arabicPeriod"/>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measures to support the development of CCI sector</a:t>
            </a:r>
          </a:p>
          <a:p>
            <a:pPr marL="342900" marR="0" lvl="0" indent="-342900" defTabSz="914400" eaLnBrk="1" fontAlgn="auto" latinLnBrk="0" hangingPunct="1">
              <a:lnSpc>
                <a:spcPct val="115000"/>
              </a:lnSpc>
              <a:spcBef>
                <a:spcPts val="0"/>
              </a:spcBef>
              <a:spcAft>
                <a:spcPts val="0"/>
              </a:spcAft>
              <a:buClr>
                <a:prstClr val="black"/>
              </a:buClr>
              <a:buSzPct val="91666"/>
              <a:buFont typeface="Arial"/>
              <a:buAutoNum type="arabicPeriod"/>
              <a:tabLst/>
              <a:defRPr/>
            </a:pPr>
            <a:endParaRPr kumimoji="0" lang="en-US" sz="1800" b="1" i="0" u="none" strike="noStrike" kern="0" cap="none" spc="0" normalizeH="0" baseline="0" noProof="0" dirty="0">
              <a:ln>
                <a:noFill/>
              </a:ln>
              <a:solidFill>
                <a:srgbClr val="002060"/>
              </a:solidFill>
              <a:effectLst/>
              <a:uLnTx/>
              <a:uFillTx/>
              <a:latin typeface="FreeSerif"/>
              <a:ea typeface="+mn-ea"/>
              <a:cs typeface="+mn-cs"/>
            </a:endParaRPr>
          </a:p>
          <a:p>
            <a:pPr marL="0" marR="0" lvl="0" indent="0" defTabSz="914400" eaLnBrk="1" fontAlgn="auto" latinLnBrk="0" hangingPunct="1">
              <a:lnSpc>
                <a:spcPct val="115000"/>
              </a:lnSpc>
              <a:spcBef>
                <a:spcPts val="0"/>
              </a:spcBef>
              <a:spcAft>
                <a:spcPts val="0"/>
              </a:spcAft>
              <a:buClr>
                <a:prstClr val="black"/>
              </a:buClr>
              <a:buSzPct val="91666"/>
              <a:buFont typeface="Arial"/>
              <a:buNone/>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Speakers-testimonials:</a:t>
            </a:r>
          </a:p>
          <a:p>
            <a:pPr marL="0" marR="0" lvl="0" indent="0" defTabSz="914400" eaLnBrk="1" fontAlgn="auto" latinLnBrk="0" hangingPunct="1">
              <a:lnSpc>
                <a:spcPct val="115000"/>
              </a:lnSpc>
              <a:spcBef>
                <a:spcPts val="0"/>
              </a:spcBef>
              <a:spcAft>
                <a:spcPts val="0"/>
              </a:spcAft>
              <a:buClr>
                <a:prstClr val="black"/>
              </a:buClr>
              <a:buSzPct val="91666"/>
              <a:buFont typeface="Arial"/>
              <a:buNone/>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identified frontrunners, GPs and GAPs</a:t>
            </a:r>
          </a:p>
          <a:p>
            <a:pPr marL="0" marR="0" lvl="0" indent="0" defTabSz="914400" eaLnBrk="1" fontAlgn="auto" latinLnBrk="0" hangingPunct="1">
              <a:lnSpc>
                <a:spcPct val="115000"/>
              </a:lnSpc>
              <a:spcBef>
                <a:spcPts val="0"/>
              </a:spcBef>
              <a:spcAft>
                <a:spcPts val="0"/>
              </a:spcAft>
              <a:buClr>
                <a:prstClr val="black"/>
              </a:buClr>
              <a:buSzPct val="91666"/>
              <a:buFont typeface="Arial"/>
              <a:buNone/>
              <a:tabLst/>
              <a:defRPr/>
            </a:pPr>
            <a:endParaRPr kumimoji="0" lang="en-US" sz="1800" b="1" i="0" u="none" strike="noStrike" kern="0" cap="none" spc="0" normalizeH="0" baseline="0" noProof="0" dirty="0">
              <a:ln>
                <a:noFill/>
              </a:ln>
              <a:solidFill>
                <a:srgbClr val="002060"/>
              </a:solidFill>
              <a:effectLst/>
              <a:uLnTx/>
              <a:uFillTx/>
              <a:latin typeface="FreeSerif"/>
              <a:ea typeface="+mn-ea"/>
              <a:cs typeface="+mn-cs"/>
            </a:endParaRPr>
          </a:p>
          <a:p>
            <a:pPr marL="0" marR="0" lvl="0" indent="0" defTabSz="914400" eaLnBrk="1" fontAlgn="auto" latinLnBrk="0" hangingPunct="1">
              <a:lnSpc>
                <a:spcPct val="115000"/>
              </a:lnSpc>
              <a:spcBef>
                <a:spcPts val="0"/>
              </a:spcBef>
              <a:spcAft>
                <a:spcPts val="0"/>
              </a:spcAft>
              <a:buClr>
                <a:prstClr val="black"/>
              </a:buClr>
              <a:buSzPct val="91666"/>
              <a:buFont typeface="Arial"/>
              <a:buNone/>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LWGs - beneficiaries</a:t>
            </a:r>
          </a:p>
        </p:txBody>
      </p:sp>
      <p:sp>
        <p:nvSpPr>
          <p:cNvPr id="5" name="Shape 1486">
            <a:extLst>
              <a:ext uri="{FF2B5EF4-FFF2-40B4-BE49-F238E27FC236}">
                <a16:creationId xmlns:a16="http://schemas.microsoft.com/office/drawing/2014/main" id="{D563BDFD-8307-4830-B109-5072DD19E3FF}"/>
              </a:ext>
            </a:extLst>
          </p:cNvPr>
          <p:cNvSpPr txBox="1"/>
          <p:nvPr/>
        </p:nvSpPr>
        <p:spPr>
          <a:xfrm>
            <a:off x="3347864" y="198165"/>
            <a:ext cx="4968552" cy="648900"/>
          </a:xfrm>
          <a:prstGeom prst="rect">
            <a:avLst/>
          </a:prstGeom>
          <a:noFill/>
          <a:ln>
            <a:noFill/>
          </a:ln>
        </p:spPr>
        <p:txBody>
          <a:bodyPr lIns="91425" tIns="91425" rIns="91425" bIns="91425" anchor="t" anchorCtr="0">
            <a:noAutofit/>
          </a:bodyPr>
          <a:lstStyle/>
          <a:p>
            <a:r>
              <a:rPr lang="en" sz="3600" b="1" dirty="0">
                <a:solidFill>
                  <a:srgbClr val="2C9DDE"/>
                </a:solidFill>
                <a:latin typeface="Calibri"/>
                <a:ea typeface="Nixie One"/>
                <a:cs typeface="Nixie One"/>
                <a:sym typeface="Nixie One"/>
              </a:rPr>
              <a:t>3.5 </a:t>
            </a:r>
            <a:r>
              <a:rPr lang="it-IT" sz="3600" b="1" dirty="0" err="1">
                <a:solidFill>
                  <a:srgbClr val="2C9DDE"/>
                </a:solidFill>
                <a:latin typeface="Calibri"/>
                <a:ea typeface="Nixie One"/>
                <a:cs typeface="Nixie One"/>
                <a:sym typeface="Nixie One"/>
              </a:rPr>
              <a:t>Capacity</a:t>
            </a:r>
            <a:r>
              <a:rPr lang="it-IT" sz="3600" b="1" dirty="0">
                <a:solidFill>
                  <a:srgbClr val="2C9DDE"/>
                </a:solidFill>
                <a:latin typeface="Calibri"/>
                <a:ea typeface="Nixie One"/>
                <a:cs typeface="Nixie One"/>
                <a:sym typeface="Nixie One"/>
              </a:rPr>
              <a:t> building - </a:t>
            </a:r>
            <a:r>
              <a:rPr lang="it-IT" sz="3600" b="1" dirty="0">
                <a:solidFill>
                  <a:srgbClr val="2C9DDE"/>
                </a:solidFill>
                <a:latin typeface="Calibri"/>
              </a:rPr>
              <a:t>CA Cluster</a:t>
            </a:r>
            <a:endParaRPr lang="en" sz="3600" b="1" dirty="0">
              <a:solidFill>
                <a:srgbClr val="2C9DDE"/>
              </a:solidFill>
              <a:latin typeface="Calibri"/>
              <a:sym typeface="Nixie One"/>
            </a:endParaRPr>
          </a:p>
        </p:txBody>
      </p:sp>
      <p:pic>
        <p:nvPicPr>
          <p:cNvPr id="6" name="Immagine 5">
            <a:extLst>
              <a:ext uri="{FF2B5EF4-FFF2-40B4-BE49-F238E27FC236}">
                <a16:creationId xmlns:a16="http://schemas.microsoft.com/office/drawing/2014/main" id="{64042987-2356-4A08-8995-9EB883752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5" y="1700808"/>
            <a:ext cx="2926247" cy="4085426"/>
          </a:xfrm>
          <a:prstGeom prst="rect">
            <a:avLst/>
          </a:prstGeom>
        </p:spPr>
      </p:pic>
      <p:graphicFrame>
        <p:nvGraphicFramePr>
          <p:cNvPr id="7" name="Tabella 12">
            <a:extLst>
              <a:ext uri="{FF2B5EF4-FFF2-40B4-BE49-F238E27FC236}">
                <a16:creationId xmlns:a16="http://schemas.microsoft.com/office/drawing/2014/main" id="{0C373B17-069B-4A92-A842-DBAF0381C02F}"/>
              </a:ext>
            </a:extLst>
          </p:cNvPr>
          <p:cNvGraphicFramePr>
            <a:graphicFrameLocks noGrp="1"/>
          </p:cNvGraphicFramePr>
          <p:nvPr>
            <p:extLst>
              <p:ext uri="{D42A27DB-BD31-4B8C-83A1-F6EECF244321}">
                <p14:modId xmlns:p14="http://schemas.microsoft.com/office/powerpoint/2010/main" val="1834371920"/>
              </p:ext>
            </p:extLst>
          </p:nvPr>
        </p:nvGraphicFramePr>
        <p:xfrm>
          <a:off x="395536" y="6021288"/>
          <a:ext cx="8227946" cy="370840"/>
        </p:xfrm>
        <a:graphic>
          <a:graphicData uri="http://schemas.openxmlformats.org/drawingml/2006/table">
            <a:tbl>
              <a:tblPr firstRow="1" bandRow="1"/>
              <a:tblGrid>
                <a:gridCol w="605641">
                  <a:extLst>
                    <a:ext uri="{9D8B030D-6E8A-4147-A177-3AD203B41FA5}">
                      <a16:colId xmlns:a16="http://schemas.microsoft.com/office/drawing/2014/main" val="4073812991"/>
                    </a:ext>
                  </a:extLst>
                </a:gridCol>
                <a:gridCol w="586269">
                  <a:extLst>
                    <a:ext uri="{9D8B030D-6E8A-4147-A177-3AD203B41FA5}">
                      <a16:colId xmlns:a16="http://schemas.microsoft.com/office/drawing/2014/main" val="3298881165"/>
                    </a:ext>
                  </a:extLst>
                </a:gridCol>
                <a:gridCol w="659552">
                  <a:extLst>
                    <a:ext uri="{9D8B030D-6E8A-4147-A177-3AD203B41FA5}">
                      <a16:colId xmlns:a16="http://schemas.microsoft.com/office/drawing/2014/main" val="377152078"/>
                    </a:ext>
                  </a:extLst>
                </a:gridCol>
                <a:gridCol w="586269">
                  <a:extLst>
                    <a:ext uri="{9D8B030D-6E8A-4147-A177-3AD203B41FA5}">
                      <a16:colId xmlns:a16="http://schemas.microsoft.com/office/drawing/2014/main" val="3508128144"/>
                    </a:ext>
                  </a:extLst>
                </a:gridCol>
                <a:gridCol w="659552">
                  <a:extLst>
                    <a:ext uri="{9D8B030D-6E8A-4147-A177-3AD203B41FA5}">
                      <a16:colId xmlns:a16="http://schemas.microsoft.com/office/drawing/2014/main" val="951294681"/>
                    </a:ext>
                  </a:extLst>
                </a:gridCol>
                <a:gridCol w="659552">
                  <a:extLst>
                    <a:ext uri="{9D8B030D-6E8A-4147-A177-3AD203B41FA5}">
                      <a16:colId xmlns:a16="http://schemas.microsoft.com/office/drawing/2014/main" val="2385292317"/>
                    </a:ext>
                  </a:extLst>
                </a:gridCol>
                <a:gridCol w="635653">
                  <a:extLst>
                    <a:ext uri="{9D8B030D-6E8A-4147-A177-3AD203B41FA5}">
                      <a16:colId xmlns:a16="http://schemas.microsoft.com/office/drawing/2014/main" val="4055196826"/>
                    </a:ext>
                  </a:extLst>
                </a:gridCol>
                <a:gridCol w="683452">
                  <a:extLst>
                    <a:ext uri="{9D8B030D-6E8A-4147-A177-3AD203B41FA5}">
                      <a16:colId xmlns:a16="http://schemas.microsoft.com/office/drawing/2014/main" val="759348254"/>
                    </a:ext>
                  </a:extLst>
                </a:gridCol>
                <a:gridCol w="659552">
                  <a:extLst>
                    <a:ext uri="{9D8B030D-6E8A-4147-A177-3AD203B41FA5}">
                      <a16:colId xmlns:a16="http://schemas.microsoft.com/office/drawing/2014/main" val="790151930"/>
                    </a:ext>
                  </a:extLst>
                </a:gridCol>
                <a:gridCol w="659552">
                  <a:extLst>
                    <a:ext uri="{9D8B030D-6E8A-4147-A177-3AD203B41FA5}">
                      <a16:colId xmlns:a16="http://schemas.microsoft.com/office/drawing/2014/main" val="1943383390"/>
                    </a:ext>
                  </a:extLst>
                </a:gridCol>
                <a:gridCol w="586269">
                  <a:extLst>
                    <a:ext uri="{9D8B030D-6E8A-4147-A177-3AD203B41FA5}">
                      <a16:colId xmlns:a16="http://schemas.microsoft.com/office/drawing/2014/main" val="42648862"/>
                    </a:ext>
                  </a:extLst>
                </a:gridCol>
                <a:gridCol w="659552">
                  <a:extLst>
                    <a:ext uri="{9D8B030D-6E8A-4147-A177-3AD203B41FA5}">
                      <a16:colId xmlns:a16="http://schemas.microsoft.com/office/drawing/2014/main" val="656643421"/>
                    </a:ext>
                  </a:extLst>
                </a:gridCol>
                <a:gridCol w="587081">
                  <a:extLst>
                    <a:ext uri="{9D8B030D-6E8A-4147-A177-3AD203B41FA5}">
                      <a16:colId xmlns:a16="http://schemas.microsoft.com/office/drawing/2014/main" val="447592496"/>
                    </a:ext>
                  </a:extLst>
                </a:gridCol>
              </a:tblGrid>
              <a:tr h="37084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9</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28682786"/>
                  </a:ext>
                </a:extLst>
              </a:tr>
            </a:tbl>
          </a:graphicData>
        </a:graphic>
      </p:graphicFrame>
    </p:spTree>
    <p:extLst>
      <p:ext uri="{BB962C8B-B14F-4D97-AF65-F5344CB8AC3E}">
        <p14:creationId xmlns:p14="http://schemas.microsoft.com/office/powerpoint/2010/main" val="311563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CasellaDiTesto 3">
            <a:extLst>
              <a:ext uri="{FF2B5EF4-FFF2-40B4-BE49-F238E27FC236}">
                <a16:creationId xmlns:a16="http://schemas.microsoft.com/office/drawing/2014/main" id="{78BE8C50-A436-4656-A917-8A32AA1A77EC}"/>
              </a:ext>
            </a:extLst>
          </p:cNvPr>
          <p:cNvSpPr txBox="1"/>
          <p:nvPr/>
        </p:nvSpPr>
        <p:spPr>
          <a:xfrm>
            <a:off x="4788024" y="2060848"/>
            <a:ext cx="3817221" cy="3961145"/>
          </a:xfrm>
          <a:prstGeom prst="rect">
            <a:avLst/>
          </a:prstGeom>
          <a:solidFill>
            <a:srgbClr val="4BACC6">
              <a:lumMod val="40000"/>
              <a:lumOff val="60000"/>
            </a:srgbClr>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vert="horz" lIns="91425" tIns="91425" rIns="91425" bIns="91425" rtlCol="0" anchor="b" anchorCtr="0">
            <a:noAutofit/>
          </a:bodyPr>
          <a:lstStyle>
            <a:defPPr>
              <a:defRPr lang="en-US"/>
            </a:defPPr>
            <a:lvl1pPr>
              <a:lnSpc>
                <a:spcPct val="115000"/>
              </a:lnSpc>
              <a:spcBef>
                <a:spcPts val="0"/>
              </a:spcBef>
              <a:buClr>
                <a:schemeClr val="dk1"/>
              </a:buClr>
              <a:buSzPct val="91666"/>
              <a:buFont typeface="Arial"/>
              <a:buNone/>
              <a:defRPr b="0" i="0" u="none" strike="noStrike" baseline="0">
                <a:solidFill>
                  <a:srgbClr val="002060"/>
                </a:solidFill>
                <a:latin typeface="FreeSerif"/>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Development of Strategic Action Plans to foster CCIs in urban </a:t>
            </a:r>
            <a:r>
              <a:rPr kumimoji="0" lang="en-US" sz="1800" b="1" i="0" u="none" strike="noStrike" kern="0" cap="none" spc="0" normalizeH="0" baseline="0" noProof="0" dirty="0" err="1">
                <a:ln>
                  <a:noFill/>
                </a:ln>
                <a:solidFill>
                  <a:srgbClr val="002060"/>
                </a:solidFill>
                <a:effectLst/>
                <a:uLnTx/>
                <a:uFillTx/>
                <a:latin typeface="FreeSerif"/>
                <a:ea typeface="+mn-ea"/>
                <a:cs typeface="+mn-cs"/>
              </a:rPr>
              <a:t>Sust</a:t>
            </a:r>
            <a:r>
              <a:rPr kumimoji="0" lang="en-US" sz="1800" b="1" i="0" u="none" strike="noStrike" kern="0" cap="none" spc="0" normalizeH="0" baseline="0" noProof="0" dirty="0">
                <a:ln>
                  <a:noFill/>
                </a:ln>
                <a:solidFill>
                  <a:srgbClr val="002060"/>
                </a:solidFill>
                <a:effectLst/>
                <a:uLnTx/>
                <a:uFillTx/>
                <a:latin typeface="FreeSerif"/>
                <a:ea typeface="+mn-ea"/>
                <a:cs typeface="+mn-cs"/>
              </a:rPr>
              <a:t>. and to support the development of regional CCI Sector – LWGs and RPs</a:t>
            </a:r>
          </a:p>
          <a:p>
            <a:pPr marL="285750" marR="0" lvl="0" indent="-28575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endParaRPr kumimoji="0" lang="en-US" sz="1800" b="1" i="0" u="none" strike="noStrike" kern="0" cap="none" spc="0" normalizeH="0" baseline="0" noProof="0" dirty="0">
              <a:ln>
                <a:noFill/>
              </a:ln>
              <a:solidFill>
                <a:srgbClr val="002060"/>
              </a:solidFill>
              <a:effectLst/>
              <a:uLnTx/>
              <a:uFillTx/>
              <a:latin typeface="FreeSerif"/>
              <a:ea typeface="+mn-ea"/>
              <a:cs typeface="+mn-cs"/>
            </a:endParaRPr>
          </a:p>
          <a:p>
            <a:pPr marL="285750" marR="0" lvl="0" indent="-28575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Outlining guidelines to support the CCI sector and its role in achieving objectives of EU green deal and urban sustainability – GPs + other PPs </a:t>
            </a:r>
          </a:p>
          <a:p>
            <a:pPr marL="342900" marR="0" lvl="0" indent="-34290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endParaRPr kumimoji="0" lang="en-US" sz="1800" b="1" i="0" u="none" strike="noStrike" kern="0" cap="none" spc="0" normalizeH="0" baseline="0" noProof="0" dirty="0">
              <a:ln>
                <a:noFill/>
              </a:ln>
              <a:solidFill>
                <a:srgbClr val="002060"/>
              </a:solidFill>
              <a:effectLst/>
              <a:uLnTx/>
              <a:uFillTx/>
              <a:latin typeface="FreeSerif"/>
              <a:ea typeface="+mn-ea"/>
              <a:cs typeface="+mn-cs"/>
            </a:endParaRPr>
          </a:p>
          <a:p>
            <a:pPr marL="285750" marR="0" lvl="0" indent="-28575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Final online transnational event </a:t>
            </a:r>
          </a:p>
        </p:txBody>
      </p:sp>
      <p:sp>
        <p:nvSpPr>
          <p:cNvPr id="5" name="Shape 1486">
            <a:extLst>
              <a:ext uri="{FF2B5EF4-FFF2-40B4-BE49-F238E27FC236}">
                <a16:creationId xmlns:a16="http://schemas.microsoft.com/office/drawing/2014/main" id="{CC91B055-BE72-4583-A585-6A701B98DF69}"/>
              </a:ext>
            </a:extLst>
          </p:cNvPr>
          <p:cNvSpPr txBox="1"/>
          <p:nvPr/>
        </p:nvSpPr>
        <p:spPr>
          <a:xfrm>
            <a:off x="3444271" y="184448"/>
            <a:ext cx="5851682" cy="648900"/>
          </a:xfrm>
          <a:prstGeom prst="rect">
            <a:avLst/>
          </a:prstGeom>
          <a:noFill/>
          <a:ln>
            <a:noFill/>
          </a:ln>
        </p:spPr>
        <p:txBody>
          <a:bodyPr lIns="91425" tIns="91425" rIns="91425" bIns="91425" anchor="t" anchorCtr="0">
            <a:noAutofit/>
          </a:bodyPr>
          <a:lstStyle/>
          <a:p>
            <a:r>
              <a:rPr lang="en" sz="3600" b="1" dirty="0">
                <a:solidFill>
                  <a:srgbClr val="2C9DDE"/>
                </a:solidFill>
                <a:latin typeface="Calibri"/>
                <a:ea typeface="Nixie One"/>
                <a:cs typeface="Nixie One"/>
                <a:sym typeface="Nixie One"/>
              </a:rPr>
              <a:t>3.6 C</a:t>
            </a:r>
            <a:r>
              <a:rPr lang="en-US" sz="3600" b="1" dirty="0" err="1">
                <a:solidFill>
                  <a:srgbClr val="2C9DDE"/>
                </a:solidFill>
                <a:latin typeface="Calibri"/>
              </a:rPr>
              <a:t>ommon</a:t>
            </a:r>
            <a:r>
              <a:rPr lang="en-US" sz="3600" b="1" dirty="0">
                <a:solidFill>
                  <a:srgbClr val="2C9DDE"/>
                </a:solidFill>
                <a:latin typeface="Calibri"/>
              </a:rPr>
              <a:t> strategies to foster CCIs role for urban </a:t>
            </a:r>
            <a:r>
              <a:rPr lang="it-IT" sz="3600" b="1" dirty="0" err="1">
                <a:solidFill>
                  <a:srgbClr val="2C9DDE"/>
                </a:solidFill>
                <a:latin typeface="Calibri"/>
              </a:rPr>
              <a:t>sustainability</a:t>
            </a:r>
            <a:r>
              <a:rPr lang="it-IT" sz="3600" b="1" dirty="0">
                <a:solidFill>
                  <a:srgbClr val="2C9DDE"/>
                </a:solidFill>
                <a:latin typeface="Calibri"/>
              </a:rPr>
              <a:t> - RAFVG</a:t>
            </a:r>
          </a:p>
          <a:p>
            <a:endParaRPr lang="en" b="1" dirty="0">
              <a:solidFill>
                <a:srgbClr val="002060"/>
              </a:solidFill>
              <a:latin typeface="FreeSerif"/>
              <a:sym typeface="Nixie One"/>
            </a:endParaRPr>
          </a:p>
        </p:txBody>
      </p:sp>
      <p:pic>
        <p:nvPicPr>
          <p:cNvPr id="6" name="Immagine 5" descr="Immagine che contiene persona, persone, folla&#10;&#10;Descrizione generata automaticamente">
            <a:extLst>
              <a:ext uri="{FF2B5EF4-FFF2-40B4-BE49-F238E27FC236}">
                <a16:creationId xmlns:a16="http://schemas.microsoft.com/office/drawing/2014/main" id="{526E4144-2872-4A99-8FF3-A7C14891A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6" y="2624222"/>
            <a:ext cx="4123491" cy="2748994"/>
          </a:xfrm>
          <a:prstGeom prst="rect">
            <a:avLst/>
          </a:prstGeom>
        </p:spPr>
      </p:pic>
      <p:graphicFrame>
        <p:nvGraphicFramePr>
          <p:cNvPr id="7" name="Tabella 12">
            <a:extLst>
              <a:ext uri="{FF2B5EF4-FFF2-40B4-BE49-F238E27FC236}">
                <a16:creationId xmlns:a16="http://schemas.microsoft.com/office/drawing/2014/main" id="{3A64475F-7CDB-4F6D-A643-9CE8C6B39490}"/>
              </a:ext>
            </a:extLst>
          </p:cNvPr>
          <p:cNvGraphicFramePr>
            <a:graphicFrameLocks noGrp="1"/>
          </p:cNvGraphicFramePr>
          <p:nvPr>
            <p:extLst>
              <p:ext uri="{D42A27DB-BD31-4B8C-83A1-F6EECF244321}">
                <p14:modId xmlns:p14="http://schemas.microsoft.com/office/powerpoint/2010/main" val="151209302"/>
              </p:ext>
            </p:extLst>
          </p:nvPr>
        </p:nvGraphicFramePr>
        <p:xfrm>
          <a:off x="395536" y="6060529"/>
          <a:ext cx="8227946" cy="370840"/>
        </p:xfrm>
        <a:graphic>
          <a:graphicData uri="http://schemas.openxmlformats.org/drawingml/2006/table">
            <a:tbl>
              <a:tblPr firstRow="1" bandRow="1"/>
              <a:tblGrid>
                <a:gridCol w="605641">
                  <a:extLst>
                    <a:ext uri="{9D8B030D-6E8A-4147-A177-3AD203B41FA5}">
                      <a16:colId xmlns:a16="http://schemas.microsoft.com/office/drawing/2014/main" val="4073812991"/>
                    </a:ext>
                  </a:extLst>
                </a:gridCol>
                <a:gridCol w="586269">
                  <a:extLst>
                    <a:ext uri="{9D8B030D-6E8A-4147-A177-3AD203B41FA5}">
                      <a16:colId xmlns:a16="http://schemas.microsoft.com/office/drawing/2014/main" val="3298881165"/>
                    </a:ext>
                  </a:extLst>
                </a:gridCol>
                <a:gridCol w="659552">
                  <a:extLst>
                    <a:ext uri="{9D8B030D-6E8A-4147-A177-3AD203B41FA5}">
                      <a16:colId xmlns:a16="http://schemas.microsoft.com/office/drawing/2014/main" val="377152078"/>
                    </a:ext>
                  </a:extLst>
                </a:gridCol>
                <a:gridCol w="586269">
                  <a:extLst>
                    <a:ext uri="{9D8B030D-6E8A-4147-A177-3AD203B41FA5}">
                      <a16:colId xmlns:a16="http://schemas.microsoft.com/office/drawing/2014/main" val="3508128144"/>
                    </a:ext>
                  </a:extLst>
                </a:gridCol>
                <a:gridCol w="659552">
                  <a:extLst>
                    <a:ext uri="{9D8B030D-6E8A-4147-A177-3AD203B41FA5}">
                      <a16:colId xmlns:a16="http://schemas.microsoft.com/office/drawing/2014/main" val="951294681"/>
                    </a:ext>
                  </a:extLst>
                </a:gridCol>
                <a:gridCol w="659552">
                  <a:extLst>
                    <a:ext uri="{9D8B030D-6E8A-4147-A177-3AD203B41FA5}">
                      <a16:colId xmlns:a16="http://schemas.microsoft.com/office/drawing/2014/main" val="2385292317"/>
                    </a:ext>
                  </a:extLst>
                </a:gridCol>
                <a:gridCol w="635653">
                  <a:extLst>
                    <a:ext uri="{9D8B030D-6E8A-4147-A177-3AD203B41FA5}">
                      <a16:colId xmlns:a16="http://schemas.microsoft.com/office/drawing/2014/main" val="4055196826"/>
                    </a:ext>
                  </a:extLst>
                </a:gridCol>
                <a:gridCol w="683452">
                  <a:extLst>
                    <a:ext uri="{9D8B030D-6E8A-4147-A177-3AD203B41FA5}">
                      <a16:colId xmlns:a16="http://schemas.microsoft.com/office/drawing/2014/main" val="759348254"/>
                    </a:ext>
                  </a:extLst>
                </a:gridCol>
                <a:gridCol w="659552">
                  <a:extLst>
                    <a:ext uri="{9D8B030D-6E8A-4147-A177-3AD203B41FA5}">
                      <a16:colId xmlns:a16="http://schemas.microsoft.com/office/drawing/2014/main" val="790151930"/>
                    </a:ext>
                  </a:extLst>
                </a:gridCol>
                <a:gridCol w="659552">
                  <a:extLst>
                    <a:ext uri="{9D8B030D-6E8A-4147-A177-3AD203B41FA5}">
                      <a16:colId xmlns:a16="http://schemas.microsoft.com/office/drawing/2014/main" val="1943383390"/>
                    </a:ext>
                  </a:extLst>
                </a:gridCol>
                <a:gridCol w="586269">
                  <a:extLst>
                    <a:ext uri="{9D8B030D-6E8A-4147-A177-3AD203B41FA5}">
                      <a16:colId xmlns:a16="http://schemas.microsoft.com/office/drawing/2014/main" val="42648862"/>
                    </a:ext>
                  </a:extLst>
                </a:gridCol>
                <a:gridCol w="659552">
                  <a:extLst>
                    <a:ext uri="{9D8B030D-6E8A-4147-A177-3AD203B41FA5}">
                      <a16:colId xmlns:a16="http://schemas.microsoft.com/office/drawing/2014/main" val="656643421"/>
                    </a:ext>
                  </a:extLst>
                </a:gridCol>
                <a:gridCol w="587081">
                  <a:extLst>
                    <a:ext uri="{9D8B030D-6E8A-4147-A177-3AD203B41FA5}">
                      <a16:colId xmlns:a16="http://schemas.microsoft.com/office/drawing/2014/main" val="447592496"/>
                    </a:ext>
                  </a:extLst>
                </a:gridCol>
              </a:tblGrid>
              <a:tr h="37084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9</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928682786"/>
                  </a:ext>
                </a:extLst>
              </a:tr>
            </a:tbl>
          </a:graphicData>
        </a:graphic>
      </p:graphicFrame>
    </p:spTree>
    <p:extLst>
      <p:ext uri="{BB962C8B-B14F-4D97-AF65-F5344CB8AC3E}">
        <p14:creationId xmlns:p14="http://schemas.microsoft.com/office/powerpoint/2010/main" val="368962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Shape 1486">
            <a:extLst>
              <a:ext uri="{FF2B5EF4-FFF2-40B4-BE49-F238E27FC236}">
                <a16:creationId xmlns:a16="http://schemas.microsoft.com/office/drawing/2014/main" id="{FBF6161C-456C-490B-93ED-3B9E38B6279C}"/>
              </a:ext>
            </a:extLst>
          </p:cNvPr>
          <p:cNvSpPr txBox="1"/>
          <p:nvPr/>
        </p:nvSpPr>
        <p:spPr>
          <a:xfrm>
            <a:off x="3563888" y="620688"/>
            <a:ext cx="3907467" cy="936104"/>
          </a:xfrm>
          <a:prstGeom prst="rect">
            <a:avLst/>
          </a:prstGeom>
          <a:noFill/>
          <a:ln>
            <a:noFill/>
          </a:ln>
        </p:spPr>
        <p:txBody>
          <a:bodyPr lIns="91425" tIns="91425" rIns="91425" bIns="91425" anchor="t" anchorCtr="0">
            <a:noAutofit/>
          </a:bodyPr>
          <a:lstStyle/>
          <a:p>
            <a:pPr algn="l"/>
            <a:r>
              <a:rPr lang="en" sz="3600" b="1" dirty="0">
                <a:solidFill>
                  <a:srgbClr val="2C9DDE"/>
                </a:solidFill>
                <a:latin typeface="+mn-lt"/>
                <a:ea typeface="Nixie One"/>
                <a:cs typeface="Nixie One"/>
                <a:sym typeface="Nixie One"/>
              </a:rPr>
              <a:t>BUDGET</a:t>
            </a:r>
            <a:endParaRPr lang="en" sz="3600" b="1" dirty="0">
              <a:solidFill>
                <a:srgbClr val="2C9DDE"/>
              </a:solidFill>
              <a:sym typeface="Nixie One"/>
            </a:endParaRPr>
          </a:p>
        </p:txBody>
      </p:sp>
      <p:pic>
        <p:nvPicPr>
          <p:cNvPr id="6" name="Immagine 5">
            <a:extLst>
              <a:ext uri="{FF2B5EF4-FFF2-40B4-BE49-F238E27FC236}">
                <a16:creationId xmlns:a16="http://schemas.microsoft.com/office/drawing/2014/main" id="{84B05491-6517-4DFB-96E6-1F6092ABE39D}"/>
              </a:ext>
            </a:extLst>
          </p:cNvPr>
          <p:cNvPicPr>
            <a:picLocks noChangeAspect="1"/>
          </p:cNvPicPr>
          <p:nvPr/>
        </p:nvPicPr>
        <p:blipFill>
          <a:blip r:embed="rId3"/>
          <a:stretch>
            <a:fillRect/>
          </a:stretch>
        </p:blipFill>
        <p:spPr>
          <a:xfrm>
            <a:off x="2564776" y="2204865"/>
            <a:ext cx="3807423" cy="3384376"/>
          </a:xfrm>
          <a:prstGeom prst="rect">
            <a:avLst/>
          </a:prstGeom>
        </p:spPr>
      </p:pic>
    </p:spTree>
    <p:extLst>
      <p:ext uri="{BB962C8B-B14F-4D97-AF65-F5344CB8AC3E}">
        <p14:creationId xmlns:p14="http://schemas.microsoft.com/office/powerpoint/2010/main" val="220325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Shape 1486">
            <a:extLst>
              <a:ext uri="{FF2B5EF4-FFF2-40B4-BE49-F238E27FC236}">
                <a16:creationId xmlns:a16="http://schemas.microsoft.com/office/drawing/2014/main" id="{F51CC1C1-DFD8-4EC5-898A-BC95BA3ABCF3}"/>
              </a:ext>
            </a:extLst>
          </p:cNvPr>
          <p:cNvSpPr txBox="1"/>
          <p:nvPr/>
        </p:nvSpPr>
        <p:spPr>
          <a:xfrm>
            <a:off x="3419872" y="548680"/>
            <a:ext cx="5851683" cy="936104"/>
          </a:xfrm>
          <a:prstGeom prst="rect">
            <a:avLst/>
          </a:prstGeom>
          <a:noFill/>
          <a:ln>
            <a:noFill/>
          </a:ln>
        </p:spPr>
        <p:txBody>
          <a:bodyPr lIns="91425" tIns="91425" rIns="91425" bIns="91425" anchor="t" anchorCtr="0">
            <a:noAutofit/>
          </a:bodyPr>
          <a:lstStyle/>
          <a:p>
            <a:pPr algn="l"/>
            <a:r>
              <a:rPr lang="en" sz="3600" b="1" dirty="0">
                <a:solidFill>
                  <a:srgbClr val="2C9DDE"/>
                </a:solidFill>
                <a:latin typeface="+mn-lt"/>
                <a:ea typeface="Nixie One"/>
                <a:cs typeface="Nixie One"/>
                <a:sym typeface="Nixie One"/>
              </a:rPr>
              <a:t>BUDGET Forecast</a:t>
            </a:r>
            <a:endParaRPr lang="en" sz="3600" b="1" dirty="0">
              <a:solidFill>
                <a:srgbClr val="2C9DDE"/>
              </a:solidFill>
              <a:sym typeface="Nixie One"/>
            </a:endParaRPr>
          </a:p>
        </p:txBody>
      </p:sp>
      <p:pic>
        <p:nvPicPr>
          <p:cNvPr id="5" name="Immagine 4">
            <a:extLst>
              <a:ext uri="{FF2B5EF4-FFF2-40B4-BE49-F238E27FC236}">
                <a16:creationId xmlns:a16="http://schemas.microsoft.com/office/drawing/2014/main" id="{D15AF32F-E4DE-4552-8802-C1E134439787}"/>
              </a:ext>
            </a:extLst>
          </p:cNvPr>
          <p:cNvPicPr>
            <a:picLocks noChangeAspect="1"/>
          </p:cNvPicPr>
          <p:nvPr/>
        </p:nvPicPr>
        <p:blipFill>
          <a:blip r:embed="rId3"/>
          <a:stretch>
            <a:fillRect/>
          </a:stretch>
        </p:blipFill>
        <p:spPr>
          <a:xfrm>
            <a:off x="1330004" y="2466225"/>
            <a:ext cx="6483992" cy="1925549"/>
          </a:xfrm>
          <a:prstGeom prst="rect">
            <a:avLst/>
          </a:prstGeom>
        </p:spPr>
      </p:pic>
    </p:spTree>
    <p:extLst>
      <p:ext uri="{BB962C8B-B14F-4D97-AF65-F5344CB8AC3E}">
        <p14:creationId xmlns:p14="http://schemas.microsoft.com/office/powerpoint/2010/main" val="428181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E7137-EC3E-4B3B-8F4D-8AF13F7CE09D}"/>
              </a:ext>
            </a:extLst>
          </p:cNvPr>
          <p:cNvSpPr>
            <a:spLocks noGrp="1"/>
          </p:cNvSpPr>
          <p:nvPr>
            <p:ph type="title"/>
          </p:nvPr>
        </p:nvSpPr>
        <p:spPr>
          <a:xfrm>
            <a:off x="3275856" y="607143"/>
            <a:ext cx="6336704" cy="744519"/>
          </a:xfrm>
          <a:noFill/>
          <a:ln>
            <a:noFill/>
          </a:ln>
        </p:spPr>
        <p:txBody>
          <a:bodyPr lIns="91425" tIns="91425" rIns="91425" bIns="91425" anchor="t" anchorCtr="0">
            <a:noAutofit/>
          </a:bodyPr>
          <a:lstStyle/>
          <a:p>
            <a:r>
              <a:rPr lang="en-US" sz="3600" b="1" dirty="0">
                <a:solidFill>
                  <a:srgbClr val="2C9DDE"/>
                </a:solidFill>
                <a:latin typeface="+mn-lt"/>
              </a:rPr>
              <a:t>Reporting procedures</a:t>
            </a:r>
            <a:endParaRPr lang="it-IT" sz="3600" b="1" dirty="0">
              <a:solidFill>
                <a:srgbClr val="2C9DDE"/>
              </a:solidFill>
              <a:latin typeface="+mn-lt"/>
            </a:endParaRPr>
          </a:p>
        </p:txBody>
      </p:sp>
      <p:pic>
        <p:nvPicPr>
          <p:cNvPr id="9" name="Immagine 8">
            <a:extLst>
              <a:ext uri="{FF2B5EF4-FFF2-40B4-BE49-F238E27FC236}">
                <a16:creationId xmlns:a16="http://schemas.microsoft.com/office/drawing/2014/main" id="{F0243C24-2F50-475C-9B71-FC75BF7BBF16}"/>
              </a:ext>
            </a:extLst>
          </p:cNvPr>
          <p:cNvPicPr>
            <a:picLocks noChangeAspect="1"/>
          </p:cNvPicPr>
          <p:nvPr/>
        </p:nvPicPr>
        <p:blipFill rotWithShape="1">
          <a:blip r:embed="rId2"/>
          <a:srcRect l="10311" t="13250" r="12578" b="15351"/>
          <a:stretch/>
        </p:blipFill>
        <p:spPr>
          <a:xfrm>
            <a:off x="7763271" y="1216481"/>
            <a:ext cx="864096" cy="864096"/>
          </a:xfrm>
          <a:prstGeom prst="rect">
            <a:avLst/>
          </a:prstGeom>
        </p:spPr>
      </p:pic>
      <p:sp>
        <p:nvSpPr>
          <p:cNvPr id="12" name="Rettangolo arrotondato 6">
            <a:extLst>
              <a:ext uri="{FF2B5EF4-FFF2-40B4-BE49-F238E27FC236}">
                <a16:creationId xmlns:a16="http://schemas.microsoft.com/office/drawing/2014/main" id="{F8E18D4D-AA2A-4F9B-84D0-16944F959A7D}"/>
              </a:ext>
            </a:extLst>
          </p:cNvPr>
          <p:cNvSpPr/>
          <p:nvPr/>
        </p:nvSpPr>
        <p:spPr>
          <a:xfrm>
            <a:off x="2384094" y="2112225"/>
            <a:ext cx="1944216" cy="504056"/>
          </a:xfrm>
          <a:prstGeom prst="roundRect">
            <a:avLst/>
          </a:prstGeom>
          <a:solidFill>
            <a:srgbClr val="05738B"/>
          </a:solidFill>
          <a:ln>
            <a:solidFill>
              <a:srgbClr val="05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Calibri" panose="020F0502020204030204" pitchFamily="34" charset="0"/>
                <a:cs typeface="Calibri" panose="020F0502020204030204" pitchFamily="34" charset="0"/>
              </a:rPr>
              <a:t>01.06.2021-31.12.2021</a:t>
            </a:r>
            <a:endParaRPr lang="en-US" b="1" dirty="0">
              <a:solidFill>
                <a:schemeClr val="tx1"/>
              </a:solidFill>
              <a:latin typeface="Calibri" panose="020F0502020204030204" pitchFamily="34" charset="0"/>
              <a:cs typeface="Calibri" panose="020F0502020204030204" pitchFamily="34" charset="0"/>
            </a:endParaRPr>
          </a:p>
        </p:txBody>
      </p:sp>
      <p:sp>
        <p:nvSpPr>
          <p:cNvPr id="13" name="Rettangolo arrotondato 7">
            <a:extLst>
              <a:ext uri="{FF2B5EF4-FFF2-40B4-BE49-F238E27FC236}">
                <a16:creationId xmlns:a16="http://schemas.microsoft.com/office/drawing/2014/main" id="{8D37F20B-28F8-4499-9435-5E28DC3A0A01}"/>
              </a:ext>
            </a:extLst>
          </p:cNvPr>
          <p:cNvSpPr/>
          <p:nvPr/>
        </p:nvSpPr>
        <p:spPr>
          <a:xfrm>
            <a:off x="4853158" y="2122072"/>
            <a:ext cx="1944216" cy="504056"/>
          </a:xfrm>
          <a:prstGeom prst="roundRect">
            <a:avLst/>
          </a:prstGeom>
          <a:solidFill>
            <a:srgbClr val="05738B"/>
          </a:solidFill>
          <a:ln>
            <a:solidFill>
              <a:srgbClr val="05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Reporting by 31.03.2022</a:t>
            </a:r>
          </a:p>
        </p:txBody>
      </p:sp>
      <p:sp>
        <p:nvSpPr>
          <p:cNvPr id="15" name="Gallone 9">
            <a:extLst>
              <a:ext uri="{FF2B5EF4-FFF2-40B4-BE49-F238E27FC236}">
                <a16:creationId xmlns:a16="http://schemas.microsoft.com/office/drawing/2014/main" id="{EC8FCDCB-ECE5-45F9-A2A2-77F195E00774}"/>
              </a:ext>
            </a:extLst>
          </p:cNvPr>
          <p:cNvSpPr/>
          <p:nvPr/>
        </p:nvSpPr>
        <p:spPr>
          <a:xfrm>
            <a:off x="4490284" y="2243095"/>
            <a:ext cx="242316" cy="242316"/>
          </a:xfrm>
          <a:prstGeom prst="chevron">
            <a:avLst/>
          </a:prstGeom>
          <a:solidFill>
            <a:srgbClr val="05738B"/>
          </a:solidFill>
          <a:ln>
            <a:solidFill>
              <a:srgbClr val="05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6" name="Rettangolo arrotondato 6">
            <a:extLst>
              <a:ext uri="{FF2B5EF4-FFF2-40B4-BE49-F238E27FC236}">
                <a16:creationId xmlns:a16="http://schemas.microsoft.com/office/drawing/2014/main" id="{F5B89747-8991-4833-8644-059453E1E1F7}"/>
              </a:ext>
            </a:extLst>
          </p:cNvPr>
          <p:cNvSpPr/>
          <p:nvPr/>
        </p:nvSpPr>
        <p:spPr>
          <a:xfrm>
            <a:off x="2403733" y="3324942"/>
            <a:ext cx="1944216" cy="504056"/>
          </a:xfrm>
          <a:prstGeom prst="roundRect">
            <a:avLst/>
          </a:prstGeom>
          <a:solidFill>
            <a:srgbClr val="05738B"/>
          </a:solidFill>
          <a:ln>
            <a:solidFill>
              <a:srgbClr val="05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Calibri" panose="020F0502020204030204" pitchFamily="34" charset="0"/>
                <a:cs typeface="Calibri" panose="020F0502020204030204" pitchFamily="34" charset="0"/>
              </a:rPr>
              <a:t>01.01.2022</a:t>
            </a:r>
          </a:p>
          <a:p>
            <a:pPr algn="ctr"/>
            <a:r>
              <a:rPr lang="it-IT" b="1" dirty="0">
                <a:solidFill>
                  <a:schemeClr val="tx1"/>
                </a:solidFill>
                <a:latin typeface="Calibri" panose="020F0502020204030204" pitchFamily="34" charset="0"/>
                <a:cs typeface="Calibri" panose="020F0502020204030204" pitchFamily="34" charset="0"/>
              </a:rPr>
              <a:t>30.06.2022</a:t>
            </a:r>
            <a:endParaRPr lang="en-US" b="1" dirty="0">
              <a:solidFill>
                <a:schemeClr val="tx1"/>
              </a:solidFill>
              <a:latin typeface="Calibri" panose="020F0502020204030204" pitchFamily="34" charset="0"/>
              <a:cs typeface="Calibri" panose="020F0502020204030204" pitchFamily="34" charset="0"/>
            </a:endParaRPr>
          </a:p>
        </p:txBody>
      </p:sp>
      <p:sp>
        <p:nvSpPr>
          <p:cNvPr id="17" name="Rettangolo arrotondato 7">
            <a:extLst>
              <a:ext uri="{FF2B5EF4-FFF2-40B4-BE49-F238E27FC236}">
                <a16:creationId xmlns:a16="http://schemas.microsoft.com/office/drawing/2014/main" id="{BC1A0E70-B006-479A-8D06-5E0A91981848}"/>
              </a:ext>
            </a:extLst>
          </p:cNvPr>
          <p:cNvSpPr/>
          <p:nvPr/>
        </p:nvSpPr>
        <p:spPr>
          <a:xfrm>
            <a:off x="4903055" y="3332361"/>
            <a:ext cx="1944216" cy="504056"/>
          </a:xfrm>
          <a:prstGeom prst="roundRect">
            <a:avLst/>
          </a:prstGeom>
          <a:solidFill>
            <a:srgbClr val="05738B"/>
          </a:solidFill>
          <a:ln>
            <a:solidFill>
              <a:srgbClr val="05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Reporting by 30.09.2022</a:t>
            </a:r>
          </a:p>
        </p:txBody>
      </p:sp>
      <p:sp>
        <p:nvSpPr>
          <p:cNvPr id="18" name="Gallone 9">
            <a:extLst>
              <a:ext uri="{FF2B5EF4-FFF2-40B4-BE49-F238E27FC236}">
                <a16:creationId xmlns:a16="http://schemas.microsoft.com/office/drawing/2014/main" id="{5EA8DAC8-01BA-496B-B843-8649ACB50389}"/>
              </a:ext>
            </a:extLst>
          </p:cNvPr>
          <p:cNvSpPr/>
          <p:nvPr/>
        </p:nvSpPr>
        <p:spPr>
          <a:xfrm>
            <a:off x="4553737" y="3454144"/>
            <a:ext cx="242316" cy="242316"/>
          </a:xfrm>
          <a:prstGeom prst="chevron">
            <a:avLst/>
          </a:prstGeom>
          <a:solidFill>
            <a:srgbClr val="05738B"/>
          </a:solidFill>
          <a:ln>
            <a:solidFill>
              <a:srgbClr val="05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9" name="Rettangolo arrotondato 24">
            <a:extLst>
              <a:ext uri="{FF2B5EF4-FFF2-40B4-BE49-F238E27FC236}">
                <a16:creationId xmlns:a16="http://schemas.microsoft.com/office/drawing/2014/main" id="{346FB333-BF9C-473E-9561-54A210394973}"/>
              </a:ext>
            </a:extLst>
          </p:cNvPr>
          <p:cNvSpPr/>
          <p:nvPr/>
        </p:nvSpPr>
        <p:spPr>
          <a:xfrm>
            <a:off x="160757" y="2093897"/>
            <a:ext cx="1599660" cy="50405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latin typeface="Calibri" panose="020F0502020204030204" pitchFamily="34" charset="0"/>
                <a:cs typeface="Calibri" panose="020F0502020204030204" pitchFamily="34" charset="0"/>
              </a:rPr>
              <a:t>Period</a:t>
            </a:r>
            <a:r>
              <a:rPr lang="it-IT" b="1" dirty="0">
                <a:solidFill>
                  <a:schemeClr val="tx1"/>
                </a:solidFill>
                <a:latin typeface="Calibri" panose="020F0502020204030204" pitchFamily="34" charset="0"/>
                <a:cs typeface="Calibri" panose="020F0502020204030204" pitchFamily="34" charset="0"/>
              </a:rPr>
              <a:t> 1</a:t>
            </a:r>
            <a:endParaRPr lang="en-US" b="1" dirty="0">
              <a:solidFill>
                <a:schemeClr val="tx1"/>
              </a:solidFill>
              <a:latin typeface="Calibri" panose="020F0502020204030204" pitchFamily="34" charset="0"/>
              <a:cs typeface="Calibri" panose="020F0502020204030204" pitchFamily="34" charset="0"/>
            </a:endParaRPr>
          </a:p>
        </p:txBody>
      </p:sp>
      <p:sp>
        <p:nvSpPr>
          <p:cNvPr id="20" name="Gallone 9">
            <a:extLst>
              <a:ext uri="{FF2B5EF4-FFF2-40B4-BE49-F238E27FC236}">
                <a16:creationId xmlns:a16="http://schemas.microsoft.com/office/drawing/2014/main" id="{579D5ED9-F073-4C55-B3AD-CFF9E1EDF113}"/>
              </a:ext>
            </a:extLst>
          </p:cNvPr>
          <p:cNvSpPr/>
          <p:nvPr/>
        </p:nvSpPr>
        <p:spPr>
          <a:xfrm>
            <a:off x="1995039" y="2236032"/>
            <a:ext cx="192382" cy="234965"/>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21" name="Rettangolo arrotondato 24">
            <a:extLst>
              <a:ext uri="{FF2B5EF4-FFF2-40B4-BE49-F238E27FC236}">
                <a16:creationId xmlns:a16="http://schemas.microsoft.com/office/drawing/2014/main" id="{F149BA36-6D2E-4223-9833-D9F67ABDCACB}"/>
              </a:ext>
            </a:extLst>
          </p:cNvPr>
          <p:cNvSpPr/>
          <p:nvPr/>
        </p:nvSpPr>
        <p:spPr>
          <a:xfrm>
            <a:off x="152869" y="3320548"/>
            <a:ext cx="1599660" cy="50405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latin typeface="Calibri" panose="020F0502020204030204" pitchFamily="34" charset="0"/>
                <a:cs typeface="Calibri" panose="020F0502020204030204" pitchFamily="34" charset="0"/>
              </a:rPr>
              <a:t>Period</a:t>
            </a:r>
            <a:r>
              <a:rPr lang="it-IT" b="1" dirty="0">
                <a:solidFill>
                  <a:schemeClr val="tx1"/>
                </a:solidFill>
                <a:latin typeface="Calibri" panose="020F0502020204030204" pitchFamily="34" charset="0"/>
                <a:cs typeface="Calibri" panose="020F0502020204030204" pitchFamily="34" charset="0"/>
              </a:rPr>
              <a:t> 2</a:t>
            </a:r>
            <a:endParaRPr lang="en-US" b="1" dirty="0">
              <a:solidFill>
                <a:schemeClr val="tx1"/>
              </a:solidFill>
              <a:latin typeface="Calibri" panose="020F0502020204030204" pitchFamily="34" charset="0"/>
              <a:cs typeface="Calibri" panose="020F0502020204030204" pitchFamily="34" charset="0"/>
            </a:endParaRPr>
          </a:p>
        </p:txBody>
      </p:sp>
      <p:sp>
        <p:nvSpPr>
          <p:cNvPr id="22" name="Gallone 9">
            <a:extLst>
              <a:ext uri="{FF2B5EF4-FFF2-40B4-BE49-F238E27FC236}">
                <a16:creationId xmlns:a16="http://schemas.microsoft.com/office/drawing/2014/main" id="{41680C9B-11E2-4B3E-B476-5EFF7EED9724}"/>
              </a:ext>
            </a:extLst>
          </p:cNvPr>
          <p:cNvSpPr/>
          <p:nvPr/>
        </p:nvSpPr>
        <p:spPr>
          <a:xfrm>
            <a:off x="1978004" y="3464594"/>
            <a:ext cx="192382" cy="234965"/>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cs typeface="Calibri" panose="020F0502020204030204" pitchFamily="34" charset="0"/>
            </a:endParaRPr>
          </a:p>
        </p:txBody>
      </p:sp>
      <p:sp>
        <p:nvSpPr>
          <p:cNvPr id="24" name="Gallone 9">
            <a:extLst>
              <a:ext uri="{FF2B5EF4-FFF2-40B4-BE49-F238E27FC236}">
                <a16:creationId xmlns:a16="http://schemas.microsoft.com/office/drawing/2014/main" id="{6B656877-112F-431D-B791-19912115C79F}"/>
              </a:ext>
            </a:extLst>
          </p:cNvPr>
          <p:cNvSpPr/>
          <p:nvPr/>
        </p:nvSpPr>
        <p:spPr>
          <a:xfrm>
            <a:off x="6957264" y="2241601"/>
            <a:ext cx="192382" cy="234965"/>
          </a:xfrm>
          <a:prstGeom prst="chevr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25" name="Rettangolo arrotondato 24">
            <a:extLst>
              <a:ext uri="{FF2B5EF4-FFF2-40B4-BE49-F238E27FC236}">
                <a16:creationId xmlns:a16="http://schemas.microsoft.com/office/drawing/2014/main" id="{F931A449-2960-431A-B50F-9274DF2A5B57}"/>
              </a:ext>
            </a:extLst>
          </p:cNvPr>
          <p:cNvSpPr/>
          <p:nvPr/>
        </p:nvSpPr>
        <p:spPr>
          <a:xfrm>
            <a:off x="7350625" y="2084077"/>
            <a:ext cx="1689388" cy="50405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tx1"/>
                </a:solidFill>
                <a:latin typeface="Calibri" panose="020F0502020204030204" pitchFamily="34" charset="0"/>
                <a:cs typeface="Calibri" panose="020F0502020204030204" pitchFamily="34" charset="0"/>
              </a:rPr>
              <a:t>Mid</a:t>
            </a:r>
            <a:r>
              <a:rPr lang="it-IT" b="1" dirty="0">
                <a:solidFill>
                  <a:schemeClr val="tx1"/>
                </a:solidFill>
                <a:latin typeface="Calibri" panose="020F0502020204030204" pitchFamily="34" charset="0"/>
                <a:cs typeface="Calibri" panose="020F0502020204030204" pitchFamily="34" charset="0"/>
              </a:rPr>
              <a:t> </a:t>
            </a:r>
            <a:r>
              <a:rPr lang="it-IT" b="1" dirty="0" err="1">
                <a:solidFill>
                  <a:schemeClr val="tx1"/>
                </a:solidFill>
                <a:latin typeface="Calibri" panose="020F0502020204030204" pitchFamily="34" charset="0"/>
                <a:cs typeface="Calibri" panose="020F0502020204030204" pitchFamily="34" charset="0"/>
              </a:rPr>
              <a:t>term</a:t>
            </a:r>
            <a:r>
              <a:rPr lang="it-IT" b="1" dirty="0">
                <a:solidFill>
                  <a:schemeClr val="tx1"/>
                </a:solidFill>
                <a:latin typeface="Calibri" panose="020F0502020204030204" pitchFamily="34" charset="0"/>
                <a:cs typeface="Calibri" panose="020F0502020204030204" pitchFamily="34" charset="0"/>
              </a:rPr>
              <a:t> </a:t>
            </a:r>
            <a:r>
              <a:rPr lang="it-IT" b="1" dirty="0" err="1">
                <a:solidFill>
                  <a:schemeClr val="tx1"/>
                </a:solidFill>
                <a:latin typeface="Calibri" panose="020F0502020204030204" pitchFamily="34" charset="0"/>
                <a:cs typeface="Calibri" panose="020F0502020204030204" pitchFamily="34" charset="0"/>
              </a:rPr>
              <a:t>ass</a:t>
            </a:r>
            <a:r>
              <a:rPr lang="it-IT" b="1" dirty="0">
                <a:solidFill>
                  <a:schemeClr val="tx1"/>
                </a:solidFill>
                <a:latin typeface="Calibri" panose="020F0502020204030204" pitchFamily="34" charset="0"/>
                <a:cs typeface="Calibri" panose="020F0502020204030204" pitchFamily="34" charset="0"/>
              </a:rPr>
              <a:t>.</a:t>
            </a:r>
            <a:endParaRPr lang="en-US" b="1" dirty="0">
              <a:solidFill>
                <a:schemeClr val="tx1"/>
              </a:solidFill>
              <a:latin typeface="Calibri" panose="020F0502020204030204" pitchFamily="34" charset="0"/>
              <a:cs typeface="Calibri" panose="020F0502020204030204" pitchFamily="34" charset="0"/>
            </a:endParaRPr>
          </a:p>
        </p:txBody>
      </p:sp>
      <p:sp>
        <p:nvSpPr>
          <p:cNvPr id="26" name="Rettangolo arrotondato 24">
            <a:extLst>
              <a:ext uri="{FF2B5EF4-FFF2-40B4-BE49-F238E27FC236}">
                <a16:creationId xmlns:a16="http://schemas.microsoft.com/office/drawing/2014/main" id="{50C0DA2F-D0E3-47F5-9035-7EFC7233A305}"/>
              </a:ext>
            </a:extLst>
          </p:cNvPr>
          <p:cNvSpPr/>
          <p:nvPr/>
        </p:nvSpPr>
        <p:spPr>
          <a:xfrm>
            <a:off x="7371808" y="3320548"/>
            <a:ext cx="1689388" cy="50405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Calibri" panose="020F0502020204030204" pitchFamily="34" charset="0"/>
                <a:cs typeface="Calibri" panose="020F0502020204030204" pitchFamily="34" charset="0"/>
              </a:rPr>
              <a:t>Progress R.</a:t>
            </a:r>
            <a:endParaRPr lang="en-US" b="1" dirty="0">
              <a:solidFill>
                <a:schemeClr val="tx1"/>
              </a:solidFill>
              <a:latin typeface="Calibri" panose="020F0502020204030204" pitchFamily="34" charset="0"/>
              <a:cs typeface="Calibri" panose="020F0502020204030204" pitchFamily="34" charset="0"/>
            </a:endParaRPr>
          </a:p>
        </p:txBody>
      </p:sp>
      <p:sp>
        <p:nvSpPr>
          <p:cNvPr id="27" name="Gallone 9">
            <a:extLst>
              <a:ext uri="{FF2B5EF4-FFF2-40B4-BE49-F238E27FC236}">
                <a16:creationId xmlns:a16="http://schemas.microsoft.com/office/drawing/2014/main" id="{0FD70909-0D95-4751-81C0-84B63C523424}"/>
              </a:ext>
            </a:extLst>
          </p:cNvPr>
          <p:cNvSpPr/>
          <p:nvPr/>
        </p:nvSpPr>
        <p:spPr>
          <a:xfrm>
            <a:off x="7000850" y="3480686"/>
            <a:ext cx="192382" cy="234965"/>
          </a:xfrm>
          <a:prstGeom prst="chevr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35" name="Segnaposto contenuto 2">
            <a:extLst>
              <a:ext uri="{FF2B5EF4-FFF2-40B4-BE49-F238E27FC236}">
                <a16:creationId xmlns:a16="http://schemas.microsoft.com/office/drawing/2014/main" id="{C0BCAEE0-A96E-42FE-9C9B-45C5D532A282}"/>
              </a:ext>
            </a:extLst>
          </p:cNvPr>
          <p:cNvSpPr>
            <a:spLocks noGrp="1"/>
          </p:cNvSpPr>
          <p:nvPr>
            <p:ph idx="1"/>
          </p:nvPr>
        </p:nvSpPr>
        <p:spPr>
          <a:xfrm>
            <a:off x="115469" y="4256696"/>
            <a:ext cx="8749629" cy="1970215"/>
          </a:xfrm>
        </p:spPr>
        <p:txBody>
          <a:bodyPr>
            <a:noAutofit/>
          </a:bodyPr>
          <a:lstStyle/>
          <a:p>
            <a:r>
              <a:rPr lang="en-US" sz="1400" b="1"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Eligibility of expenditure starts from 26/05/2021</a:t>
            </a:r>
          </a:p>
          <a:p>
            <a:endParaRPr lang="en-US" sz="1400" b="1" dirty="0">
              <a:solidFill>
                <a:srgbClr val="002060"/>
              </a:solidFill>
              <a:latin typeface="Calibri" panose="020F0502020204030204" pitchFamily="34" charset="0"/>
              <a:ea typeface="UD Digi Kyokasho NK-B" panose="020B0400000000000000" pitchFamily="18" charset="-128"/>
              <a:cs typeface="Calibri" panose="020F0502020204030204" pitchFamily="34" charset="0"/>
            </a:endParaRPr>
          </a:p>
          <a:p>
            <a:r>
              <a:rPr lang="en-US" sz="1400" b="1"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The eligibility rules related to project closure are</a:t>
            </a:r>
            <a:r>
              <a:rPr lang="en-US" sz="1400"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 All expenditure linked to project implementation should be incurred and invoiced before the official project's ending date. </a:t>
            </a:r>
            <a:r>
              <a:rPr lang="en-US" sz="1400" b="1"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Expenditures can be paid out within two months </a:t>
            </a:r>
            <a:r>
              <a:rPr lang="en-US" sz="1400" b="1">
                <a:solidFill>
                  <a:srgbClr val="002060"/>
                </a:solidFill>
                <a:latin typeface="Calibri" panose="020F0502020204030204" pitchFamily="34" charset="0"/>
                <a:ea typeface="UD Digi Kyokasho NK-B" panose="020B0400000000000000" pitchFamily="18" charset="-128"/>
                <a:cs typeface="Calibri" panose="020F0502020204030204" pitchFamily="34" charset="0"/>
              </a:rPr>
              <a:t>(30.08.2022</a:t>
            </a:r>
            <a:r>
              <a:rPr lang="en-US" sz="1400" b="1"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 at the project end at the latest</a:t>
            </a:r>
            <a:r>
              <a:rPr lang="en-US" sz="1400"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 </a:t>
            </a:r>
            <a:r>
              <a:rPr lang="en-US" sz="1400" b="1"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Expenditure linked to project closure </a:t>
            </a:r>
            <a:r>
              <a:rPr lang="en-US" sz="1400"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a:t>
            </a:r>
            <a:r>
              <a:rPr lang="en-US" sz="1400" dirty="0" err="1">
                <a:solidFill>
                  <a:srgbClr val="002060"/>
                </a:solidFill>
                <a:latin typeface="Calibri" panose="020F0502020204030204" pitchFamily="34" charset="0"/>
                <a:ea typeface="UD Digi Kyokasho NK-B" panose="020B0400000000000000" pitchFamily="18" charset="-128"/>
                <a:cs typeface="Calibri" panose="020F0502020204030204" pitchFamily="34" charset="0"/>
              </a:rPr>
              <a:t>e.g</a:t>
            </a:r>
            <a:r>
              <a:rPr lang="en-US" sz="1400"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 staff costs for drafting the final report, preparing the payment claim, costs of the FLC for the final certificate) can incur, be invoiced and paid out </a:t>
            </a:r>
            <a:r>
              <a:rPr lang="en-US" sz="1400" b="1"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during the two months after project's end</a:t>
            </a:r>
            <a:r>
              <a:rPr lang="en-US" sz="1400" dirty="0">
                <a:solidFill>
                  <a:srgbClr val="002060"/>
                </a:solidFill>
                <a:latin typeface="Calibri" panose="020F0502020204030204" pitchFamily="34" charset="0"/>
                <a:ea typeface="UD Digi Kyokasho NK-B" panose="020B0400000000000000" pitchFamily="18" charset="-128"/>
                <a:cs typeface="Calibri" panose="020F0502020204030204" pitchFamily="34" charset="0"/>
              </a:rPr>
              <a:t>. All expenditure paid out after the months delay will be considered ineligible and be rejected.</a:t>
            </a:r>
          </a:p>
        </p:txBody>
      </p:sp>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Tree>
    <p:extLst>
      <p:ext uri="{BB962C8B-B14F-4D97-AF65-F5344CB8AC3E}">
        <p14:creationId xmlns:p14="http://schemas.microsoft.com/office/powerpoint/2010/main" val="5213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Espace réservé du contenu 6"/>
          <p:cNvGraphicFramePr>
            <a:graphicFrameLocks noGrp="1"/>
          </p:cNvGraphicFramePr>
          <p:nvPr>
            <p:ph idx="1"/>
            <p:extLst>
              <p:ext uri="{D42A27DB-BD31-4B8C-83A1-F6EECF244321}">
                <p14:modId xmlns:p14="http://schemas.microsoft.com/office/powerpoint/2010/main" val="1810702902"/>
              </p:ext>
            </p:extLst>
          </p:nvPr>
        </p:nvGraphicFramePr>
        <p:xfrm>
          <a:off x="1187624" y="1052736"/>
          <a:ext cx="7182798" cy="4228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7236296" y="373628"/>
            <a:ext cx="1584176" cy="720080"/>
          </a:xfrm>
          <a:prstGeom prst="wedgeRectCallout">
            <a:avLst>
              <a:gd name="adj1" fmla="val -136088"/>
              <a:gd name="adj2" fmla="val 77050"/>
            </a:avLst>
          </a:prstGeom>
          <a:ln>
            <a:solidFill>
              <a:srgbClr val="127A9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08080"/>
                </a:solidFill>
                <a:effectLst/>
                <a:uLnTx/>
                <a:uFillTx/>
                <a:latin typeface="Verdana"/>
                <a:ea typeface="+mn-ea"/>
                <a:cs typeface="+mn-cs"/>
              </a:rPr>
              <a:t>Enter expenditure</a:t>
            </a:r>
          </a:p>
        </p:txBody>
      </p:sp>
      <p:sp>
        <p:nvSpPr>
          <p:cNvPr id="6" name="Rectangle 5"/>
          <p:cNvSpPr/>
          <p:nvPr/>
        </p:nvSpPr>
        <p:spPr>
          <a:xfrm>
            <a:off x="7380312" y="2300464"/>
            <a:ext cx="1584176" cy="720080"/>
          </a:xfrm>
          <a:prstGeom prst="wedgeRectCallout">
            <a:avLst>
              <a:gd name="adj1" fmla="val -87474"/>
              <a:gd name="adj2" fmla="val 59036"/>
            </a:avLst>
          </a:prstGeom>
          <a:ln>
            <a:solidFill>
              <a:srgbClr val="127A9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08080"/>
                </a:solidFill>
                <a:effectLst/>
                <a:uLnTx/>
                <a:uFillTx/>
                <a:latin typeface="Verdana"/>
                <a:ea typeface="+mn-ea"/>
                <a:cs typeface="+mn-cs"/>
              </a:rPr>
              <a:t>Validate partners expenditure</a:t>
            </a:r>
          </a:p>
        </p:txBody>
      </p:sp>
      <p:sp>
        <p:nvSpPr>
          <p:cNvPr id="8" name="Rectangle 7"/>
          <p:cNvSpPr/>
          <p:nvPr/>
        </p:nvSpPr>
        <p:spPr>
          <a:xfrm>
            <a:off x="7092280" y="4365104"/>
            <a:ext cx="1584176" cy="1368152"/>
          </a:xfrm>
          <a:prstGeom prst="wedgeRectCallout">
            <a:avLst>
              <a:gd name="adj1" fmla="val -110563"/>
              <a:gd name="adj2" fmla="val -33317"/>
            </a:avLst>
          </a:prstGeom>
          <a:ln>
            <a:solidFill>
              <a:srgbClr val="127A9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dirty="0">
                <a:solidFill>
                  <a:srgbClr val="808080"/>
                </a:solidFill>
                <a:latin typeface="Verdana"/>
              </a:rPr>
              <a:t>Control of expenditure and FLC certificate/On the spot checks at least once during project life </a:t>
            </a:r>
          </a:p>
        </p:txBody>
      </p:sp>
      <p:sp>
        <p:nvSpPr>
          <p:cNvPr id="9" name="Rectangle 8"/>
          <p:cNvSpPr/>
          <p:nvPr/>
        </p:nvSpPr>
        <p:spPr>
          <a:xfrm>
            <a:off x="3995936" y="5425328"/>
            <a:ext cx="2880320" cy="720080"/>
          </a:xfrm>
          <a:prstGeom prst="wedgeRectCallout">
            <a:avLst>
              <a:gd name="adj1" fmla="val 235"/>
              <a:gd name="adj2" fmla="val -91038"/>
            </a:avLst>
          </a:prstGeom>
          <a:ln>
            <a:solidFill>
              <a:srgbClr val="127A9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08080"/>
                </a:solidFill>
                <a:effectLst/>
                <a:uLnTx/>
                <a:uFillTx/>
                <a:latin typeface="Verdana"/>
                <a:ea typeface="+mn-ea"/>
                <a:cs typeface="+mn-cs"/>
              </a:rPr>
              <a:t>Submit Payment claim; </a:t>
            </a:r>
          </a:p>
        </p:txBody>
      </p:sp>
      <p:sp>
        <p:nvSpPr>
          <p:cNvPr id="11" name="Rectangle 10"/>
          <p:cNvSpPr/>
          <p:nvPr/>
        </p:nvSpPr>
        <p:spPr>
          <a:xfrm>
            <a:off x="1187624" y="4561232"/>
            <a:ext cx="1584176" cy="720080"/>
          </a:xfrm>
          <a:prstGeom prst="wedgeRectCallout">
            <a:avLst>
              <a:gd name="adj1" fmla="val 96707"/>
              <a:gd name="adj2" fmla="val -44861"/>
            </a:avLst>
          </a:prstGeom>
          <a:ln>
            <a:solidFill>
              <a:srgbClr val="127A9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08080"/>
                </a:solidFill>
                <a:effectLst/>
                <a:uLnTx/>
                <a:uFillTx/>
                <a:latin typeface="Verdana"/>
                <a:ea typeface="+mn-ea"/>
                <a:cs typeface="+mn-cs"/>
              </a:rPr>
              <a:t>MA/JS checks </a:t>
            </a:r>
          </a:p>
        </p:txBody>
      </p:sp>
      <p:sp>
        <p:nvSpPr>
          <p:cNvPr id="12" name="Rectangle 11"/>
          <p:cNvSpPr/>
          <p:nvPr/>
        </p:nvSpPr>
        <p:spPr>
          <a:xfrm>
            <a:off x="395536" y="2870612"/>
            <a:ext cx="1584176" cy="720080"/>
          </a:xfrm>
          <a:prstGeom prst="wedgeRectCallout">
            <a:avLst>
              <a:gd name="adj1" fmla="val 98927"/>
              <a:gd name="adj2" fmla="val -38756"/>
            </a:avLst>
          </a:prstGeom>
          <a:ln>
            <a:solidFill>
              <a:srgbClr val="127A9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08080"/>
                </a:solidFill>
                <a:effectLst/>
                <a:uLnTx/>
                <a:uFillTx/>
                <a:latin typeface="Verdana"/>
                <a:ea typeface="+mn-ea"/>
                <a:cs typeface="+mn-cs"/>
              </a:rPr>
              <a:t>CA checks </a:t>
            </a:r>
          </a:p>
        </p:txBody>
      </p:sp>
      <p:sp>
        <p:nvSpPr>
          <p:cNvPr id="13" name="Rectangle 12"/>
          <p:cNvSpPr/>
          <p:nvPr/>
        </p:nvSpPr>
        <p:spPr>
          <a:xfrm>
            <a:off x="593558" y="1120720"/>
            <a:ext cx="1656184" cy="840954"/>
          </a:xfrm>
          <a:prstGeom prst="wedgeRectCallout">
            <a:avLst>
              <a:gd name="adj1" fmla="val 121894"/>
              <a:gd name="adj2" fmla="val 55573"/>
            </a:avLst>
          </a:prstGeom>
          <a:ln>
            <a:solidFill>
              <a:srgbClr val="127A9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08080"/>
                </a:solidFill>
                <a:effectLst/>
                <a:uLnTx/>
                <a:uFillTx/>
                <a:latin typeface="Verdana"/>
                <a:ea typeface="+mn-ea"/>
                <a:cs typeface="+mn-cs"/>
              </a:rPr>
              <a:t>Payment to each partner </a:t>
            </a:r>
          </a:p>
        </p:txBody>
      </p:sp>
      <p:sp>
        <p:nvSpPr>
          <p:cNvPr id="15" name="Segnaposto data 3">
            <a:extLst>
              <a:ext uri="{FF2B5EF4-FFF2-40B4-BE49-F238E27FC236}">
                <a16:creationId xmlns:a16="http://schemas.microsoft.com/office/drawing/2014/main" id="{E4E74FAC-14B8-4B05-B66C-7BD9388EB612}"/>
              </a:ext>
            </a:extLst>
          </p:cNvPr>
          <p:cNvSpPr>
            <a:spLocks noGrp="1"/>
          </p:cNvSpPr>
          <p:nvPr>
            <p:ph type="dt" sz="half" idx="2"/>
          </p:nvPr>
        </p:nvSpPr>
        <p:spPr>
          <a:xfrm>
            <a:off x="457200" y="6356350"/>
            <a:ext cx="4978896" cy="365125"/>
          </a:xfrm>
        </p:spPr>
        <p:txBody>
          <a:bodyPr/>
          <a:lstStyle/>
          <a:p>
            <a:r>
              <a:rPr lang="en-US" dirty="0"/>
              <a:t>Project co-financed by the European Regional Development Fund</a:t>
            </a:r>
          </a:p>
        </p:txBody>
      </p:sp>
      <p:pic>
        <p:nvPicPr>
          <p:cNvPr id="16" name="Immagine 15">
            <a:extLst>
              <a:ext uri="{FF2B5EF4-FFF2-40B4-BE49-F238E27FC236}">
                <a16:creationId xmlns:a16="http://schemas.microsoft.com/office/drawing/2014/main" id="{9B217F8F-A515-4E76-AAC7-711C14E92A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150180"/>
            <a:ext cx="2376264" cy="932620"/>
          </a:xfrm>
          <a:prstGeom prst="rect">
            <a:avLst/>
          </a:prstGeom>
        </p:spPr>
      </p:pic>
      <p:sp>
        <p:nvSpPr>
          <p:cNvPr id="17" name="Titolo 1">
            <a:extLst>
              <a:ext uri="{FF2B5EF4-FFF2-40B4-BE49-F238E27FC236}">
                <a16:creationId xmlns:a16="http://schemas.microsoft.com/office/drawing/2014/main" id="{B5C80515-7A25-46B3-8035-F9CCD51FB440}"/>
              </a:ext>
            </a:extLst>
          </p:cNvPr>
          <p:cNvSpPr>
            <a:spLocks noGrp="1"/>
          </p:cNvSpPr>
          <p:nvPr>
            <p:ph type="title"/>
          </p:nvPr>
        </p:nvSpPr>
        <p:spPr>
          <a:xfrm>
            <a:off x="2807296" y="142958"/>
            <a:ext cx="6336704" cy="744519"/>
          </a:xfrm>
          <a:noFill/>
          <a:ln>
            <a:noFill/>
          </a:ln>
        </p:spPr>
        <p:txBody>
          <a:bodyPr lIns="91425" tIns="91425" rIns="91425" bIns="91425" anchor="t" anchorCtr="0">
            <a:noAutofit/>
          </a:bodyPr>
          <a:lstStyle/>
          <a:p>
            <a:r>
              <a:rPr lang="en-US" sz="3600" b="1" dirty="0">
                <a:solidFill>
                  <a:srgbClr val="2C9DDE"/>
                </a:solidFill>
                <a:latin typeface="+mn-lt"/>
              </a:rPr>
              <a:t>Reporting procedures</a:t>
            </a:r>
            <a:endParaRPr lang="it-IT" sz="3600" b="1" dirty="0">
              <a:solidFill>
                <a:srgbClr val="2C9DDE"/>
              </a:solidFill>
              <a:latin typeface="+mn-lt"/>
            </a:endParaRPr>
          </a:p>
        </p:txBody>
      </p:sp>
      <p:sp>
        <p:nvSpPr>
          <p:cNvPr id="14" name="Rectangle 1">
            <a:extLst>
              <a:ext uri="{FF2B5EF4-FFF2-40B4-BE49-F238E27FC236}">
                <a16:creationId xmlns:a16="http://schemas.microsoft.com/office/drawing/2014/main" id="{DD89EF30-789D-4AB8-9D74-2BCC1DFEFD85}"/>
              </a:ext>
            </a:extLst>
          </p:cNvPr>
          <p:cNvSpPr/>
          <p:nvPr/>
        </p:nvSpPr>
        <p:spPr>
          <a:xfrm>
            <a:off x="6300192" y="1124744"/>
            <a:ext cx="2664296" cy="1031704"/>
          </a:xfrm>
          <a:prstGeom prst="wedgeRectCallout">
            <a:avLst>
              <a:gd name="adj1" fmla="val -71113"/>
              <a:gd name="adj2" fmla="val -31720"/>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808080"/>
                </a:solidFill>
                <a:effectLst/>
                <a:uLnTx/>
                <a:uFillTx/>
                <a:latin typeface="Verdana"/>
                <a:ea typeface="+mn-ea"/>
                <a:cs typeface="+mn-cs"/>
              </a:rPr>
              <a:t>Read and follow carefully </a:t>
            </a:r>
            <a:r>
              <a:rPr kumimoji="0" lang="en-GB" sz="1200" b="1" i="0" u="none" strike="noStrike" kern="1200" cap="none" spc="0" normalizeH="0" baseline="0" noProof="0" dirty="0" err="1">
                <a:ln>
                  <a:noFill/>
                </a:ln>
                <a:solidFill>
                  <a:srgbClr val="FF0000"/>
                </a:solidFill>
                <a:effectLst/>
                <a:uLnTx/>
                <a:uFillTx/>
                <a:latin typeface="Verdana"/>
                <a:ea typeface="+mn-ea"/>
                <a:cs typeface="+mn-cs"/>
              </a:rPr>
              <a:t>synergie</a:t>
            </a:r>
            <a:r>
              <a:rPr kumimoji="0" lang="en-GB" sz="1200" b="1" i="0" u="none" strike="noStrike" kern="1200" cap="none" spc="0" normalizeH="0" baseline="0" noProof="0" dirty="0">
                <a:ln>
                  <a:noFill/>
                </a:ln>
                <a:solidFill>
                  <a:srgbClr val="FF0000"/>
                </a:solidFill>
                <a:effectLst/>
                <a:uLnTx/>
                <a:uFillTx/>
                <a:latin typeface="Verdana"/>
                <a:ea typeface="+mn-ea"/>
                <a:cs typeface="+mn-cs"/>
              </a:rPr>
              <a:t> implementation guide https://interreg-med.eu/documents-tools/synergie-guides/</a:t>
            </a:r>
          </a:p>
        </p:txBody>
      </p:sp>
    </p:spTree>
    <p:extLst>
      <p:ext uri="{BB962C8B-B14F-4D97-AF65-F5344CB8AC3E}">
        <p14:creationId xmlns:p14="http://schemas.microsoft.com/office/powerpoint/2010/main" val="3802602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E7137-EC3E-4B3B-8F4D-8AF13F7CE09D}"/>
              </a:ext>
            </a:extLst>
          </p:cNvPr>
          <p:cNvSpPr>
            <a:spLocks noGrp="1"/>
          </p:cNvSpPr>
          <p:nvPr>
            <p:ph type="title"/>
          </p:nvPr>
        </p:nvSpPr>
        <p:spPr>
          <a:xfrm>
            <a:off x="3275856" y="260648"/>
            <a:ext cx="5904656" cy="1098772"/>
          </a:xfrm>
          <a:noFill/>
          <a:ln>
            <a:noFill/>
          </a:ln>
        </p:spPr>
        <p:txBody>
          <a:bodyPr vert="horz" lIns="91425" tIns="91425" rIns="91425" bIns="91425" anchor="t" anchorCtr="0">
            <a:noAutofit/>
          </a:bodyPr>
          <a:lstStyle/>
          <a:p>
            <a:r>
              <a:rPr lang="en-US" sz="3600" b="1" dirty="0">
                <a:solidFill>
                  <a:srgbClr val="2C9DDE"/>
                </a:solidFill>
                <a:latin typeface="+mn-lt"/>
              </a:rPr>
              <a:t>Highlights - eligibility of expenditures</a:t>
            </a:r>
            <a:br>
              <a:rPr lang="en-US" sz="3600" b="1" dirty="0">
                <a:solidFill>
                  <a:srgbClr val="2C9DDE"/>
                </a:solidFill>
                <a:latin typeface="+mn-lt"/>
              </a:rPr>
            </a:br>
            <a:r>
              <a:rPr lang="en-US" sz="1800" b="1" dirty="0">
                <a:solidFill>
                  <a:srgbClr val="2C9DDE"/>
                </a:solidFill>
                <a:latin typeface="+mn-lt"/>
              </a:rPr>
              <a:t>Method “C” for staff costs has been deleted</a:t>
            </a:r>
            <a:endParaRPr lang="it-IT" sz="3600" b="1" dirty="0">
              <a:solidFill>
                <a:srgbClr val="2C9DDE"/>
              </a:solidFill>
              <a:latin typeface="+mn-lt"/>
            </a:endParaRPr>
          </a:p>
        </p:txBody>
      </p:sp>
      <p:pic>
        <p:nvPicPr>
          <p:cNvPr id="6" name="Immagine 5">
            <a:extLst>
              <a:ext uri="{FF2B5EF4-FFF2-40B4-BE49-F238E27FC236}">
                <a16:creationId xmlns:a16="http://schemas.microsoft.com/office/drawing/2014/main" id="{83FCF82B-68C9-4152-AE5A-CB585CD9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1325"/>
            <a:ext cx="2880000" cy="1130323"/>
          </a:xfrm>
          <a:prstGeom prst="rect">
            <a:avLst/>
          </a:prstGeom>
        </p:spPr>
      </p:pic>
      <p:pic>
        <p:nvPicPr>
          <p:cNvPr id="7" name="Immagine 6">
            <a:extLst>
              <a:ext uri="{FF2B5EF4-FFF2-40B4-BE49-F238E27FC236}">
                <a16:creationId xmlns:a16="http://schemas.microsoft.com/office/drawing/2014/main" id="{91758C81-9C73-4652-9DA3-118622249105}"/>
              </a:ext>
            </a:extLst>
          </p:cNvPr>
          <p:cNvPicPr>
            <a:picLocks noChangeAspect="1"/>
          </p:cNvPicPr>
          <p:nvPr/>
        </p:nvPicPr>
        <p:blipFill rotWithShape="1">
          <a:blip r:embed="rId3"/>
          <a:srcRect l="6642" t="41065" r="68622" b="20023"/>
          <a:stretch/>
        </p:blipFill>
        <p:spPr>
          <a:xfrm>
            <a:off x="107504" y="1700807"/>
            <a:ext cx="8352928" cy="4223391"/>
          </a:xfrm>
          <a:prstGeom prst="rect">
            <a:avLst/>
          </a:prstGeom>
        </p:spPr>
      </p:pic>
      <p:sp>
        <p:nvSpPr>
          <p:cNvPr id="8" name="Rettangolo con angoli arrotondati 7">
            <a:extLst>
              <a:ext uri="{FF2B5EF4-FFF2-40B4-BE49-F238E27FC236}">
                <a16:creationId xmlns:a16="http://schemas.microsoft.com/office/drawing/2014/main" id="{655EA521-A943-4741-B5FC-B44EF9B1674C}"/>
              </a:ext>
            </a:extLst>
          </p:cNvPr>
          <p:cNvSpPr/>
          <p:nvPr/>
        </p:nvSpPr>
        <p:spPr>
          <a:xfrm>
            <a:off x="683568" y="3789040"/>
            <a:ext cx="7776864" cy="1080120"/>
          </a:xfrm>
          <a:prstGeom prst="roundRect">
            <a:avLst/>
          </a:prstGeom>
          <a:solidFill>
            <a:schemeClr val="accent6">
              <a:lumMod val="90000"/>
              <a:alpha val="59000"/>
            </a:schemeClr>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sp>
        <p:nvSpPr>
          <p:cNvPr id="9" name="Segnaposto data 3">
            <a:extLst>
              <a:ext uri="{FF2B5EF4-FFF2-40B4-BE49-F238E27FC236}">
                <a16:creationId xmlns:a16="http://schemas.microsoft.com/office/drawing/2014/main" id="{81273392-ACDA-48CD-9103-8CE6AB46679D}"/>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spTree>
    <p:extLst>
      <p:ext uri="{BB962C8B-B14F-4D97-AF65-F5344CB8AC3E}">
        <p14:creationId xmlns:p14="http://schemas.microsoft.com/office/powerpoint/2010/main" val="2582098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E7137-EC3E-4B3B-8F4D-8AF13F7CE09D}"/>
              </a:ext>
            </a:extLst>
          </p:cNvPr>
          <p:cNvSpPr>
            <a:spLocks noGrp="1"/>
          </p:cNvSpPr>
          <p:nvPr>
            <p:ph type="title"/>
          </p:nvPr>
        </p:nvSpPr>
        <p:spPr>
          <a:xfrm>
            <a:off x="3275856" y="260648"/>
            <a:ext cx="5904656" cy="1098772"/>
          </a:xfrm>
          <a:noFill/>
          <a:ln>
            <a:noFill/>
          </a:ln>
        </p:spPr>
        <p:txBody>
          <a:bodyPr vert="horz" lIns="91425" tIns="91425" rIns="91425" bIns="91425" anchor="t" anchorCtr="0">
            <a:noAutofit/>
          </a:bodyPr>
          <a:lstStyle/>
          <a:p>
            <a:r>
              <a:rPr lang="en-US" sz="3600" b="1" dirty="0">
                <a:solidFill>
                  <a:srgbClr val="2C9DDE"/>
                </a:solidFill>
                <a:latin typeface="+mn-lt"/>
              </a:rPr>
              <a:t>Highlights - eligibility of expenditures</a:t>
            </a:r>
            <a:br>
              <a:rPr lang="en-US" sz="3600" b="1" dirty="0">
                <a:solidFill>
                  <a:srgbClr val="2C9DDE"/>
                </a:solidFill>
                <a:latin typeface="+mn-lt"/>
              </a:rPr>
            </a:br>
            <a:r>
              <a:rPr lang="en-US" sz="1800" b="1" dirty="0">
                <a:solidFill>
                  <a:srgbClr val="2C9DDE"/>
                </a:solidFill>
                <a:latin typeface="+mn-lt"/>
              </a:rPr>
              <a:t>public procurements</a:t>
            </a:r>
            <a:endParaRPr lang="it-IT" sz="3600" b="1" dirty="0">
              <a:solidFill>
                <a:srgbClr val="2C9DDE"/>
              </a:solidFill>
              <a:latin typeface="+mn-lt"/>
            </a:endParaRPr>
          </a:p>
        </p:txBody>
      </p:sp>
      <p:pic>
        <p:nvPicPr>
          <p:cNvPr id="6" name="Immagine 5">
            <a:extLst>
              <a:ext uri="{FF2B5EF4-FFF2-40B4-BE49-F238E27FC236}">
                <a16:creationId xmlns:a16="http://schemas.microsoft.com/office/drawing/2014/main" id="{83FCF82B-68C9-4152-AE5A-CB585CD9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1325"/>
            <a:ext cx="2880000" cy="1130323"/>
          </a:xfrm>
          <a:prstGeom prst="rect">
            <a:avLst/>
          </a:prstGeom>
        </p:spPr>
      </p:pic>
      <p:sp>
        <p:nvSpPr>
          <p:cNvPr id="9" name="Segnaposto data 3">
            <a:extLst>
              <a:ext uri="{FF2B5EF4-FFF2-40B4-BE49-F238E27FC236}">
                <a16:creationId xmlns:a16="http://schemas.microsoft.com/office/drawing/2014/main" id="{81273392-ACDA-48CD-9103-8CE6AB46679D}"/>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sp>
        <p:nvSpPr>
          <p:cNvPr id="10" name="CasellaDiTesto 9">
            <a:extLst>
              <a:ext uri="{FF2B5EF4-FFF2-40B4-BE49-F238E27FC236}">
                <a16:creationId xmlns:a16="http://schemas.microsoft.com/office/drawing/2014/main" id="{7EB9C9DA-FAC8-4CFF-AACB-07FE82BBBA2C}"/>
              </a:ext>
            </a:extLst>
          </p:cNvPr>
          <p:cNvSpPr txBox="1"/>
          <p:nvPr/>
        </p:nvSpPr>
        <p:spPr>
          <a:xfrm>
            <a:off x="755576" y="1916832"/>
            <a:ext cx="7560839" cy="4524315"/>
          </a:xfrm>
          <a:prstGeom prst="rect">
            <a:avLst/>
          </a:prstGeom>
          <a:noFill/>
        </p:spPr>
        <p:txBody>
          <a:bodyPr wrap="square">
            <a:spAutoFit/>
          </a:bodyPr>
          <a:lstStyle/>
          <a:p>
            <a:r>
              <a:rPr lang="en-US" dirty="0">
                <a:solidFill>
                  <a:srgbClr val="002060"/>
                </a:solidFill>
              </a:rPr>
              <a:t>Rules may differ depending on the kind of goods/services to be purchased, the value of the purchase and the legal status of the awarding institution. </a:t>
            </a:r>
          </a:p>
          <a:p>
            <a:r>
              <a:rPr lang="en-US" dirty="0">
                <a:solidFill>
                  <a:srgbClr val="002060"/>
                </a:solidFill>
              </a:rPr>
              <a:t>They are set at the following levels:</a:t>
            </a:r>
          </a:p>
          <a:p>
            <a:endParaRPr lang="en-US" dirty="0">
              <a:solidFill>
                <a:srgbClr val="002060"/>
              </a:solidFill>
            </a:endParaRPr>
          </a:p>
          <a:p>
            <a:pPr marL="285750" indent="-285750">
              <a:buFont typeface="Arial" panose="020B0604020202020204" pitchFamily="34" charset="0"/>
              <a:buChar char="•"/>
            </a:pPr>
            <a:r>
              <a:rPr lang="en-US" dirty="0">
                <a:solidFill>
                  <a:srgbClr val="002060"/>
                </a:solidFill>
              </a:rPr>
              <a:t>EU rules (i.e. public procurement directives1 for ERDF partners)</a:t>
            </a:r>
          </a:p>
          <a:p>
            <a:pPr marL="285750" indent="-285750">
              <a:buFont typeface="Arial" panose="020B0604020202020204" pitchFamily="34" charset="0"/>
              <a:buChar char="•"/>
            </a:pPr>
            <a:r>
              <a:rPr lang="en-US" dirty="0">
                <a:solidFill>
                  <a:srgbClr val="002060"/>
                </a:solidFill>
              </a:rPr>
              <a:t>National rules</a:t>
            </a:r>
          </a:p>
          <a:p>
            <a:pPr marL="285750" indent="-285750">
              <a:buFont typeface="Arial" panose="020B0604020202020204" pitchFamily="34" charset="0"/>
              <a:buChar char="•"/>
            </a:pPr>
            <a:r>
              <a:rPr lang="en-US" dirty="0">
                <a:solidFill>
                  <a:srgbClr val="002060"/>
                </a:solidFill>
              </a:rPr>
              <a:t>Interreg MED </a:t>
            </a:r>
            <a:r>
              <a:rPr lang="en-US" dirty="0" err="1">
                <a:solidFill>
                  <a:srgbClr val="002060"/>
                </a:solidFill>
              </a:rPr>
              <a:t>Programme</a:t>
            </a:r>
            <a:r>
              <a:rPr lang="en-US" dirty="0">
                <a:solidFill>
                  <a:srgbClr val="002060"/>
                </a:solidFill>
              </a:rPr>
              <a:t> rules and recommendations*</a:t>
            </a:r>
          </a:p>
          <a:p>
            <a:endParaRPr lang="en-US" dirty="0">
              <a:solidFill>
                <a:srgbClr val="002060"/>
              </a:solidFill>
            </a:endParaRPr>
          </a:p>
          <a:p>
            <a:r>
              <a:rPr lang="en-US" dirty="0">
                <a:solidFill>
                  <a:srgbClr val="002060"/>
                </a:solidFill>
              </a:rPr>
              <a:t>* 5.000 € (excl. VAT) &lt; contracting amounts &lt; threshold set by the applicable EU or national rules    	at least 3 offers (documented proof to be kept)</a:t>
            </a:r>
          </a:p>
          <a:p>
            <a:endParaRPr lang="en-US" dirty="0">
              <a:solidFill>
                <a:srgbClr val="002060"/>
              </a:solidFill>
            </a:endParaRPr>
          </a:p>
          <a:p>
            <a:pPr marL="285750" indent="-285750">
              <a:buFont typeface="Arial" panose="020B0604020202020204" pitchFamily="34" charset="0"/>
              <a:buChar char="•"/>
            </a:pPr>
            <a:r>
              <a:rPr lang="en-US" dirty="0">
                <a:solidFill>
                  <a:srgbClr val="002060"/>
                </a:solidFill>
              </a:rPr>
              <a:t>If the partner must comply with national or internal stricter rules, these stricter rules apply</a:t>
            </a:r>
          </a:p>
          <a:p>
            <a:endParaRPr lang="en-US" dirty="0">
              <a:solidFill>
                <a:srgbClr val="002060"/>
              </a:solidFill>
            </a:endParaRPr>
          </a:p>
          <a:p>
            <a:pPr marL="285750" indent="-285750">
              <a:buFont typeface="Arial" panose="020B0604020202020204" pitchFamily="34" charset="0"/>
              <a:buChar char="•"/>
            </a:pPr>
            <a:r>
              <a:rPr lang="en-US" dirty="0">
                <a:solidFill>
                  <a:srgbClr val="002060"/>
                </a:solidFill>
              </a:rPr>
              <a:t>IPA partner may opt to make use of the Practical Guide to Contract Procedures for EU External Actions (PRAG)</a:t>
            </a:r>
            <a:endParaRPr lang="it-IT" dirty="0">
              <a:solidFill>
                <a:srgbClr val="002060"/>
              </a:solidFill>
            </a:endParaRPr>
          </a:p>
        </p:txBody>
      </p:sp>
      <p:sp>
        <p:nvSpPr>
          <p:cNvPr id="4" name="Freccia a destra 3">
            <a:extLst>
              <a:ext uri="{FF2B5EF4-FFF2-40B4-BE49-F238E27FC236}">
                <a16:creationId xmlns:a16="http://schemas.microsoft.com/office/drawing/2014/main" id="{933978B6-52C0-45CF-B4AB-9E2BD4399995}"/>
              </a:ext>
            </a:extLst>
          </p:cNvPr>
          <p:cNvSpPr/>
          <p:nvPr/>
        </p:nvSpPr>
        <p:spPr>
          <a:xfrm>
            <a:off x="2843808" y="4533503"/>
            <a:ext cx="57606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56281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E7137-EC3E-4B3B-8F4D-8AF13F7CE09D}"/>
              </a:ext>
            </a:extLst>
          </p:cNvPr>
          <p:cNvSpPr>
            <a:spLocks noGrp="1"/>
          </p:cNvSpPr>
          <p:nvPr>
            <p:ph type="title"/>
          </p:nvPr>
        </p:nvSpPr>
        <p:spPr>
          <a:xfrm>
            <a:off x="3275856" y="765102"/>
            <a:ext cx="6336704" cy="1098772"/>
          </a:xfrm>
          <a:noFill/>
          <a:ln>
            <a:noFill/>
          </a:ln>
        </p:spPr>
        <p:txBody>
          <a:bodyPr vert="horz" lIns="91425" tIns="91425" rIns="91425" bIns="91425" anchor="t" anchorCtr="0">
            <a:noAutofit/>
          </a:bodyPr>
          <a:lstStyle/>
          <a:p>
            <a:r>
              <a:rPr lang="en-US" sz="3600" b="1" dirty="0">
                <a:solidFill>
                  <a:srgbClr val="2C9DDE"/>
                </a:solidFill>
                <a:latin typeface="+mn-lt"/>
              </a:rPr>
              <a:t>Appointment of FLCs </a:t>
            </a:r>
            <a:endParaRPr lang="it-IT" sz="3600" b="1" dirty="0">
              <a:solidFill>
                <a:srgbClr val="2C9DDE"/>
              </a:solidFill>
              <a:latin typeface="+mn-lt"/>
            </a:endParaRPr>
          </a:p>
        </p:txBody>
      </p:sp>
      <p:pic>
        <p:nvPicPr>
          <p:cNvPr id="6" name="Immagine 5">
            <a:extLst>
              <a:ext uri="{FF2B5EF4-FFF2-40B4-BE49-F238E27FC236}">
                <a16:creationId xmlns:a16="http://schemas.microsoft.com/office/drawing/2014/main" id="{83FCF82B-68C9-4152-AE5A-CB585CD9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1325"/>
            <a:ext cx="2880000" cy="1130323"/>
          </a:xfrm>
          <a:prstGeom prst="rect">
            <a:avLst/>
          </a:prstGeom>
        </p:spPr>
      </p:pic>
      <p:pic>
        <p:nvPicPr>
          <p:cNvPr id="8" name="Picture 2">
            <a:extLst>
              <a:ext uri="{FF2B5EF4-FFF2-40B4-BE49-F238E27FC236}">
                <a16:creationId xmlns:a16="http://schemas.microsoft.com/office/drawing/2014/main" id="{F1109FC4-6DB7-4B47-A0C2-BD21112CB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645024"/>
            <a:ext cx="5124500" cy="203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a:extLst>
              <a:ext uri="{FF2B5EF4-FFF2-40B4-BE49-F238E27FC236}">
                <a16:creationId xmlns:a16="http://schemas.microsoft.com/office/drawing/2014/main" id="{70E7FCB1-5B05-423B-8FF9-CDC1A03B1F76}"/>
              </a:ext>
            </a:extLst>
          </p:cNvPr>
          <p:cNvSpPr txBox="1"/>
          <p:nvPr/>
        </p:nvSpPr>
        <p:spPr>
          <a:xfrm>
            <a:off x="395536" y="4013924"/>
            <a:ext cx="1368152" cy="461665"/>
          </a:xfrm>
          <a:prstGeom prst="rect">
            <a:avLst/>
          </a:prstGeom>
          <a:noFill/>
        </p:spPr>
        <p:txBody>
          <a:bodyPr wrap="square" rtlCol="0">
            <a:spAutoFit/>
          </a:bodyPr>
          <a:lstStyle/>
          <a:p>
            <a:r>
              <a:rPr lang="it-IT" sz="1200" dirty="0">
                <a:latin typeface="Calibri" panose="020F0502020204030204" pitchFamily="34" charset="0"/>
                <a:cs typeface="Calibri" panose="020F0502020204030204" pitchFamily="34" charset="0"/>
              </a:rPr>
              <a:t>Control </a:t>
            </a:r>
            <a:r>
              <a:rPr lang="it-IT" sz="1200" dirty="0" err="1">
                <a:latin typeface="Calibri" panose="020F0502020204030204" pitchFamily="34" charset="0"/>
                <a:cs typeface="Calibri" panose="020F0502020204030204" pitchFamily="34" charset="0"/>
              </a:rPr>
              <a:t>carried</a:t>
            </a:r>
            <a:r>
              <a:rPr lang="it-IT" sz="1200" dirty="0">
                <a:latin typeface="Calibri" panose="020F0502020204030204" pitchFamily="34" charset="0"/>
                <a:cs typeface="Calibri" panose="020F0502020204030204" pitchFamily="34" charset="0"/>
              </a:rPr>
              <a:t> out </a:t>
            </a:r>
            <a:r>
              <a:rPr lang="it-IT" sz="1200" dirty="0" err="1">
                <a:latin typeface="Calibri" panose="020F0502020204030204" pitchFamily="34" charset="0"/>
                <a:cs typeface="Calibri" panose="020F0502020204030204" pitchFamily="34" charset="0"/>
              </a:rPr>
              <a:t>at</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national</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level</a:t>
            </a:r>
            <a:endParaRPr lang="en-US" sz="1200" dirty="0">
              <a:latin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8EE9DA5F-5710-48B7-9F51-C632447B3913}"/>
              </a:ext>
            </a:extLst>
          </p:cNvPr>
          <p:cNvSpPr txBox="1"/>
          <p:nvPr/>
        </p:nvSpPr>
        <p:spPr>
          <a:xfrm>
            <a:off x="7380312" y="3809181"/>
            <a:ext cx="1716260" cy="1200329"/>
          </a:xfrm>
          <a:prstGeom prst="rect">
            <a:avLst/>
          </a:prstGeom>
          <a:noFill/>
        </p:spPr>
        <p:txBody>
          <a:bodyPr wrap="square" rtlCol="0">
            <a:spAutoFit/>
          </a:bodyPr>
          <a:lstStyle/>
          <a:p>
            <a:r>
              <a:rPr lang="it-IT" sz="1200" dirty="0">
                <a:latin typeface="Calibri" panose="020F0502020204030204" pitchFamily="34" charset="0"/>
                <a:cs typeface="Calibri" panose="020F0502020204030204" pitchFamily="34" charset="0"/>
              </a:rPr>
              <a:t>Control </a:t>
            </a:r>
            <a:r>
              <a:rPr lang="it-IT" sz="1200" dirty="0" err="1">
                <a:latin typeface="Calibri" panose="020F0502020204030204" pitchFamily="34" charset="0"/>
                <a:cs typeface="Calibri" panose="020F0502020204030204" pitchFamily="34" charset="0"/>
              </a:rPr>
              <a:t>carried</a:t>
            </a:r>
            <a:r>
              <a:rPr lang="it-IT" sz="1200" dirty="0">
                <a:latin typeface="Calibri" panose="020F0502020204030204" pitchFamily="34" charset="0"/>
                <a:cs typeface="Calibri" panose="020F0502020204030204" pitchFamily="34" charset="0"/>
              </a:rPr>
              <a:t> out by a controller </a:t>
            </a:r>
            <a:r>
              <a:rPr lang="it-IT" sz="1200" dirty="0" err="1">
                <a:latin typeface="Calibri" panose="020F0502020204030204" pitchFamily="34" charset="0"/>
                <a:cs typeface="Calibri" panose="020F0502020204030204" pitchFamily="34" charset="0"/>
              </a:rPr>
              <a:t>proposed</a:t>
            </a:r>
            <a:r>
              <a:rPr lang="it-IT" sz="1200" dirty="0">
                <a:latin typeface="Calibri" panose="020F0502020204030204" pitchFamily="34" charset="0"/>
                <a:cs typeface="Calibri" panose="020F0502020204030204" pitchFamily="34" charset="0"/>
              </a:rPr>
              <a:t> by the project partner and </a:t>
            </a:r>
            <a:r>
              <a:rPr lang="it-IT" sz="1200" dirty="0" err="1">
                <a:latin typeface="Calibri" panose="020F0502020204030204" pitchFamily="34" charset="0"/>
                <a:cs typeface="Calibri" panose="020F0502020204030204" pitchFamily="34" charset="0"/>
              </a:rPr>
              <a:t>approved</a:t>
            </a:r>
            <a:r>
              <a:rPr lang="it-IT" sz="1200" dirty="0">
                <a:latin typeface="Calibri" panose="020F0502020204030204" pitchFamily="34" charset="0"/>
                <a:cs typeface="Calibri" panose="020F0502020204030204" pitchFamily="34" charset="0"/>
              </a:rPr>
              <a:t> by a body </a:t>
            </a:r>
            <a:r>
              <a:rPr lang="it-IT" sz="1200" dirty="0" err="1">
                <a:latin typeface="Calibri" panose="020F0502020204030204" pitchFamily="34" charset="0"/>
                <a:cs typeface="Calibri" panose="020F0502020204030204" pitchFamily="34" charset="0"/>
              </a:rPr>
              <a:t>designated</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at</a:t>
            </a:r>
            <a:r>
              <a:rPr lang="it-IT" sz="1200" dirty="0">
                <a:latin typeface="Calibri" panose="020F0502020204030204" pitchFamily="34" charset="0"/>
                <a:cs typeface="Calibri" panose="020F0502020204030204" pitchFamily="34" charset="0"/>
              </a:rPr>
              <a:t> national/</a:t>
            </a:r>
            <a:r>
              <a:rPr lang="it-IT" sz="1200" dirty="0" err="1">
                <a:latin typeface="Calibri" panose="020F0502020204030204" pitchFamily="34" charset="0"/>
                <a:cs typeface="Calibri" panose="020F0502020204030204" pitchFamily="34" charset="0"/>
              </a:rPr>
              <a:t>regional</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level</a:t>
            </a:r>
            <a:endParaRPr lang="en-US" sz="1200" dirty="0">
              <a:latin typeface="Calibri" panose="020F0502020204030204" pitchFamily="34" charset="0"/>
              <a:cs typeface="Calibri" panose="020F0502020204030204" pitchFamily="34" charset="0"/>
            </a:endParaRPr>
          </a:p>
        </p:txBody>
      </p:sp>
      <p:cxnSp>
        <p:nvCxnSpPr>
          <p:cNvPr id="12" name="Connettore 2 11">
            <a:extLst>
              <a:ext uri="{FF2B5EF4-FFF2-40B4-BE49-F238E27FC236}">
                <a16:creationId xmlns:a16="http://schemas.microsoft.com/office/drawing/2014/main" id="{D25C71EA-07B1-41E2-B6B7-A3A2E4572C06}"/>
              </a:ext>
            </a:extLst>
          </p:cNvPr>
          <p:cNvCxnSpPr/>
          <p:nvPr/>
        </p:nvCxnSpPr>
        <p:spPr>
          <a:xfrm flipH="1" flipV="1">
            <a:off x="1691680" y="4374920"/>
            <a:ext cx="540060" cy="8365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5A1F7DB6-9937-40FA-B968-76723BF604F0}"/>
              </a:ext>
            </a:extLst>
          </p:cNvPr>
          <p:cNvCxnSpPr/>
          <p:nvPr/>
        </p:nvCxnSpPr>
        <p:spPr>
          <a:xfrm flipV="1">
            <a:off x="6988460" y="4256893"/>
            <a:ext cx="391852" cy="23605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Segnaposto contenuto 2">
            <a:extLst>
              <a:ext uri="{FF2B5EF4-FFF2-40B4-BE49-F238E27FC236}">
                <a16:creationId xmlns:a16="http://schemas.microsoft.com/office/drawing/2014/main" id="{C36B9FED-5D58-4C6F-9582-25DF89AF0C6B}"/>
              </a:ext>
            </a:extLst>
          </p:cNvPr>
          <p:cNvSpPr>
            <a:spLocks noGrp="1"/>
          </p:cNvSpPr>
          <p:nvPr>
            <p:ph idx="1"/>
          </p:nvPr>
        </p:nvSpPr>
        <p:spPr>
          <a:xfrm>
            <a:off x="446856" y="1733888"/>
            <a:ext cx="8229600" cy="1781552"/>
          </a:xfrm>
        </p:spPr>
        <p:txBody>
          <a:bodyPr>
            <a:normAutofit fontScale="77500" lnSpcReduction="20000"/>
          </a:bodyPr>
          <a:lstStyle/>
          <a:p>
            <a:r>
              <a:rPr lang="en-US" dirty="0">
                <a:solidFill>
                  <a:srgbClr val="002060"/>
                </a:solidFill>
                <a:latin typeface="Calibri" panose="020F0502020204030204" pitchFamily="34" charset="0"/>
                <a:cs typeface="Calibri" panose="020F0502020204030204" pitchFamily="34" charset="0"/>
              </a:rPr>
              <a:t>Art. 23 (4) of Regulation (EU) n. 1299/2013</a:t>
            </a:r>
          </a:p>
          <a:p>
            <a:pPr marL="0" indent="0">
              <a:buNone/>
            </a:pPr>
            <a:endParaRPr lang="en-US" dirty="0">
              <a:latin typeface="Calibri" panose="020F0502020204030204" pitchFamily="34" charset="0"/>
              <a:cs typeface="Calibri" panose="020F0502020204030204" pitchFamily="34" charset="0"/>
            </a:endParaRPr>
          </a:p>
          <a:p>
            <a:r>
              <a:rPr lang="en-US" dirty="0">
                <a:solidFill>
                  <a:srgbClr val="002060"/>
                </a:solidFill>
                <a:latin typeface="Calibri" panose="020F0502020204030204" pitchFamily="34" charset="0"/>
                <a:cs typeface="Calibri" panose="020F0502020204030204" pitchFamily="34" charset="0"/>
              </a:rPr>
              <a:t>It is responsibility of each Member State to set up a first level control system and designate the </a:t>
            </a:r>
            <a:r>
              <a:rPr lang="en-US" b="1" u="sng" dirty="0">
                <a:solidFill>
                  <a:srgbClr val="127A91"/>
                </a:solidFill>
                <a:latin typeface="Calibri" panose="020F0502020204030204" pitchFamily="34" charset="0"/>
                <a:cs typeface="Calibri" panose="020F0502020204030204" pitchFamily="34" charset="0"/>
              </a:rPr>
              <a:t>controllers responsible for verifying that the expenditures declared </a:t>
            </a:r>
            <a:r>
              <a:rPr lang="en-US" dirty="0">
                <a:solidFill>
                  <a:srgbClr val="002060"/>
                </a:solidFill>
                <a:latin typeface="Calibri" panose="020F0502020204030204" pitchFamily="34" charset="0"/>
                <a:cs typeface="Calibri" panose="020F0502020204030204" pitchFamily="34" charset="0"/>
              </a:rPr>
              <a:t>by beneficiaries from its territory complies with the applicable law and the Programme rules.</a:t>
            </a:r>
          </a:p>
          <a:p>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050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3FCF82B-68C9-4152-AE5A-CB585CD9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1325"/>
            <a:ext cx="2880000" cy="1130323"/>
          </a:xfrm>
          <a:prstGeom prst="rect">
            <a:avLst/>
          </a:prstGeom>
        </p:spPr>
      </p:pic>
      <p:graphicFrame>
        <p:nvGraphicFramePr>
          <p:cNvPr id="15" name="Tabella 14">
            <a:extLst>
              <a:ext uri="{FF2B5EF4-FFF2-40B4-BE49-F238E27FC236}">
                <a16:creationId xmlns:a16="http://schemas.microsoft.com/office/drawing/2014/main" id="{836CF8AE-BDA3-4B2A-ACF7-EDE6BD5B9661}"/>
              </a:ext>
            </a:extLst>
          </p:cNvPr>
          <p:cNvGraphicFramePr>
            <a:graphicFrameLocks noGrp="1"/>
          </p:cNvGraphicFramePr>
          <p:nvPr>
            <p:extLst>
              <p:ext uri="{D42A27DB-BD31-4B8C-83A1-F6EECF244321}">
                <p14:modId xmlns:p14="http://schemas.microsoft.com/office/powerpoint/2010/main" val="2063434375"/>
              </p:ext>
            </p:extLst>
          </p:nvPr>
        </p:nvGraphicFramePr>
        <p:xfrm>
          <a:off x="971600" y="1497330"/>
          <a:ext cx="7200800" cy="3863340"/>
        </p:xfrm>
        <a:graphic>
          <a:graphicData uri="http://schemas.openxmlformats.org/drawingml/2006/table">
            <a:tbl>
              <a:tblPr firstRow="1" bandRow="1">
                <a:tableStyleId>{21E4AEA4-8DFA-4A89-87EB-49C32662AFE0}</a:tableStyleId>
              </a:tblPr>
              <a:tblGrid>
                <a:gridCol w="3600400">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tblGrid>
              <a:tr h="121003">
                <a:tc>
                  <a:txBody>
                    <a:bodyPr/>
                    <a:lstStyle/>
                    <a:p>
                      <a:pPr algn="ctr"/>
                      <a:r>
                        <a:rPr lang="en-US" u="sng" noProof="0" dirty="0">
                          <a:solidFill>
                            <a:schemeClr val="tx1"/>
                          </a:solidFill>
                          <a:effectLst>
                            <a:outerShdw blurRad="38100" dist="38100" dir="2700000" algn="tl">
                              <a:srgbClr val="000000">
                                <a:alpha val="43137"/>
                              </a:srgbClr>
                            </a:outerShdw>
                          </a:effectLst>
                        </a:rPr>
                        <a:t>Centralized System</a:t>
                      </a:r>
                    </a:p>
                  </a:txBody>
                  <a:tcPr>
                    <a:lnR w="76200" cap="flat" cmpd="sng" algn="ctr">
                      <a:solidFill>
                        <a:srgbClr val="159961"/>
                      </a:solidFill>
                      <a:prstDash val="sysDash"/>
                      <a:round/>
                      <a:headEnd type="none" w="med" len="med"/>
                      <a:tailEnd type="none" w="med" len="med"/>
                    </a:lnR>
                    <a:noFill/>
                  </a:tcPr>
                </a:tc>
                <a:tc>
                  <a:txBody>
                    <a:bodyPr/>
                    <a:lstStyle/>
                    <a:p>
                      <a:pPr algn="ctr"/>
                      <a:r>
                        <a:rPr lang="en-US" u="sng" noProof="0" dirty="0">
                          <a:solidFill>
                            <a:sysClr val="windowText" lastClr="000000"/>
                          </a:solidFill>
                          <a:effectLst>
                            <a:outerShdw blurRad="38100" dist="38100" dir="2700000" algn="tl">
                              <a:srgbClr val="000000">
                                <a:alpha val="43137"/>
                              </a:srgbClr>
                            </a:outerShdw>
                          </a:effectLst>
                        </a:rPr>
                        <a:t>Decentralized System</a:t>
                      </a:r>
                    </a:p>
                  </a:txBody>
                  <a:tcPr>
                    <a:lnL w="76200" cap="flat" cmpd="sng" algn="ctr">
                      <a:solidFill>
                        <a:srgbClr val="159961"/>
                      </a:solidFill>
                      <a:prstDash val="sysDash"/>
                      <a:round/>
                      <a:headEnd type="none" w="med" len="med"/>
                      <a:tailEnd type="none" w="med" len="med"/>
                    </a:lnL>
                    <a:noFill/>
                  </a:tcPr>
                </a:tc>
                <a:extLst>
                  <a:ext uri="{0D108BD9-81ED-4DB2-BD59-A6C34878D82A}">
                    <a16:rowId xmlns:a16="http://schemas.microsoft.com/office/drawing/2014/main" val="10000"/>
                  </a:ext>
                </a:extLst>
              </a:tr>
              <a:tr h="121003">
                <a:tc>
                  <a:txBody>
                    <a:bodyPr/>
                    <a:lstStyle/>
                    <a:p>
                      <a:pPr algn="ctr"/>
                      <a:r>
                        <a:rPr lang="en-US" noProof="0" dirty="0"/>
                        <a:t>Croatia</a:t>
                      </a:r>
                    </a:p>
                  </a:txBody>
                  <a:tcPr>
                    <a:lnR w="76200" cap="flat" cmpd="sng" algn="ctr">
                      <a:solidFill>
                        <a:srgbClr val="159961"/>
                      </a:solidFill>
                      <a:prstDash val="sysDash"/>
                      <a:round/>
                      <a:headEnd type="none" w="med" len="med"/>
                      <a:tailEnd type="none" w="med" len="med"/>
                    </a:lnR>
                    <a:noFill/>
                  </a:tcPr>
                </a:tc>
                <a:tc>
                  <a:txBody>
                    <a:bodyPr/>
                    <a:lstStyle/>
                    <a:p>
                      <a:pPr algn="ctr"/>
                      <a:r>
                        <a:rPr lang="en-US" noProof="0" dirty="0">
                          <a:solidFill>
                            <a:sysClr val="windowText" lastClr="000000"/>
                          </a:solidFill>
                        </a:rPr>
                        <a:t>Cyprus</a:t>
                      </a:r>
                    </a:p>
                  </a:txBody>
                  <a:tcPr>
                    <a:lnL w="76200" cap="flat" cmpd="sng" algn="ctr">
                      <a:solidFill>
                        <a:srgbClr val="159961"/>
                      </a:solidFill>
                      <a:prstDash val="sysDash"/>
                      <a:round/>
                      <a:headEnd type="none" w="med" len="med"/>
                      <a:tailEnd type="none" w="med" len="med"/>
                    </a:lnL>
                    <a:noFill/>
                  </a:tcPr>
                </a:tc>
                <a:extLst>
                  <a:ext uri="{0D108BD9-81ED-4DB2-BD59-A6C34878D82A}">
                    <a16:rowId xmlns:a16="http://schemas.microsoft.com/office/drawing/2014/main" val="10001"/>
                  </a:ext>
                </a:extLst>
              </a:tr>
              <a:tr h="121003">
                <a:tc>
                  <a:txBody>
                    <a:bodyPr/>
                    <a:lstStyle/>
                    <a:p>
                      <a:pPr algn="ctr"/>
                      <a:r>
                        <a:rPr lang="en-US" noProof="0" dirty="0"/>
                        <a:t>Greece</a:t>
                      </a:r>
                    </a:p>
                  </a:txBody>
                  <a:tcPr>
                    <a:lnR w="76200" cap="flat" cmpd="sng" algn="ctr">
                      <a:solidFill>
                        <a:srgbClr val="159961"/>
                      </a:solidFill>
                      <a:prstDash val="sysDash"/>
                      <a:round/>
                      <a:headEnd type="none" w="med" len="med"/>
                      <a:tailEnd type="none" w="med" len="med"/>
                    </a:lnR>
                    <a:noFill/>
                  </a:tcPr>
                </a:tc>
                <a:tc>
                  <a:txBody>
                    <a:bodyPr/>
                    <a:lstStyle/>
                    <a:p>
                      <a:pPr algn="ctr"/>
                      <a:r>
                        <a:rPr lang="en-US" noProof="0" dirty="0">
                          <a:solidFill>
                            <a:sysClr val="windowText" lastClr="000000"/>
                          </a:solidFill>
                        </a:rPr>
                        <a:t>France</a:t>
                      </a:r>
                    </a:p>
                  </a:txBody>
                  <a:tcPr>
                    <a:lnL w="76200" cap="flat" cmpd="sng" algn="ctr">
                      <a:solidFill>
                        <a:srgbClr val="159961"/>
                      </a:solidFill>
                      <a:prstDash val="sysDash"/>
                      <a:round/>
                      <a:headEnd type="none" w="med" len="med"/>
                      <a:tailEnd type="none" w="med" len="med"/>
                    </a:lnL>
                    <a:noFill/>
                  </a:tcPr>
                </a:tc>
                <a:extLst>
                  <a:ext uri="{0D108BD9-81ED-4DB2-BD59-A6C34878D82A}">
                    <a16:rowId xmlns:a16="http://schemas.microsoft.com/office/drawing/2014/main" val="10002"/>
                  </a:ext>
                </a:extLst>
              </a:tr>
              <a:tr h="121003">
                <a:tc>
                  <a:txBody>
                    <a:bodyPr/>
                    <a:lstStyle/>
                    <a:p>
                      <a:pPr algn="ctr"/>
                      <a:r>
                        <a:rPr lang="en-US" b="1" noProof="0" dirty="0">
                          <a:solidFill>
                            <a:srgbClr val="127A91"/>
                          </a:solidFill>
                        </a:rPr>
                        <a:t>Slovenia</a:t>
                      </a:r>
                    </a:p>
                  </a:txBody>
                  <a:tcPr>
                    <a:lnR w="76200" cap="flat" cmpd="sng" algn="ctr">
                      <a:solidFill>
                        <a:srgbClr val="159961"/>
                      </a:solidFill>
                      <a:prstDash val="sysDash"/>
                      <a:round/>
                      <a:headEnd type="none" w="med" len="med"/>
                      <a:tailEnd type="none" w="med" len="med"/>
                    </a:lnR>
                    <a:noFill/>
                  </a:tcPr>
                </a:tc>
                <a:tc>
                  <a:txBody>
                    <a:bodyPr/>
                    <a:lstStyle/>
                    <a:p>
                      <a:pPr marL="0" algn="ctr" rtl="0" eaLnBrk="1" latinLnBrk="0" hangingPunct="1"/>
                      <a:r>
                        <a:rPr kumimoji="0" lang="en-US" b="1" kern="1200" noProof="0" dirty="0">
                          <a:solidFill>
                            <a:srgbClr val="3990A3"/>
                          </a:solidFill>
                          <a:latin typeface="+mn-lt"/>
                          <a:ea typeface="+mn-ea"/>
                          <a:cs typeface="+mn-cs"/>
                        </a:rPr>
                        <a:t>Italy</a:t>
                      </a:r>
                    </a:p>
                  </a:txBody>
                  <a:tcPr>
                    <a:lnL w="76200" cap="flat" cmpd="sng" algn="ctr">
                      <a:solidFill>
                        <a:srgbClr val="159961"/>
                      </a:solidFill>
                      <a:prstDash val="sysDash"/>
                      <a:round/>
                      <a:headEnd type="none" w="med" len="med"/>
                      <a:tailEnd type="none" w="med" len="med"/>
                    </a:lnL>
                    <a:noFill/>
                  </a:tcPr>
                </a:tc>
                <a:extLst>
                  <a:ext uri="{0D108BD9-81ED-4DB2-BD59-A6C34878D82A}">
                    <a16:rowId xmlns:a16="http://schemas.microsoft.com/office/drawing/2014/main" val="10003"/>
                  </a:ext>
                </a:extLst>
              </a:tr>
              <a:tr h="121003">
                <a:tc>
                  <a:txBody>
                    <a:bodyPr/>
                    <a:lstStyle/>
                    <a:p>
                      <a:pPr algn="ctr"/>
                      <a:r>
                        <a:rPr lang="en-US" noProof="0" dirty="0"/>
                        <a:t>UK (Gibraltar)</a:t>
                      </a:r>
                    </a:p>
                  </a:txBody>
                  <a:tcPr>
                    <a:lnR w="76200" cap="flat" cmpd="sng" algn="ctr">
                      <a:solidFill>
                        <a:srgbClr val="159961"/>
                      </a:solidFill>
                      <a:prstDash val="sysDash"/>
                      <a:round/>
                      <a:headEnd type="none" w="med" len="med"/>
                      <a:tailEnd type="none" w="med" len="med"/>
                    </a:lnR>
                    <a:noFill/>
                  </a:tcPr>
                </a:tc>
                <a:tc>
                  <a:txBody>
                    <a:bodyPr/>
                    <a:lstStyle/>
                    <a:p>
                      <a:pPr algn="ctr"/>
                      <a:r>
                        <a:rPr lang="en-US" noProof="0" dirty="0">
                          <a:solidFill>
                            <a:sysClr val="windowText" lastClr="000000"/>
                          </a:solidFill>
                        </a:rPr>
                        <a:t>Malta</a:t>
                      </a:r>
                    </a:p>
                  </a:txBody>
                  <a:tcPr>
                    <a:lnL w="76200" cap="flat" cmpd="sng" algn="ctr">
                      <a:solidFill>
                        <a:srgbClr val="159961"/>
                      </a:solidFill>
                      <a:prstDash val="sysDash"/>
                      <a:round/>
                      <a:headEnd type="none" w="med" len="med"/>
                      <a:tailEnd type="none" w="med" len="med"/>
                    </a:lnL>
                    <a:noFill/>
                  </a:tcPr>
                </a:tc>
                <a:extLst>
                  <a:ext uri="{0D108BD9-81ED-4DB2-BD59-A6C34878D82A}">
                    <a16:rowId xmlns:a16="http://schemas.microsoft.com/office/drawing/2014/main" val="10004"/>
                  </a:ext>
                </a:extLst>
              </a:tr>
              <a:tr h="121003">
                <a:tc>
                  <a:txBody>
                    <a:bodyPr/>
                    <a:lstStyle/>
                    <a:p>
                      <a:pPr algn="ctr"/>
                      <a:r>
                        <a:rPr lang="en-US" noProof="0" dirty="0"/>
                        <a:t>Albania</a:t>
                      </a:r>
                    </a:p>
                  </a:txBody>
                  <a:tcPr>
                    <a:lnR w="76200" cap="flat" cmpd="sng" algn="ctr">
                      <a:solidFill>
                        <a:srgbClr val="159961"/>
                      </a:solidFill>
                      <a:prstDash val="sysDash"/>
                      <a:round/>
                      <a:headEnd type="none" w="med" len="med"/>
                      <a:tailEnd type="none" w="med" len="med"/>
                    </a:lnR>
                    <a:noFill/>
                  </a:tcPr>
                </a:tc>
                <a:tc>
                  <a:txBody>
                    <a:bodyPr/>
                    <a:lstStyle/>
                    <a:p>
                      <a:pPr algn="ctr"/>
                      <a:r>
                        <a:rPr lang="en-US" b="1" noProof="0" dirty="0">
                          <a:solidFill>
                            <a:srgbClr val="127A91"/>
                          </a:solidFill>
                        </a:rPr>
                        <a:t>Spain **</a:t>
                      </a:r>
                    </a:p>
                  </a:txBody>
                  <a:tcPr>
                    <a:lnL w="76200" cap="flat" cmpd="sng" algn="ctr">
                      <a:solidFill>
                        <a:srgbClr val="159961"/>
                      </a:solidFill>
                      <a:prstDash val="sysDash"/>
                      <a:round/>
                      <a:headEnd type="none" w="med" len="med"/>
                      <a:tailEnd type="none" w="med" len="med"/>
                    </a:lnL>
                    <a:noFill/>
                  </a:tcPr>
                </a:tc>
                <a:extLst>
                  <a:ext uri="{0D108BD9-81ED-4DB2-BD59-A6C34878D82A}">
                    <a16:rowId xmlns:a16="http://schemas.microsoft.com/office/drawing/2014/main" val="10005"/>
                  </a:ext>
                </a:extLst>
              </a:tr>
              <a:tr h="121003">
                <a:tc>
                  <a:txBody>
                    <a:bodyPr/>
                    <a:lstStyle/>
                    <a:p>
                      <a:pPr marL="0" algn="ctr" rtl="0" eaLnBrk="1" latinLnBrk="0" hangingPunct="1"/>
                      <a:r>
                        <a:rPr kumimoji="0" lang="en-US" b="1" kern="1200" noProof="0" dirty="0">
                          <a:solidFill>
                            <a:srgbClr val="127A91"/>
                          </a:solidFill>
                          <a:latin typeface="+mn-lt"/>
                          <a:ea typeface="+mn-ea"/>
                          <a:cs typeface="+mn-cs"/>
                        </a:rPr>
                        <a:t>Bosnia – Herzegovina</a:t>
                      </a:r>
                    </a:p>
                  </a:txBody>
                  <a:tcPr>
                    <a:lnR w="76200" cap="flat" cmpd="sng" algn="ctr">
                      <a:solidFill>
                        <a:srgbClr val="159961"/>
                      </a:solidFill>
                      <a:prstDash val="sysDash"/>
                      <a:round/>
                      <a:headEnd type="none" w="med" len="med"/>
                      <a:tailEnd type="none" w="med" len="med"/>
                    </a:lnR>
                    <a:noFill/>
                  </a:tcPr>
                </a:tc>
                <a:tc>
                  <a:txBody>
                    <a:bodyPr/>
                    <a:lstStyle/>
                    <a:p>
                      <a:pPr marL="0" algn="ctr" rtl="0" eaLnBrk="1" latinLnBrk="0" hangingPunct="1"/>
                      <a:r>
                        <a:rPr kumimoji="0" lang="en-US" b="0" kern="1200" noProof="0" dirty="0">
                          <a:solidFill>
                            <a:schemeClr val="tx1"/>
                          </a:solidFill>
                          <a:latin typeface="+mn-lt"/>
                          <a:ea typeface="+mn-ea"/>
                          <a:cs typeface="+mn-cs"/>
                        </a:rPr>
                        <a:t>Portugal **</a:t>
                      </a:r>
                    </a:p>
                  </a:txBody>
                  <a:tcPr>
                    <a:lnL w="76200" cap="flat" cmpd="sng" algn="ctr">
                      <a:solidFill>
                        <a:srgbClr val="159961"/>
                      </a:solidFill>
                      <a:prstDash val="sysDash"/>
                      <a:round/>
                      <a:headEnd type="none" w="med" len="med"/>
                      <a:tailEnd type="none" w="med" len="med"/>
                    </a:lnL>
                    <a:noFill/>
                  </a:tcPr>
                </a:tc>
                <a:extLst>
                  <a:ext uri="{0D108BD9-81ED-4DB2-BD59-A6C34878D82A}">
                    <a16:rowId xmlns:a16="http://schemas.microsoft.com/office/drawing/2014/main" val="10006"/>
                  </a:ext>
                </a:extLst>
              </a:tr>
              <a:tr h="121003">
                <a:tc>
                  <a:txBody>
                    <a:bodyPr/>
                    <a:lstStyle/>
                    <a:p>
                      <a:pPr algn="ctr"/>
                      <a:r>
                        <a:rPr lang="en-US" noProof="0" dirty="0"/>
                        <a:t>Montenegro</a:t>
                      </a:r>
                    </a:p>
                  </a:txBody>
                  <a:tcPr>
                    <a:lnR w="76200" cap="flat" cmpd="sng" algn="ctr">
                      <a:solidFill>
                        <a:srgbClr val="159961"/>
                      </a:solidFill>
                      <a:prstDash val="sysDash"/>
                      <a:round/>
                      <a:headEnd type="none" w="med" len="med"/>
                      <a:tailEnd type="none" w="med" len="med"/>
                    </a:lnR>
                    <a:noFill/>
                  </a:tcPr>
                </a:tc>
                <a:tc>
                  <a:txBody>
                    <a:bodyPr/>
                    <a:lstStyle/>
                    <a:p>
                      <a:pPr algn="ctr"/>
                      <a:endParaRPr lang="en-US" noProof="0" dirty="0">
                        <a:solidFill>
                          <a:sysClr val="windowText" lastClr="000000"/>
                        </a:solidFill>
                      </a:endParaRPr>
                    </a:p>
                  </a:txBody>
                  <a:tcPr>
                    <a:lnL w="76200" cap="flat" cmpd="sng" algn="ctr">
                      <a:solidFill>
                        <a:srgbClr val="159961"/>
                      </a:solidFill>
                      <a:prstDash val="sysDash"/>
                      <a:round/>
                      <a:headEnd type="none" w="med" len="med"/>
                      <a:tailEnd type="none" w="med" len="med"/>
                    </a:lnL>
                    <a:noFill/>
                  </a:tcPr>
                </a:tc>
                <a:extLst>
                  <a:ext uri="{0D108BD9-81ED-4DB2-BD59-A6C34878D82A}">
                    <a16:rowId xmlns:a16="http://schemas.microsoft.com/office/drawing/2014/main" val="10007"/>
                  </a:ext>
                </a:extLst>
              </a:tr>
              <a:tr h="121003">
                <a:tc>
                  <a:txBody>
                    <a:bodyPr/>
                    <a:lstStyle/>
                    <a:p>
                      <a:endParaRPr lang="en-US" noProof="0" dirty="0"/>
                    </a:p>
                  </a:txBody>
                  <a:tcPr>
                    <a:lnR w="76200" cap="flat" cmpd="sng" algn="ctr">
                      <a:solidFill>
                        <a:srgbClr val="159961"/>
                      </a:solidFill>
                      <a:prstDash val="sysDash"/>
                      <a:round/>
                      <a:headEnd type="none" w="med" len="med"/>
                      <a:tailEnd type="none" w="med" len="med"/>
                    </a:lnR>
                    <a:noFill/>
                  </a:tcPr>
                </a:tc>
                <a:tc>
                  <a:txBody>
                    <a:bodyPr/>
                    <a:lstStyle/>
                    <a:p>
                      <a:endParaRPr lang="en-US" noProof="0" dirty="0">
                        <a:solidFill>
                          <a:sysClr val="windowText" lastClr="000000"/>
                        </a:solidFill>
                      </a:endParaRPr>
                    </a:p>
                  </a:txBody>
                  <a:tcPr>
                    <a:lnL w="76200" cap="flat" cmpd="sng" algn="ctr">
                      <a:solidFill>
                        <a:srgbClr val="159961"/>
                      </a:solidFill>
                      <a:prstDash val="sysDash"/>
                      <a:round/>
                      <a:headEnd type="none" w="med" len="med"/>
                      <a:tailEnd type="none" w="med" len="med"/>
                    </a:lnL>
                    <a:lnB w="12700" cmpd="sng">
                      <a:noFill/>
                    </a:lnB>
                    <a:noFill/>
                  </a:tcPr>
                </a:tc>
                <a:extLst>
                  <a:ext uri="{0D108BD9-81ED-4DB2-BD59-A6C34878D82A}">
                    <a16:rowId xmlns:a16="http://schemas.microsoft.com/office/drawing/2014/main" val="10008"/>
                  </a:ext>
                </a:extLst>
              </a:tr>
              <a:tr h="189068">
                <a:tc>
                  <a:txBody>
                    <a:bodyPr/>
                    <a:lstStyle/>
                    <a:p>
                      <a:pPr algn="ctr"/>
                      <a:endParaRPr lang="en-US" sz="1050" i="1" noProof="0" dirty="0"/>
                    </a:p>
                  </a:txBody>
                  <a:tcPr>
                    <a:lnR w="12700" cap="flat" cmpd="sng" algn="ctr">
                      <a:noFill/>
                      <a:prstDash val="solid"/>
                      <a:round/>
                      <a:headEnd type="none" w="med" len="med"/>
                      <a:tailEnd type="none" w="med" len="med"/>
                    </a:lnR>
                    <a:noFill/>
                  </a:tcPr>
                </a:tc>
                <a:tc>
                  <a:txBody>
                    <a:bodyPr/>
                    <a:lstStyle/>
                    <a:p>
                      <a:pPr algn="ctr"/>
                      <a:r>
                        <a:rPr lang="en-US" sz="1050" i="1" noProof="0" dirty="0">
                          <a:solidFill>
                            <a:sysClr val="windowText" lastClr="000000"/>
                          </a:solidFill>
                        </a:rPr>
                        <a:t>** National validation must be obtained</a:t>
                      </a:r>
                      <a:r>
                        <a:rPr lang="en-US" sz="1050" i="1" baseline="0" noProof="0" dirty="0">
                          <a:solidFill>
                            <a:sysClr val="windowText" lastClr="000000"/>
                          </a:solidFill>
                        </a:rPr>
                        <a:t> before submitting the payment claim. This must be taken into account in timetable for submitting claims.</a:t>
                      </a:r>
                      <a:endParaRPr lang="en-US" sz="1050" i="1" noProof="0" dirty="0">
                        <a:solidFill>
                          <a:sysClr val="windowText" lastClr="000000"/>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8" name="Segnaposto contenuto 2">
            <a:extLst>
              <a:ext uri="{FF2B5EF4-FFF2-40B4-BE49-F238E27FC236}">
                <a16:creationId xmlns:a16="http://schemas.microsoft.com/office/drawing/2014/main" id="{56B05796-A676-4A11-BD0F-2ECF2ADDBC03}"/>
              </a:ext>
            </a:extLst>
          </p:cNvPr>
          <p:cNvSpPr>
            <a:spLocks noGrp="1"/>
          </p:cNvSpPr>
          <p:nvPr>
            <p:ph idx="1"/>
          </p:nvPr>
        </p:nvSpPr>
        <p:spPr>
          <a:xfrm>
            <a:off x="539552" y="5417903"/>
            <a:ext cx="7632848" cy="1098772"/>
          </a:xfrm>
        </p:spPr>
        <p:txBody>
          <a:bodyPr>
            <a:normAutofit fontScale="55000" lnSpcReduction="20000"/>
          </a:bodyPr>
          <a:lstStyle/>
          <a:p>
            <a:r>
              <a:rPr lang="en-US" b="1" dirty="0" err="1">
                <a:solidFill>
                  <a:srgbClr val="002060"/>
                </a:solidFill>
                <a:latin typeface="Calibri" panose="020F0502020204030204" pitchFamily="34" charset="0"/>
                <a:cs typeface="Calibri" panose="020F0502020204030204" pitchFamily="34" charset="0"/>
              </a:rPr>
              <a:t>Centralised</a:t>
            </a:r>
            <a:r>
              <a:rPr lang="en-US" dirty="0">
                <a:solidFill>
                  <a:srgbClr val="002060"/>
                </a:solidFill>
                <a:latin typeface="Calibri" panose="020F0502020204030204" pitchFamily="34" charset="0"/>
                <a:cs typeface="Calibri" panose="020F0502020204030204" pitchFamily="34" charset="0"/>
              </a:rPr>
              <a:t> system: </a:t>
            </a:r>
            <a:r>
              <a:rPr lang="en-US" dirty="0">
                <a:solidFill>
                  <a:srgbClr val="002060"/>
                </a:solidFill>
              </a:rPr>
              <a:t>A national central public body controls expenditures, </a:t>
            </a:r>
            <a:r>
              <a:rPr lang="en-US" b="1" dirty="0">
                <a:solidFill>
                  <a:srgbClr val="002060"/>
                </a:solidFill>
              </a:rPr>
              <a:t>the partner should contact the national body in charge of FLC</a:t>
            </a:r>
            <a:r>
              <a:rPr lang="en-US" dirty="0">
                <a:solidFill>
                  <a:srgbClr val="002060"/>
                </a:solidFill>
              </a:rPr>
              <a:t>;</a:t>
            </a:r>
            <a:endParaRPr lang="en-US" dirty="0">
              <a:solidFill>
                <a:srgbClr val="002060"/>
              </a:solidFill>
              <a:latin typeface="Calibri" panose="020F0502020204030204" pitchFamily="34" charset="0"/>
              <a:cs typeface="Calibri" panose="020F0502020204030204" pitchFamily="34" charset="0"/>
            </a:endParaRPr>
          </a:p>
          <a:p>
            <a:r>
              <a:rPr lang="en-US" b="1" dirty="0" err="1">
                <a:solidFill>
                  <a:srgbClr val="002060"/>
                </a:solidFill>
                <a:latin typeface="Calibri" panose="020F0502020204030204" pitchFamily="34" charset="0"/>
                <a:cs typeface="Calibri" panose="020F0502020204030204" pitchFamily="34" charset="0"/>
              </a:rPr>
              <a:t>Decentralised</a:t>
            </a:r>
            <a:r>
              <a:rPr lang="en-US" dirty="0">
                <a:solidFill>
                  <a:srgbClr val="002060"/>
                </a:solidFill>
                <a:latin typeface="Calibri" panose="020F0502020204030204" pitchFamily="34" charset="0"/>
                <a:cs typeface="Calibri" panose="020F0502020204030204" pitchFamily="34" charset="0"/>
              </a:rPr>
              <a:t> system: </a:t>
            </a:r>
            <a:r>
              <a:rPr lang="en-US" dirty="0">
                <a:solidFill>
                  <a:srgbClr val="002060"/>
                </a:solidFill>
              </a:rPr>
              <a:t>controller is selected by the partner, each project partner has to provide an approbation certificate delivered upon request by the approbation body designated by the Partner State, for the chosen first level controller</a:t>
            </a:r>
            <a:endParaRPr lang="en-US" dirty="0">
              <a:solidFill>
                <a:srgbClr val="002060"/>
              </a:solidFill>
              <a:latin typeface="Calibri" panose="020F0502020204030204" pitchFamily="34" charset="0"/>
              <a:cs typeface="Calibri" panose="020F0502020204030204" pitchFamily="34" charset="0"/>
            </a:endParaRPr>
          </a:p>
        </p:txBody>
      </p:sp>
      <p:sp>
        <p:nvSpPr>
          <p:cNvPr id="7" name="Titolo 1">
            <a:extLst>
              <a:ext uri="{FF2B5EF4-FFF2-40B4-BE49-F238E27FC236}">
                <a16:creationId xmlns:a16="http://schemas.microsoft.com/office/drawing/2014/main" id="{322052F9-3705-4996-BD77-09A480F448F7}"/>
              </a:ext>
            </a:extLst>
          </p:cNvPr>
          <p:cNvSpPr txBox="1">
            <a:spLocks/>
          </p:cNvSpPr>
          <p:nvPr/>
        </p:nvSpPr>
        <p:spPr>
          <a:xfrm>
            <a:off x="3419872" y="755179"/>
            <a:ext cx="4464816" cy="1098772"/>
          </a:xfrm>
          <a:prstGeom prst="rect">
            <a:avLst/>
          </a:prstGeom>
          <a:noFill/>
          <a:ln>
            <a:noFill/>
          </a:ln>
        </p:spPr>
        <p:txBody>
          <a:bodyPr vert="horz" lIns="91425" tIns="91425" rIns="91425" bIns="91425" anchor="t" anchorCtr="0">
            <a:noAutofit/>
          </a:bodyPr>
          <a:lstStyle>
            <a:lvl1pPr algn="l" rtl="0" eaLnBrk="1" latinLnBrk="0" hangingPunct="1">
              <a:spcBef>
                <a:spcPct val="0"/>
              </a:spcBef>
              <a:buNone/>
              <a:defRPr kumimoji="0" sz="2400" b="0" kern="1200">
                <a:ln>
                  <a:noFill/>
                </a:ln>
                <a:solidFill>
                  <a:schemeClr val="tx2"/>
                </a:solidFill>
                <a:effectLst/>
                <a:latin typeface="+mj-lt"/>
                <a:ea typeface="+mj-ea"/>
                <a:cs typeface="+mj-cs"/>
              </a:defRPr>
            </a:lvl1pPr>
          </a:lstStyle>
          <a:p>
            <a:r>
              <a:rPr lang="en-US" sz="3600" b="1" dirty="0">
                <a:solidFill>
                  <a:srgbClr val="2C9DDE"/>
                </a:solidFill>
                <a:latin typeface="+mn-lt"/>
              </a:rPr>
              <a:t>Appointment of FLCs </a:t>
            </a:r>
            <a:endParaRPr lang="it-IT" sz="3600" b="1" dirty="0">
              <a:solidFill>
                <a:srgbClr val="2C9DDE"/>
              </a:solidFill>
              <a:latin typeface="+mn-lt"/>
            </a:endParaRPr>
          </a:p>
        </p:txBody>
      </p:sp>
    </p:spTree>
    <p:extLst>
      <p:ext uri="{BB962C8B-B14F-4D97-AF65-F5344CB8AC3E}">
        <p14:creationId xmlns:p14="http://schemas.microsoft.com/office/powerpoint/2010/main" val="183361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pic>
        <p:nvPicPr>
          <p:cNvPr id="6" name="Immagine 5">
            <a:extLst>
              <a:ext uri="{FF2B5EF4-FFF2-40B4-BE49-F238E27FC236}">
                <a16:creationId xmlns:a16="http://schemas.microsoft.com/office/drawing/2014/main" id="{D58ED815-F28F-4A8C-A4DB-4E7A6D3E1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55519">
            <a:off x="4432878" y="2027501"/>
            <a:ext cx="4417901" cy="1368713"/>
          </a:xfrm>
          <a:prstGeom prst="rect">
            <a:avLst/>
          </a:prstGeom>
        </p:spPr>
      </p:pic>
      <p:sp>
        <p:nvSpPr>
          <p:cNvPr id="7" name="Shape 1413">
            <a:extLst>
              <a:ext uri="{FF2B5EF4-FFF2-40B4-BE49-F238E27FC236}">
                <a16:creationId xmlns:a16="http://schemas.microsoft.com/office/drawing/2014/main" id="{A19B0F54-5028-4CEA-9CCE-BFDBDC3DE473}"/>
              </a:ext>
            </a:extLst>
          </p:cNvPr>
          <p:cNvSpPr txBox="1">
            <a:spLocks/>
          </p:cNvSpPr>
          <p:nvPr/>
        </p:nvSpPr>
        <p:spPr>
          <a:xfrm>
            <a:off x="158800" y="1939692"/>
            <a:ext cx="4500436" cy="964514"/>
          </a:xfrm>
          <a:prstGeom prst="rect">
            <a:avLst/>
          </a:prstGeom>
        </p:spPr>
        <p:txBody>
          <a:bodyPr vert="horz" lIns="91425" tIns="91425" rIns="91425" bIns="91425"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4800" b="1" dirty="0">
                <a:solidFill>
                  <a:srgbClr val="2C9DDE"/>
                </a:solidFill>
                <a:latin typeface="+mn-lt"/>
              </a:rPr>
              <a:t>OVERVIEW</a:t>
            </a:r>
          </a:p>
        </p:txBody>
      </p:sp>
      <p:sp>
        <p:nvSpPr>
          <p:cNvPr id="8" name="Shape 1414">
            <a:extLst>
              <a:ext uri="{FF2B5EF4-FFF2-40B4-BE49-F238E27FC236}">
                <a16:creationId xmlns:a16="http://schemas.microsoft.com/office/drawing/2014/main" id="{5ADD1B92-ACCD-4914-A596-2FD81D1BFAF7}"/>
              </a:ext>
            </a:extLst>
          </p:cNvPr>
          <p:cNvSpPr txBox="1">
            <a:spLocks/>
          </p:cNvSpPr>
          <p:nvPr/>
        </p:nvSpPr>
        <p:spPr>
          <a:xfrm>
            <a:off x="3347864" y="3328582"/>
            <a:ext cx="4562100" cy="2353404"/>
          </a:xfrm>
          <a:prstGeom prst="rect">
            <a:avLst/>
          </a:prstGeom>
        </p:spPr>
        <p:txBody>
          <a:bodyPr vert="horz"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5000"/>
              </a:lnSpc>
              <a:spcBef>
                <a:spcPts val="0"/>
              </a:spcBef>
              <a:buClr>
                <a:schemeClr val="dk1"/>
              </a:buClr>
              <a:buSzPct val="34375"/>
              <a:buFont typeface="Arial"/>
              <a:buNone/>
            </a:pPr>
            <a:r>
              <a:rPr lang="en-US" dirty="0">
                <a:solidFill>
                  <a:srgbClr val="002060"/>
                </a:solidFill>
                <a:ea typeface="Arial"/>
                <a:cs typeface="Arial"/>
                <a:sym typeface="Arial"/>
              </a:rPr>
              <a:t>•</a:t>
            </a:r>
            <a:r>
              <a:rPr lang="en-US" sz="2400" b="1" dirty="0">
                <a:solidFill>
                  <a:srgbClr val="002060"/>
                </a:solidFill>
                <a:ea typeface="Calibri"/>
                <a:cs typeface="Calibri"/>
                <a:sym typeface="Calibri"/>
              </a:rPr>
              <a:t>Objective &amp; Approach</a:t>
            </a:r>
          </a:p>
          <a:p>
            <a:pPr>
              <a:lnSpc>
                <a:spcPct val="115000"/>
              </a:lnSpc>
              <a:spcBef>
                <a:spcPts val="0"/>
              </a:spcBef>
              <a:buClr>
                <a:schemeClr val="dk1"/>
              </a:buClr>
              <a:buSzPct val="45833"/>
              <a:buFont typeface="Arial"/>
              <a:buNone/>
            </a:pPr>
            <a:r>
              <a:rPr lang="en-US" sz="2400" b="1" dirty="0">
                <a:solidFill>
                  <a:srgbClr val="002060"/>
                </a:solidFill>
                <a:ea typeface="Arial"/>
                <a:cs typeface="Arial"/>
                <a:sym typeface="Arial"/>
              </a:rPr>
              <a:t>•</a:t>
            </a:r>
            <a:r>
              <a:rPr lang="en-US" sz="2400" b="1" dirty="0">
                <a:solidFill>
                  <a:srgbClr val="002060"/>
                </a:solidFill>
                <a:ea typeface="Calibri"/>
                <a:cs typeface="Calibri"/>
                <a:sym typeface="Calibri"/>
              </a:rPr>
              <a:t> Output and result</a:t>
            </a:r>
          </a:p>
          <a:p>
            <a:pPr>
              <a:lnSpc>
                <a:spcPct val="115000"/>
              </a:lnSpc>
              <a:spcBef>
                <a:spcPts val="0"/>
              </a:spcBef>
              <a:buClr>
                <a:schemeClr val="dk1"/>
              </a:buClr>
              <a:buSzPct val="45833"/>
              <a:buFont typeface="Arial"/>
              <a:buNone/>
            </a:pPr>
            <a:r>
              <a:rPr lang="en-US" sz="2400" b="1" dirty="0">
                <a:solidFill>
                  <a:srgbClr val="002060"/>
                </a:solidFill>
                <a:ea typeface="Arial"/>
                <a:cs typeface="Arial"/>
                <a:sym typeface="Arial"/>
              </a:rPr>
              <a:t>•</a:t>
            </a:r>
            <a:r>
              <a:rPr lang="en-US" sz="2400" b="1" dirty="0">
                <a:solidFill>
                  <a:srgbClr val="002060"/>
                </a:solidFill>
                <a:ea typeface="Calibri"/>
                <a:cs typeface="Calibri"/>
                <a:sym typeface="Calibri"/>
              </a:rPr>
              <a:t> Activities</a:t>
            </a:r>
          </a:p>
          <a:p>
            <a:pPr>
              <a:lnSpc>
                <a:spcPct val="115000"/>
              </a:lnSpc>
              <a:spcBef>
                <a:spcPts val="0"/>
              </a:spcBef>
              <a:buClr>
                <a:schemeClr val="dk1"/>
              </a:buClr>
              <a:buSzPct val="45833"/>
              <a:buFont typeface="Arial"/>
              <a:buNone/>
            </a:pPr>
            <a:r>
              <a:rPr lang="en-US" sz="2400" b="1" dirty="0">
                <a:solidFill>
                  <a:srgbClr val="002060"/>
                </a:solidFill>
                <a:ea typeface="Arial"/>
                <a:cs typeface="Arial"/>
                <a:sym typeface="Arial"/>
              </a:rPr>
              <a:t>• B</a:t>
            </a:r>
            <a:r>
              <a:rPr lang="en-US" sz="2400" b="1" dirty="0">
                <a:solidFill>
                  <a:srgbClr val="002060"/>
                </a:solidFill>
                <a:ea typeface="Calibri"/>
                <a:cs typeface="Calibri"/>
                <a:sym typeface="Calibri"/>
              </a:rPr>
              <a:t>udget</a:t>
            </a:r>
          </a:p>
          <a:p>
            <a:pPr>
              <a:lnSpc>
                <a:spcPct val="115000"/>
              </a:lnSpc>
              <a:spcBef>
                <a:spcPts val="0"/>
              </a:spcBef>
              <a:buClr>
                <a:schemeClr val="dk1"/>
              </a:buClr>
              <a:buSzPct val="45833"/>
              <a:buFont typeface="Arial"/>
              <a:buNone/>
            </a:pPr>
            <a:r>
              <a:rPr lang="en-US" sz="2400" b="1" dirty="0">
                <a:solidFill>
                  <a:srgbClr val="002060"/>
                </a:solidFill>
                <a:ea typeface="Arial"/>
                <a:cs typeface="Arial"/>
                <a:sym typeface="Arial"/>
              </a:rPr>
              <a:t>• </a:t>
            </a:r>
            <a:r>
              <a:rPr lang="en-US" sz="2400" b="1" dirty="0">
                <a:solidFill>
                  <a:srgbClr val="002060"/>
                </a:solidFill>
                <a:ea typeface="Calibri"/>
                <a:cs typeface="Calibri"/>
                <a:sym typeface="Calibri"/>
              </a:rPr>
              <a:t>Reporting procedure, FLC, … </a:t>
            </a:r>
            <a:endParaRPr lang="en-US" sz="2400" b="1" dirty="0">
              <a:solidFill>
                <a:srgbClr val="002060"/>
              </a:solidFill>
              <a:ea typeface="Calibri"/>
              <a:cs typeface="Calibri"/>
            </a:endParaRPr>
          </a:p>
        </p:txBody>
      </p:sp>
      <p:pic>
        <p:nvPicPr>
          <p:cNvPr id="9" name="Shape 1415">
            <a:extLst>
              <a:ext uri="{FF2B5EF4-FFF2-40B4-BE49-F238E27FC236}">
                <a16:creationId xmlns:a16="http://schemas.microsoft.com/office/drawing/2014/main" id="{6CB2B9DC-DE52-42F6-ACD5-DF1B94904139}"/>
              </a:ext>
            </a:extLst>
          </p:cNvPr>
          <p:cNvPicPr preferRelativeResize="0"/>
          <p:nvPr/>
        </p:nvPicPr>
        <p:blipFill>
          <a:blip r:embed="rId4">
            <a:alphaModFix/>
          </a:blip>
          <a:stretch>
            <a:fillRect/>
          </a:stretch>
        </p:blipFill>
        <p:spPr>
          <a:xfrm>
            <a:off x="611560" y="3501008"/>
            <a:ext cx="2448272" cy="1944216"/>
          </a:xfrm>
          <a:prstGeom prst="hexagon">
            <a:avLst>
              <a:gd name="adj" fmla="val 25000"/>
              <a:gd name="vf" fmla="val 115470"/>
            </a:avLst>
          </a:prstGeom>
          <a:noFill/>
          <a:ln>
            <a:noFill/>
          </a:ln>
        </p:spPr>
      </p:pic>
      <p:sp>
        <p:nvSpPr>
          <p:cNvPr id="10" name="CasellaDiTesto 9">
            <a:extLst>
              <a:ext uri="{FF2B5EF4-FFF2-40B4-BE49-F238E27FC236}">
                <a16:creationId xmlns:a16="http://schemas.microsoft.com/office/drawing/2014/main" id="{C4560A3D-C0F6-4BFA-89CB-CC83B8CCF44D}"/>
              </a:ext>
            </a:extLst>
          </p:cNvPr>
          <p:cNvSpPr txBox="1"/>
          <p:nvPr/>
        </p:nvSpPr>
        <p:spPr>
          <a:xfrm rot="1596763">
            <a:off x="8128213" y="3568263"/>
            <a:ext cx="468732" cy="400110"/>
          </a:xfrm>
          <a:prstGeom prst="rect">
            <a:avLst/>
          </a:prstGeom>
          <a:noFill/>
        </p:spPr>
        <p:txBody>
          <a:bodyPr wrap="square">
            <a:spAutoFit/>
          </a:bodyPr>
          <a:lstStyle/>
          <a:p>
            <a:r>
              <a:rPr lang="en" sz="2000" b="1" dirty="0">
                <a:solidFill>
                  <a:srgbClr val="0E293C"/>
                </a:solidFill>
                <a:latin typeface="+mn-lt"/>
              </a:rPr>
              <a:t>+</a:t>
            </a:r>
            <a:endParaRPr lang="it-IT" sz="2000" dirty="0"/>
          </a:p>
        </p:txBody>
      </p:sp>
    </p:spTree>
    <p:extLst>
      <p:ext uri="{BB962C8B-B14F-4D97-AF65-F5344CB8AC3E}">
        <p14:creationId xmlns:p14="http://schemas.microsoft.com/office/powerpoint/2010/main" val="33649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E7137-EC3E-4B3B-8F4D-8AF13F7CE09D}"/>
              </a:ext>
            </a:extLst>
          </p:cNvPr>
          <p:cNvSpPr>
            <a:spLocks noGrp="1"/>
          </p:cNvSpPr>
          <p:nvPr>
            <p:ph type="title"/>
          </p:nvPr>
        </p:nvSpPr>
        <p:spPr>
          <a:xfrm>
            <a:off x="3239344" y="751568"/>
            <a:ext cx="5904656" cy="720080"/>
          </a:xfrm>
          <a:noFill/>
          <a:ln>
            <a:noFill/>
          </a:ln>
        </p:spPr>
        <p:txBody>
          <a:bodyPr vert="horz" lIns="91425" tIns="91425" rIns="91425" bIns="91425" anchor="t" anchorCtr="0">
            <a:noAutofit/>
          </a:bodyPr>
          <a:lstStyle/>
          <a:p>
            <a:r>
              <a:rPr lang="it-IT" sz="3600" b="1" dirty="0">
                <a:solidFill>
                  <a:srgbClr val="2C9DDE"/>
                </a:solidFill>
                <a:latin typeface="+mn-lt"/>
              </a:rPr>
              <a:t>Audit </a:t>
            </a:r>
            <a:r>
              <a:rPr lang="it-IT" sz="3600" b="1" dirty="0" err="1">
                <a:solidFill>
                  <a:srgbClr val="2C9DDE"/>
                </a:solidFill>
                <a:latin typeface="+mn-lt"/>
              </a:rPr>
              <a:t>trails</a:t>
            </a:r>
            <a:endParaRPr lang="it-IT" sz="3600" b="1" dirty="0">
              <a:solidFill>
                <a:srgbClr val="2C9DDE"/>
              </a:solidFill>
              <a:latin typeface="+mn-lt"/>
            </a:endParaRPr>
          </a:p>
        </p:txBody>
      </p:sp>
      <p:pic>
        <p:nvPicPr>
          <p:cNvPr id="6" name="Immagine 5">
            <a:extLst>
              <a:ext uri="{FF2B5EF4-FFF2-40B4-BE49-F238E27FC236}">
                <a16:creationId xmlns:a16="http://schemas.microsoft.com/office/drawing/2014/main" id="{83FCF82B-68C9-4152-AE5A-CB585CD9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1325"/>
            <a:ext cx="2880000" cy="1130323"/>
          </a:xfrm>
          <a:prstGeom prst="rect">
            <a:avLst/>
          </a:prstGeom>
        </p:spPr>
      </p:pic>
      <p:sp>
        <p:nvSpPr>
          <p:cNvPr id="9" name="Segnaposto data 3">
            <a:extLst>
              <a:ext uri="{FF2B5EF4-FFF2-40B4-BE49-F238E27FC236}">
                <a16:creationId xmlns:a16="http://schemas.microsoft.com/office/drawing/2014/main" id="{81273392-ACDA-48CD-9103-8CE6AB46679D}"/>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sp>
        <p:nvSpPr>
          <p:cNvPr id="7" name="Segnaposto testo 5">
            <a:extLst>
              <a:ext uri="{FF2B5EF4-FFF2-40B4-BE49-F238E27FC236}">
                <a16:creationId xmlns:a16="http://schemas.microsoft.com/office/drawing/2014/main" id="{0332F732-0006-4B79-BBAC-3226B0969F4A}"/>
              </a:ext>
            </a:extLst>
          </p:cNvPr>
          <p:cNvSpPr txBox="1">
            <a:spLocks/>
          </p:cNvSpPr>
          <p:nvPr/>
        </p:nvSpPr>
        <p:spPr>
          <a:xfrm>
            <a:off x="1187624" y="1844824"/>
            <a:ext cx="6696744" cy="396044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a:solidFill>
                  <a:srgbClr val="002060"/>
                </a:solidFill>
              </a:rPr>
              <a:t>Partners must ensure that </a:t>
            </a:r>
          </a:p>
          <a:p>
            <a:pPr marL="0" indent="0">
              <a:buNone/>
            </a:pPr>
            <a:endParaRPr lang="en-US" sz="1800" b="1" dirty="0">
              <a:solidFill>
                <a:srgbClr val="002060"/>
              </a:solidFill>
            </a:endParaRPr>
          </a:p>
          <a:p>
            <a:r>
              <a:rPr lang="en-US" sz="1800" b="1" dirty="0">
                <a:solidFill>
                  <a:srgbClr val="002060"/>
                </a:solidFill>
              </a:rPr>
              <a:t>all accounting documents </a:t>
            </a:r>
            <a:r>
              <a:rPr lang="en-US" sz="1800" dirty="0">
                <a:solidFill>
                  <a:srgbClr val="002060"/>
                </a:solidFill>
              </a:rPr>
              <a:t>linked to the project are </a:t>
            </a:r>
            <a:r>
              <a:rPr lang="en-US" sz="1800" b="1" dirty="0">
                <a:solidFill>
                  <a:srgbClr val="002060"/>
                </a:solidFill>
              </a:rPr>
              <a:t>available and filed separately </a:t>
            </a:r>
            <a:r>
              <a:rPr lang="en-US" sz="1800" dirty="0">
                <a:solidFill>
                  <a:srgbClr val="002060"/>
                </a:solidFill>
              </a:rPr>
              <a:t>and </a:t>
            </a:r>
            <a:r>
              <a:rPr lang="en-US" sz="1800" b="1" dirty="0">
                <a:solidFill>
                  <a:srgbClr val="002060"/>
                </a:solidFill>
              </a:rPr>
              <a:t>a separate accounting system and/or an adequate accounting code </a:t>
            </a:r>
            <a:r>
              <a:rPr lang="en-US" sz="1800" dirty="0">
                <a:solidFill>
                  <a:srgbClr val="002060"/>
                </a:solidFill>
              </a:rPr>
              <a:t>is in place. </a:t>
            </a:r>
          </a:p>
          <a:p>
            <a:pPr>
              <a:buFont typeface="Arial" pitchFamily="34" charset="0"/>
              <a:buChar char="•"/>
            </a:pPr>
            <a:endParaRPr lang="en-US" sz="1800" dirty="0">
              <a:solidFill>
                <a:srgbClr val="002060"/>
              </a:solidFill>
            </a:endParaRPr>
          </a:p>
          <a:p>
            <a:r>
              <a:rPr lang="en-US" sz="1800" dirty="0">
                <a:solidFill>
                  <a:srgbClr val="002060"/>
                </a:solidFill>
              </a:rPr>
              <a:t>there is a </a:t>
            </a:r>
            <a:r>
              <a:rPr lang="en-US" sz="1800" b="1" dirty="0">
                <a:solidFill>
                  <a:srgbClr val="002060"/>
                </a:solidFill>
              </a:rPr>
              <a:t>mechanism in place to avoid double funding</a:t>
            </a:r>
          </a:p>
          <a:p>
            <a:pPr>
              <a:buFont typeface="Arial" pitchFamily="34" charset="0"/>
              <a:buChar char="•"/>
            </a:pPr>
            <a:endParaRPr lang="en-US" sz="1800" dirty="0">
              <a:solidFill>
                <a:srgbClr val="002060"/>
              </a:solidFill>
            </a:endParaRPr>
          </a:p>
          <a:p>
            <a:pPr marL="0" indent="0">
              <a:buNone/>
            </a:pPr>
            <a:r>
              <a:rPr lang="en-US" sz="1800" b="1" dirty="0">
                <a:solidFill>
                  <a:srgbClr val="002060"/>
                </a:solidFill>
              </a:rPr>
              <a:t>Original copies of documents </a:t>
            </a:r>
            <a:r>
              <a:rPr lang="en-US" sz="1800" dirty="0">
                <a:solidFill>
                  <a:srgbClr val="002060"/>
                </a:solidFill>
              </a:rPr>
              <a:t>to be </a:t>
            </a:r>
            <a:r>
              <a:rPr lang="en-US" sz="1900" dirty="0">
                <a:solidFill>
                  <a:srgbClr val="002060"/>
                </a:solidFill>
              </a:rPr>
              <a:t>kept</a:t>
            </a:r>
            <a:r>
              <a:rPr lang="en-US" sz="1800" dirty="0">
                <a:solidFill>
                  <a:srgbClr val="002060"/>
                </a:solidFill>
              </a:rPr>
              <a:t> by each partner </a:t>
            </a:r>
            <a:r>
              <a:rPr lang="en-US" sz="1800" b="1" dirty="0">
                <a:solidFill>
                  <a:srgbClr val="002060"/>
                </a:solidFill>
              </a:rPr>
              <a:t>until December 31st 2028, or longer </a:t>
            </a:r>
            <a:r>
              <a:rPr lang="en-US" sz="1800" dirty="0">
                <a:solidFill>
                  <a:srgbClr val="002060"/>
                </a:solidFill>
              </a:rPr>
              <a:t>if required by the Country's legislation. </a:t>
            </a:r>
          </a:p>
          <a:p>
            <a:pPr>
              <a:buFont typeface="Wingdings 2"/>
              <a:buNone/>
            </a:pPr>
            <a:endParaRPr lang="en-US" sz="1600" dirty="0">
              <a:solidFill>
                <a:srgbClr val="C00000"/>
              </a:solidFill>
            </a:endParaRPr>
          </a:p>
        </p:txBody>
      </p:sp>
    </p:spTree>
    <p:extLst>
      <p:ext uri="{BB962C8B-B14F-4D97-AF65-F5344CB8AC3E}">
        <p14:creationId xmlns:p14="http://schemas.microsoft.com/office/powerpoint/2010/main" val="1553736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E7137-EC3E-4B3B-8F4D-8AF13F7CE09D}"/>
              </a:ext>
            </a:extLst>
          </p:cNvPr>
          <p:cNvSpPr>
            <a:spLocks noGrp="1"/>
          </p:cNvSpPr>
          <p:nvPr>
            <p:ph type="title"/>
          </p:nvPr>
        </p:nvSpPr>
        <p:spPr>
          <a:xfrm>
            <a:off x="2627784" y="674044"/>
            <a:ext cx="6048672" cy="1098772"/>
          </a:xfrm>
        </p:spPr>
        <p:txBody>
          <a:bodyPr anchor="ctr"/>
          <a:lstStyle/>
          <a:p>
            <a:pPr algn="ctr"/>
            <a:r>
              <a:rPr lang="it-IT" sz="3600" b="1" dirty="0">
                <a:solidFill>
                  <a:srgbClr val="2C9DDE"/>
                </a:solidFill>
                <a:latin typeface="+mn-lt"/>
              </a:rPr>
              <a:t>Reference</a:t>
            </a:r>
            <a:r>
              <a:rPr lang="it-IT" b="1" dirty="0">
                <a:solidFill>
                  <a:srgbClr val="05738B"/>
                </a:solidFill>
                <a:latin typeface="Calibri" panose="020F0502020204030204" pitchFamily="34" charset="0"/>
                <a:cs typeface="Calibri" panose="020F0502020204030204" pitchFamily="34" charset="0"/>
              </a:rPr>
              <a:t> </a:t>
            </a:r>
            <a:r>
              <a:rPr lang="it-IT" sz="3600" b="1" dirty="0" err="1">
                <a:solidFill>
                  <a:srgbClr val="2C9DDE"/>
                </a:solidFill>
                <a:latin typeface="+mn-lt"/>
              </a:rPr>
              <a:t>documents</a:t>
            </a:r>
            <a:endParaRPr lang="it-IT" sz="3600" b="1" dirty="0">
              <a:solidFill>
                <a:srgbClr val="2C9DDE"/>
              </a:solidFill>
              <a:latin typeface="+mn-lt"/>
            </a:endParaRPr>
          </a:p>
        </p:txBody>
      </p:sp>
      <p:sp>
        <p:nvSpPr>
          <p:cNvPr id="5" name="Segnaposto data 4">
            <a:extLst>
              <a:ext uri="{FF2B5EF4-FFF2-40B4-BE49-F238E27FC236}">
                <a16:creationId xmlns:a16="http://schemas.microsoft.com/office/drawing/2014/main" id="{19F01699-01C5-4141-8D91-F2C1989AC52F}"/>
              </a:ext>
            </a:extLst>
          </p:cNvPr>
          <p:cNvSpPr>
            <a:spLocks noGrp="1"/>
          </p:cNvSpPr>
          <p:nvPr>
            <p:ph type="dt" sz="half" idx="2"/>
          </p:nvPr>
        </p:nvSpPr>
        <p:spPr/>
        <p:txBody>
          <a:bodyPr/>
          <a:lstStyle/>
          <a:p>
            <a:r>
              <a:rPr lang="en-US">
                <a:latin typeface="Calibri" panose="020F0502020204030204" pitchFamily="34" charset="0"/>
                <a:cs typeface="Calibri" panose="020F0502020204030204" pitchFamily="34" charset="0"/>
              </a:rPr>
              <a:t>Project co-financed by the European Regional Development Fund</a:t>
            </a:r>
            <a:endParaRPr lang="en-US" dirty="0">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83FCF82B-68C9-4152-AE5A-CB585CD9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1325"/>
            <a:ext cx="2880000" cy="1130323"/>
          </a:xfrm>
          <a:prstGeom prst="rect">
            <a:avLst/>
          </a:prstGeom>
        </p:spPr>
      </p:pic>
      <p:sp>
        <p:nvSpPr>
          <p:cNvPr id="8" name="Segnaposto contenuto 7">
            <a:extLst>
              <a:ext uri="{FF2B5EF4-FFF2-40B4-BE49-F238E27FC236}">
                <a16:creationId xmlns:a16="http://schemas.microsoft.com/office/drawing/2014/main" id="{BA127A88-5D33-41A8-B415-9CFAEC388F8D}"/>
              </a:ext>
            </a:extLst>
          </p:cNvPr>
          <p:cNvSpPr>
            <a:spLocks noGrp="1"/>
          </p:cNvSpPr>
          <p:nvPr>
            <p:ph idx="1"/>
          </p:nvPr>
        </p:nvSpPr>
        <p:spPr>
          <a:xfrm>
            <a:off x="3503031" y="1967230"/>
            <a:ext cx="5449356" cy="4389120"/>
          </a:xfrm>
        </p:spPr>
        <p:txBody>
          <a:bodyPr/>
          <a:lstStyle/>
          <a:p>
            <a:r>
              <a:rPr lang="it-IT" dirty="0">
                <a:latin typeface="Calibri" panose="020F0502020204030204" pitchFamily="34" charset="0"/>
                <a:cs typeface="Calibri" panose="020F0502020204030204" pitchFamily="34" charset="0"/>
                <a:hlinkClick r:id="rId3"/>
              </a:rPr>
              <a:t>https://interreg-med.eu/</a:t>
            </a:r>
            <a:endParaRPr lang="it-IT"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a:p>
            <a:r>
              <a:rPr lang="it-IT" dirty="0">
                <a:solidFill>
                  <a:srgbClr val="002060"/>
                </a:solidFill>
                <a:latin typeface="Calibri" panose="020F0502020204030204" pitchFamily="34" charset="0"/>
                <a:cs typeface="Calibri" panose="020F0502020204030204" pitchFamily="34" charset="0"/>
              </a:rPr>
              <a:t>Programme Manual &amp; </a:t>
            </a:r>
            <a:r>
              <a:rPr lang="it-IT" dirty="0" err="1">
                <a:solidFill>
                  <a:srgbClr val="002060"/>
                </a:solidFill>
                <a:latin typeface="Calibri" panose="020F0502020204030204" pitchFamily="34" charset="0"/>
                <a:cs typeface="Calibri" panose="020F0502020204030204" pitchFamily="34" charset="0"/>
              </a:rPr>
              <a:t>other</a:t>
            </a:r>
            <a:r>
              <a:rPr lang="it-IT" dirty="0">
                <a:solidFill>
                  <a:srgbClr val="002060"/>
                </a:solidFill>
                <a:latin typeface="Calibri" panose="020F0502020204030204" pitchFamily="34" charset="0"/>
                <a:cs typeface="Calibri" panose="020F0502020204030204" pitchFamily="34" charset="0"/>
              </a:rPr>
              <a:t> </a:t>
            </a:r>
            <a:r>
              <a:rPr lang="it-IT" dirty="0" err="1">
                <a:solidFill>
                  <a:srgbClr val="002060"/>
                </a:solidFill>
                <a:latin typeface="Calibri" panose="020F0502020204030204" pitchFamily="34" charset="0"/>
                <a:cs typeface="Calibri" panose="020F0502020204030204" pitchFamily="34" charset="0"/>
              </a:rPr>
              <a:t>documents</a:t>
            </a:r>
            <a:endParaRPr lang="it-IT" dirty="0">
              <a:solidFill>
                <a:srgbClr val="002060"/>
              </a:solidFill>
              <a:latin typeface="Calibri" panose="020F0502020204030204" pitchFamily="34" charset="0"/>
              <a:cs typeface="Calibri" panose="020F0502020204030204" pitchFamily="34" charset="0"/>
            </a:endParaRPr>
          </a:p>
        </p:txBody>
      </p:sp>
      <p:pic>
        <p:nvPicPr>
          <p:cNvPr id="11" name="Immagine 10">
            <a:extLst>
              <a:ext uri="{FF2B5EF4-FFF2-40B4-BE49-F238E27FC236}">
                <a16:creationId xmlns:a16="http://schemas.microsoft.com/office/drawing/2014/main" id="{5C83AB7E-0A45-4014-A74E-D220026AE473}"/>
              </a:ext>
            </a:extLst>
          </p:cNvPr>
          <p:cNvPicPr>
            <a:picLocks noChangeAspect="1"/>
          </p:cNvPicPr>
          <p:nvPr/>
        </p:nvPicPr>
        <p:blipFill rotWithShape="1">
          <a:blip r:embed="rId4"/>
          <a:srcRect l="17713" t="13250" r="61812" b="8350"/>
          <a:stretch/>
        </p:blipFill>
        <p:spPr>
          <a:xfrm>
            <a:off x="202764" y="1822044"/>
            <a:ext cx="3300267" cy="4061867"/>
          </a:xfrm>
          <a:prstGeom prst="rect">
            <a:avLst/>
          </a:prstGeom>
        </p:spPr>
      </p:pic>
    </p:spTree>
    <p:extLst>
      <p:ext uri="{BB962C8B-B14F-4D97-AF65-F5344CB8AC3E}">
        <p14:creationId xmlns:p14="http://schemas.microsoft.com/office/powerpoint/2010/main" val="486868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E7137-EC3E-4B3B-8F4D-8AF13F7CE09D}"/>
              </a:ext>
            </a:extLst>
          </p:cNvPr>
          <p:cNvSpPr>
            <a:spLocks noGrp="1"/>
          </p:cNvSpPr>
          <p:nvPr>
            <p:ph type="title"/>
          </p:nvPr>
        </p:nvSpPr>
        <p:spPr>
          <a:xfrm>
            <a:off x="3708226" y="580835"/>
            <a:ext cx="4752528" cy="1098772"/>
          </a:xfrm>
        </p:spPr>
        <p:txBody>
          <a:bodyPr anchor="ctr"/>
          <a:lstStyle/>
          <a:p>
            <a:r>
              <a:rPr lang="it-IT" sz="3600" b="1" dirty="0">
                <a:solidFill>
                  <a:srgbClr val="2C9DDE"/>
                </a:solidFill>
                <a:latin typeface="+mn-lt"/>
              </a:rPr>
              <a:t>Next steps</a:t>
            </a:r>
          </a:p>
        </p:txBody>
      </p:sp>
      <p:sp>
        <p:nvSpPr>
          <p:cNvPr id="5" name="Segnaposto data 4">
            <a:extLst>
              <a:ext uri="{FF2B5EF4-FFF2-40B4-BE49-F238E27FC236}">
                <a16:creationId xmlns:a16="http://schemas.microsoft.com/office/drawing/2014/main" id="{19F01699-01C5-4141-8D91-F2C1989AC52F}"/>
              </a:ext>
            </a:extLst>
          </p:cNvPr>
          <p:cNvSpPr>
            <a:spLocks noGrp="1"/>
          </p:cNvSpPr>
          <p:nvPr>
            <p:ph type="dt" sz="half" idx="2"/>
          </p:nvPr>
        </p:nvSpPr>
        <p:spPr/>
        <p:txBody>
          <a:bodyPr/>
          <a:lstStyle/>
          <a:p>
            <a:r>
              <a:rPr lang="en-US">
                <a:latin typeface="Calibri" panose="020F0502020204030204" pitchFamily="34" charset="0"/>
                <a:cs typeface="Calibri" panose="020F0502020204030204" pitchFamily="34" charset="0"/>
              </a:rPr>
              <a:t>Project co-financed by the European Regional Development Fund</a:t>
            </a:r>
            <a:endParaRPr lang="en-US" dirty="0">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83FCF82B-68C9-4152-AE5A-CB585CD9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1325"/>
            <a:ext cx="2880000" cy="1130323"/>
          </a:xfrm>
          <a:prstGeom prst="rect">
            <a:avLst/>
          </a:prstGeom>
        </p:spPr>
      </p:pic>
      <p:sp>
        <p:nvSpPr>
          <p:cNvPr id="8" name="Segnaposto contenuto 7">
            <a:extLst>
              <a:ext uri="{FF2B5EF4-FFF2-40B4-BE49-F238E27FC236}">
                <a16:creationId xmlns:a16="http://schemas.microsoft.com/office/drawing/2014/main" id="{BA127A88-5D33-41A8-B415-9CFAEC388F8D}"/>
              </a:ext>
            </a:extLst>
          </p:cNvPr>
          <p:cNvSpPr>
            <a:spLocks noGrp="1"/>
          </p:cNvSpPr>
          <p:nvPr>
            <p:ph idx="1"/>
          </p:nvPr>
        </p:nvSpPr>
        <p:spPr>
          <a:xfrm>
            <a:off x="611560" y="1684526"/>
            <a:ext cx="7272808" cy="4389120"/>
          </a:xfrm>
        </p:spPr>
        <p:txBody>
          <a:bodyPr>
            <a:normAutofit lnSpcReduction="10000"/>
          </a:bodyPr>
          <a:lstStyle/>
          <a:p>
            <a:r>
              <a:rPr lang="it-IT" dirty="0" err="1">
                <a:solidFill>
                  <a:srgbClr val="002060"/>
                </a:solidFill>
                <a:latin typeface="Calibri" panose="020F0502020204030204" pitchFamily="34" charset="0"/>
                <a:cs typeface="Calibri" panose="020F0502020204030204" pitchFamily="34" charset="0"/>
              </a:rPr>
              <a:t>Methodology</a:t>
            </a:r>
            <a:r>
              <a:rPr lang="it-IT" dirty="0">
                <a:solidFill>
                  <a:srgbClr val="002060"/>
                </a:solidFill>
                <a:latin typeface="Calibri" panose="020F0502020204030204" pitchFamily="34" charset="0"/>
                <a:cs typeface="Calibri" panose="020F0502020204030204" pitchFamily="34" charset="0"/>
              </a:rPr>
              <a:t> to </a:t>
            </a:r>
            <a:r>
              <a:rPr lang="it-IT" dirty="0" err="1">
                <a:solidFill>
                  <a:srgbClr val="002060"/>
                </a:solidFill>
                <a:latin typeface="Calibri" panose="020F0502020204030204" pitchFamily="34" charset="0"/>
                <a:cs typeface="Calibri" panose="020F0502020204030204" pitchFamily="34" charset="0"/>
              </a:rPr>
              <a:t>carry</a:t>
            </a:r>
            <a:r>
              <a:rPr lang="it-IT" dirty="0">
                <a:solidFill>
                  <a:srgbClr val="002060"/>
                </a:solidFill>
                <a:latin typeface="Calibri" panose="020F0502020204030204" pitchFamily="34" charset="0"/>
                <a:cs typeface="Calibri" panose="020F0502020204030204" pitchFamily="34" charset="0"/>
              </a:rPr>
              <a:t> out the </a:t>
            </a:r>
            <a:r>
              <a:rPr lang="it-IT" dirty="0" err="1">
                <a:solidFill>
                  <a:srgbClr val="002060"/>
                </a:solidFill>
                <a:latin typeface="Calibri" panose="020F0502020204030204" pitchFamily="34" charset="0"/>
                <a:cs typeface="Calibri" panose="020F0502020204030204" pitchFamily="34" charset="0"/>
              </a:rPr>
              <a:t>needs</a:t>
            </a:r>
            <a:r>
              <a:rPr lang="it-IT" dirty="0">
                <a:solidFill>
                  <a:srgbClr val="002060"/>
                </a:solidFill>
                <a:latin typeface="Calibri" panose="020F0502020204030204" pitchFamily="34" charset="0"/>
                <a:cs typeface="Calibri" panose="020F0502020204030204" pitchFamily="34" charset="0"/>
              </a:rPr>
              <a:t> </a:t>
            </a:r>
            <a:r>
              <a:rPr lang="it-IT" dirty="0" err="1">
                <a:solidFill>
                  <a:srgbClr val="002060"/>
                </a:solidFill>
                <a:latin typeface="Calibri" panose="020F0502020204030204" pitchFamily="34" charset="0"/>
                <a:cs typeface="Calibri" panose="020F0502020204030204" pitchFamily="34" charset="0"/>
              </a:rPr>
              <a:t>analysis</a:t>
            </a:r>
            <a:r>
              <a:rPr lang="it-IT" dirty="0">
                <a:solidFill>
                  <a:srgbClr val="002060"/>
                </a:solidFill>
                <a:latin typeface="Calibri" panose="020F0502020204030204" pitchFamily="34" charset="0"/>
                <a:cs typeface="Calibri" panose="020F0502020204030204" pitchFamily="34" charset="0"/>
              </a:rPr>
              <a:t> – by </a:t>
            </a:r>
            <a:r>
              <a:rPr lang="it-IT" dirty="0">
                <a:solidFill>
                  <a:srgbClr val="00B050"/>
                </a:solidFill>
                <a:latin typeface="Calibri" panose="020F0502020204030204" pitchFamily="34" charset="0"/>
                <a:cs typeface="Calibri" panose="020F0502020204030204" pitchFamily="34" charset="0"/>
              </a:rPr>
              <a:t>06/08/21</a:t>
            </a:r>
            <a:r>
              <a:rPr lang="it-IT" dirty="0">
                <a:solidFill>
                  <a:srgbClr val="002060"/>
                </a:solidFill>
                <a:latin typeface="Calibri" panose="020F0502020204030204" pitchFamily="34" charset="0"/>
                <a:cs typeface="Calibri" panose="020F0502020204030204" pitchFamily="34" charset="0"/>
              </a:rPr>
              <a:t> - </a:t>
            </a:r>
            <a:r>
              <a:rPr lang="it-IT" dirty="0">
                <a:solidFill>
                  <a:srgbClr val="7030A0"/>
                </a:solidFill>
                <a:latin typeface="Calibri" panose="020F0502020204030204" pitchFamily="34" charset="0"/>
                <a:cs typeface="Calibri" panose="020F0502020204030204" pitchFamily="34" charset="0"/>
              </a:rPr>
              <a:t>RAFVG</a:t>
            </a:r>
          </a:p>
          <a:p>
            <a:r>
              <a:rPr lang="it-IT" dirty="0" err="1">
                <a:solidFill>
                  <a:srgbClr val="002060"/>
                </a:solidFill>
                <a:latin typeface="Calibri" panose="020F0502020204030204" pitchFamily="34" charset="0"/>
                <a:cs typeface="Calibri" panose="020F0502020204030204" pitchFamily="34" charset="0"/>
              </a:rPr>
              <a:t>Identification</a:t>
            </a:r>
            <a:r>
              <a:rPr lang="it-IT" dirty="0">
                <a:solidFill>
                  <a:srgbClr val="002060"/>
                </a:solidFill>
                <a:latin typeface="Calibri" panose="020F0502020204030204" pitchFamily="34" charset="0"/>
                <a:cs typeface="Calibri" panose="020F0502020204030204" pitchFamily="34" charset="0"/>
              </a:rPr>
              <a:t> of </a:t>
            </a:r>
            <a:r>
              <a:rPr lang="it-IT" dirty="0" err="1">
                <a:solidFill>
                  <a:srgbClr val="002060"/>
                </a:solidFill>
                <a:latin typeface="Calibri" panose="020F0502020204030204" pitchFamily="34" charset="0"/>
                <a:cs typeface="Calibri" panose="020F0502020204030204" pitchFamily="34" charset="0"/>
              </a:rPr>
              <a:t>regional</a:t>
            </a:r>
            <a:r>
              <a:rPr lang="it-IT" dirty="0">
                <a:solidFill>
                  <a:srgbClr val="002060"/>
                </a:solidFill>
                <a:latin typeface="Calibri" panose="020F0502020204030204" pitchFamily="34" charset="0"/>
                <a:cs typeface="Calibri" panose="020F0502020204030204" pitchFamily="34" charset="0"/>
              </a:rPr>
              <a:t>/</a:t>
            </a:r>
            <a:r>
              <a:rPr lang="it-IT" dirty="0" err="1">
                <a:solidFill>
                  <a:srgbClr val="002060"/>
                </a:solidFill>
                <a:latin typeface="Calibri" panose="020F0502020204030204" pitchFamily="34" charset="0"/>
                <a:cs typeface="Calibri" panose="020F0502020204030204" pitchFamily="34" charset="0"/>
              </a:rPr>
              <a:t>local</a:t>
            </a:r>
            <a:r>
              <a:rPr lang="it-IT" dirty="0">
                <a:solidFill>
                  <a:srgbClr val="002060"/>
                </a:solidFill>
                <a:latin typeface="Calibri" panose="020F0502020204030204" pitchFamily="34" charset="0"/>
                <a:cs typeface="Calibri" panose="020F0502020204030204" pitchFamily="34" charset="0"/>
              </a:rPr>
              <a:t> stakeholders (</a:t>
            </a:r>
            <a:r>
              <a:rPr lang="it-IT" dirty="0" err="1">
                <a:solidFill>
                  <a:srgbClr val="002060"/>
                </a:solidFill>
                <a:latin typeface="Calibri" panose="020F0502020204030204" pitchFamily="34" charset="0"/>
                <a:cs typeface="Calibri" panose="020F0502020204030204" pitchFamily="34" charset="0"/>
              </a:rPr>
              <a:t>LWGs</a:t>
            </a:r>
            <a:r>
              <a:rPr lang="it-IT" dirty="0">
                <a:solidFill>
                  <a:srgbClr val="002060"/>
                </a:solidFill>
                <a:latin typeface="Calibri" panose="020F0502020204030204" pitchFamily="34" charset="0"/>
                <a:cs typeface="Calibri" panose="020F0502020204030204" pitchFamily="34" charset="0"/>
              </a:rPr>
              <a:t>) – by </a:t>
            </a:r>
            <a:r>
              <a:rPr lang="it-IT" dirty="0">
                <a:solidFill>
                  <a:srgbClr val="00B050"/>
                </a:solidFill>
                <a:latin typeface="Calibri" panose="020F0502020204030204" pitchFamily="34" charset="0"/>
                <a:cs typeface="Calibri" panose="020F0502020204030204" pitchFamily="34" charset="0"/>
              </a:rPr>
              <a:t>25/08/21</a:t>
            </a:r>
            <a:r>
              <a:rPr lang="it-IT" dirty="0">
                <a:solidFill>
                  <a:srgbClr val="002060"/>
                </a:solidFill>
                <a:latin typeface="Calibri" panose="020F0502020204030204" pitchFamily="34" charset="0"/>
                <a:cs typeface="Calibri" panose="020F0502020204030204" pitchFamily="34" charset="0"/>
              </a:rPr>
              <a:t> </a:t>
            </a:r>
            <a:r>
              <a:rPr lang="it-IT" dirty="0" err="1">
                <a:solidFill>
                  <a:srgbClr val="002060"/>
                </a:solidFill>
                <a:latin typeface="Calibri" panose="020F0502020204030204" pitchFamily="34" charset="0"/>
                <a:cs typeface="Calibri" panose="020F0502020204030204" pitchFamily="34" charset="0"/>
              </a:rPr>
              <a:t>at</a:t>
            </a:r>
            <a:r>
              <a:rPr lang="it-IT" dirty="0">
                <a:solidFill>
                  <a:srgbClr val="002060"/>
                </a:solidFill>
                <a:latin typeface="Calibri" panose="020F0502020204030204" pitchFamily="34" charset="0"/>
                <a:cs typeface="Calibri" panose="020F0502020204030204" pitchFamily="34" charset="0"/>
              </a:rPr>
              <a:t> the </a:t>
            </a:r>
            <a:r>
              <a:rPr lang="it-IT" dirty="0" err="1">
                <a:solidFill>
                  <a:srgbClr val="002060"/>
                </a:solidFill>
                <a:latin typeface="Calibri" panose="020F0502020204030204" pitchFamily="34" charset="0"/>
                <a:cs typeface="Calibri" panose="020F0502020204030204" pitchFamily="34" charset="0"/>
              </a:rPr>
              <a:t>latest</a:t>
            </a:r>
            <a:r>
              <a:rPr lang="it-IT" dirty="0">
                <a:solidFill>
                  <a:srgbClr val="002060"/>
                </a:solidFill>
                <a:latin typeface="Calibri" panose="020F0502020204030204" pitchFamily="34" charset="0"/>
                <a:cs typeface="Calibri" panose="020F0502020204030204" pitchFamily="34" charset="0"/>
              </a:rPr>
              <a:t> - </a:t>
            </a:r>
            <a:r>
              <a:rPr lang="it-IT" dirty="0" err="1">
                <a:solidFill>
                  <a:srgbClr val="7030A0"/>
                </a:solidFill>
                <a:latin typeface="Calibri" panose="020F0502020204030204" pitchFamily="34" charset="0"/>
                <a:cs typeface="Calibri" panose="020F0502020204030204" pitchFamily="34" charset="0"/>
              </a:rPr>
              <a:t>RPs</a:t>
            </a:r>
            <a:endParaRPr lang="it-IT" dirty="0">
              <a:solidFill>
                <a:srgbClr val="7030A0"/>
              </a:solidFill>
              <a:latin typeface="Calibri" panose="020F0502020204030204" pitchFamily="34" charset="0"/>
              <a:cs typeface="Calibri" panose="020F0502020204030204" pitchFamily="34" charset="0"/>
            </a:endParaRPr>
          </a:p>
          <a:p>
            <a:r>
              <a:rPr lang="it-IT" dirty="0" err="1">
                <a:solidFill>
                  <a:srgbClr val="002060"/>
                </a:solidFill>
                <a:latin typeface="Calibri" panose="020F0502020204030204" pitchFamily="34" charset="0"/>
                <a:cs typeface="Calibri" panose="020F0502020204030204" pitchFamily="34" charset="0"/>
              </a:rPr>
              <a:t>Guidelines</a:t>
            </a:r>
            <a:r>
              <a:rPr lang="it-IT" dirty="0">
                <a:solidFill>
                  <a:srgbClr val="002060"/>
                </a:solidFill>
                <a:latin typeface="Calibri" panose="020F0502020204030204" pitchFamily="34" charset="0"/>
                <a:cs typeface="Calibri" panose="020F0502020204030204" pitchFamily="34" charset="0"/>
              </a:rPr>
              <a:t> for the frontrunner </a:t>
            </a:r>
            <a:r>
              <a:rPr lang="it-IT" dirty="0" err="1">
                <a:solidFill>
                  <a:srgbClr val="002060"/>
                </a:solidFill>
                <a:latin typeface="Calibri" panose="020F0502020204030204" pitchFamily="34" charset="0"/>
                <a:cs typeface="Calibri" panose="020F0502020204030204" pitchFamily="34" charset="0"/>
              </a:rPr>
              <a:t>analysis</a:t>
            </a:r>
            <a:r>
              <a:rPr lang="it-IT" dirty="0">
                <a:solidFill>
                  <a:srgbClr val="002060"/>
                </a:solidFill>
                <a:latin typeface="Calibri" panose="020F0502020204030204" pitchFamily="34" charset="0"/>
                <a:cs typeface="Calibri" panose="020F0502020204030204" pitchFamily="34" charset="0"/>
              </a:rPr>
              <a:t> – by the </a:t>
            </a:r>
            <a:r>
              <a:rPr lang="it-IT" dirty="0" err="1">
                <a:solidFill>
                  <a:srgbClr val="00B050"/>
                </a:solidFill>
                <a:latin typeface="Calibri" panose="020F0502020204030204" pitchFamily="34" charset="0"/>
                <a:cs typeface="Calibri" panose="020F0502020204030204" pitchFamily="34" charset="0"/>
              </a:rPr>
              <a:t>beginning</a:t>
            </a:r>
            <a:r>
              <a:rPr lang="it-IT" dirty="0">
                <a:solidFill>
                  <a:srgbClr val="00B050"/>
                </a:solidFill>
                <a:latin typeface="Calibri" panose="020F0502020204030204" pitchFamily="34" charset="0"/>
                <a:cs typeface="Calibri" panose="020F0502020204030204" pitchFamily="34" charset="0"/>
              </a:rPr>
              <a:t> of </a:t>
            </a:r>
            <a:r>
              <a:rPr lang="it-IT" dirty="0" err="1">
                <a:solidFill>
                  <a:srgbClr val="00B050"/>
                </a:solidFill>
                <a:latin typeface="Calibri" panose="020F0502020204030204" pitchFamily="34" charset="0"/>
                <a:cs typeface="Calibri" panose="020F0502020204030204" pitchFamily="34" charset="0"/>
              </a:rPr>
              <a:t>September</a:t>
            </a:r>
            <a:r>
              <a:rPr lang="it-IT" dirty="0">
                <a:solidFill>
                  <a:srgbClr val="00B050"/>
                </a:solidFill>
                <a:latin typeface="Calibri" panose="020F0502020204030204" pitchFamily="34" charset="0"/>
                <a:cs typeface="Calibri" panose="020F0502020204030204" pitchFamily="34" charset="0"/>
              </a:rPr>
              <a:t> </a:t>
            </a:r>
            <a:r>
              <a:rPr lang="it-IT" dirty="0">
                <a:solidFill>
                  <a:srgbClr val="002060"/>
                </a:solidFill>
                <a:latin typeface="Calibri" panose="020F0502020204030204" pitchFamily="34" charset="0"/>
                <a:cs typeface="Calibri" panose="020F0502020204030204" pitchFamily="34" charset="0"/>
              </a:rPr>
              <a:t>– </a:t>
            </a:r>
            <a:r>
              <a:rPr lang="it-IT" dirty="0">
                <a:solidFill>
                  <a:srgbClr val="7030A0"/>
                </a:solidFill>
                <a:latin typeface="Calibri" panose="020F0502020204030204" pitchFamily="34" charset="0"/>
                <a:cs typeface="Calibri" panose="020F0502020204030204" pitchFamily="34" charset="0"/>
              </a:rPr>
              <a:t>CA Cluster</a:t>
            </a:r>
          </a:p>
          <a:p>
            <a:r>
              <a:rPr lang="it-IT" dirty="0" err="1">
                <a:solidFill>
                  <a:srgbClr val="002060"/>
                </a:solidFill>
                <a:latin typeface="Calibri" panose="020F0502020204030204" pitchFamily="34" charset="0"/>
                <a:cs typeface="Calibri" panose="020F0502020204030204" pitchFamily="34" charset="0"/>
              </a:rPr>
              <a:t>Transnational</a:t>
            </a:r>
            <a:r>
              <a:rPr lang="it-IT" dirty="0">
                <a:solidFill>
                  <a:srgbClr val="002060"/>
                </a:solidFill>
                <a:latin typeface="Calibri" panose="020F0502020204030204" pitchFamily="34" charset="0"/>
                <a:cs typeface="Calibri" panose="020F0502020204030204" pitchFamily="34" charset="0"/>
              </a:rPr>
              <a:t> workshop - </a:t>
            </a:r>
            <a:r>
              <a:rPr lang="it-IT" dirty="0" err="1">
                <a:solidFill>
                  <a:srgbClr val="00B050"/>
                </a:solidFill>
                <a:latin typeface="Calibri" panose="020F0502020204030204" pitchFamily="34" charset="0"/>
                <a:cs typeface="Calibri" panose="020F0502020204030204" pitchFamily="34" charset="0"/>
              </a:rPr>
              <a:t>beginning</a:t>
            </a:r>
            <a:r>
              <a:rPr lang="it-IT" dirty="0">
                <a:solidFill>
                  <a:srgbClr val="00B050"/>
                </a:solidFill>
                <a:latin typeface="Calibri" panose="020F0502020204030204" pitchFamily="34" charset="0"/>
                <a:cs typeface="Calibri" panose="020F0502020204030204" pitchFamily="34" charset="0"/>
              </a:rPr>
              <a:t> of </a:t>
            </a:r>
            <a:r>
              <a:rPr lang="it-IT" dirty="0" err="1">
                <a:solidFill>
                  <a:srgbClr val="00B050"/>
                </a:solidFill>
                <a:latin typeface="Calibri" panose="020F0502020204030204" pitchFamily="34" charset="0"/>
                <a:cs typeface="Calibri" panose="020F0502020204030204" pitchFamily="34" charset="0"/>
              </a:rPr>
              <a:t>September</a:t>
            </a:r>
            <a:r>
              <a:rPr lang="it-IT" dirty="0">
                <a:solidFill>
                  <a:srgbClr val="00B050"/>
                </a:solidFill>
                <a:latin typeface="Calibri" panose="020F0502020204030204" pitchFamily="34" charset="0"/>
                <a:cs typeface="Calibri" panose="020F0502020204030204" pitchFamily="34" charset="0"/>
              </a:rPr>
              <a:t> </a:t>
            </a:r>
            <a:r>
              <a:rPr lang="it-IT" dirty="0">
                <a:solidFill>
                  <a:srgbClr val="002060"/>
                </a:solidFill>
                <a:latin typeface="Calibri" panose="020F0502020204030204" pitchFamily="34" charset="0"/>
                <a:cs typeface="Calibri" panose="020F0502020204030204" pitchFamily="34" charset="0"/>
              </a:rPr>
              <a:t>– </a:t>
            </a:r>
            <a:r>
              <a:rPr lang="it-IT" dirty="0" err="1">
                <a:solidFill>
                  <a:srgbClr val="7030A0"/>
                </a:solidFill>
                <a:latin typeface="Calibri" panose="020F0502020204030204" pitchFamily="34" charset="0"/>
                <a:cs typeface="Calibri" panose="020F0502020204030204" pitchFamily="34" charset="0"/>
              </a:rPr>
              <a:t>all</a:t>
            </a:r>
            <a:r>
              <a:rPr lang="it-IT" dirty="0">
                <a:solidFill>
                  <a:srgbClr val="7030A0"/>
                </a:solidFill>
                <a:latin typeface="Calibri" panose="020F0502020204030204" pitchFamily="34" charset="0"/>
                <a:cs typeface="Calibri" panose="020F0502020204030204" pitchFamily="34" charset="0"/>
              </a:rPr>
              <a:t> </a:t>
            </a:r>
            <a:r>
              <a:rPr lang="it-IT" dirty="0" err="1">
                <a:solidFill>
                  <a:srgbClr val="7030A0"/>
                </a:solidFill>
                <a:latin typeface="Calibri" panose="020F0502020204030204" pitchFamily="34" charset="0"/>
                <a:cs typeface="Calibri" panose="020F0502020204030204" pitchFamily="34" charset="0"/>
              </a:rPr>
              <a:t>PPs</a:t>
            </a:r>
            <a:endParaRPr lang="it-IT" dirty="0">
              <a:solidFill>
                <a:srgbClr val="7030A0"/>
              </a:solidFill>
              <a:latin typeface="Calibri" panose="020F0502020204030204" pitchFamily="34" charset="0"/>
              <a:cs typeface="Calibri" panose="020F0502020204030204" pitchFamily="34" charset="0"/>
            </a:endParaRPr>
          </a:p>
          <a:p>
            <a:r>
              <a:rPr lang="it-IT" dirty="0">
                <a:solidFill>
                  <a:srgbClr val="002060"/>
                </a:solidFill>
                <a:latin typeface="Calibri" panose="020F0502020204030204" pitchFamily="34" charset="0"/>
                <a:cs typeface="Calibri" panose="020F0502020204030204" pitchFamily="34" charset="0"/>
              </a:rPr>
              <a:t>World cafè and </a:t>
            </a:r>
            <a:r>
              <a:rPr lang="it-IT" dirty="0" err="1">
                <a:solidFill>
                  <a:srgbClr val="002060"/>
                </a:solidFill>
                <a:latin typeface="Calibri" panose="020F0502020204030204" pitchFamily="34" charset="0"/>
                <a:cs typeface="Calibri" panose="020F0502020204030204" pitchFamily="34" charset="0"/>
              </a:rPr>
              <a:t>needs</a:t>
            </a:r>
            <a:r>
              <a:rPr lang="it-IT" dirty="0">
                <a:solidFill>
                  <a:srgbClr val="002060"/>
                </a:solidFill>
                <a:latin typeface="Calibri" panose="020F0502020204030204" pitchFamily="34" charset="0"/>
                <a:cs typeface="Calibri" panose="020F0502020204030204" pitchFamily="34" charset="0"/>
              </a:rPr>
              <a:t> </a:t>
            </a:r>
            <a:r>
              <a:rPr lang="it-IT" dirty="0" err="1">
                <a:solidFill>
                  <a:srgbClr val="002060"/>
                </a:solidFill>
                <a:latin typeface="Calibri" panose="020F0502020204030204" pitchFamily="34" charset="0"/>
                <a:cs typeface="Calibri" panose="020F0502020204030204" pitchFamily="34" charset="0"/>
              </a:rPr>
              <a:t>analysis</a:t>
            </a:r>
            <a:r>
              <a:rPr lang="it-IT" dirty="0">
                <a:solidFill>
                  <a:srgbClr val="002060"/>
                </a:solidFill>
                <a:latin typeface="Calibri" panose="020F0502020204030204" pitchFamily="34" charset="0"/>
                <a:cs typeface="Calibri" panose="020F0502020204030204" pitchFamily="34" charset="0"/>
              </a:rPr>
              <a:t> – by </a:t>
            </a:r>
            <a:r>
              <a:rPr lang="it-IT" dirty="0">
                <a:solidFill>
                  <a:srgbClr val="00B050"/>
                </a:solidFill>
                <a:latin typeface="Calibri" panose="020F0502020204030204" pitchFamily="34" charset="0"/>
                <a:cs typeface="Calibri" panose="020F0502020204030204" pitchFamily="34" charset="0"/>
              </a:rPr>
              <a:t>30/09/21</a:t>
            </a:r>
            <a:r>
              <a:rPr lang="it-IT" dirty="0">
                <a:solidFill>
                  <a:srgbClr val="002060"/>
                </a:solidFill>
                <a:latin typeface="Calibri" panose="020F0502020204030204" pitchFamily="34" charset="0"/>
                <a:cs typeface="Calibri" panose="020F0502020204030204" pitchFamily="34" charset="0"/>
              </a:rPr>
              <a:t> - </a:t>
            </a:r>
            <a:r>
              <a:rPr lang="it-IT" dirty="0" err="1">
                <a:solidFill>
                  <a:srgbClr val="7030A0"/>
                </a:solidFill>
                <a:latin typeface="Calibri" panose="020F0502020204030204" pitchFamily="34" charset="0"/>
                <a:cs typeface="Calibri" panose="020F0502020204030204" pitchFamily="34" charset="0"/>
              </a:rPr>
              <a:t>RPs</a:t>
            </a:r>
            <a:endParaRPr lang="it-IT" dirty="0">
              <a:solidFill>
                <a:srgbClr val="7030A0"/>
              </a:solidFill>
              <a:latin typeface="Calibri" panose="020F0502020204030204" pitchFamily="34" charset="0"/>
              <a:cs typeface="Calibri" panose="020F0502020204030204" pitchFamily="34" charset="0"/>
            </a:endParaRPr>
          </a:p>
          <a:p>
            <a:r>
              <a:rPr lang="it-IT" dirty="0">
                <a:solidFill>
                  <a:srgbClr val="002060"/>
                </a:solidFill>
                <a:latin typeface="Calibri" panose="020F0502020204030204" pitchFamily="34" charset="0"/>
                <a:cs typeface="Calibri" panose="020F0502020204030204" pitchFamily="34" charset="0"/>
              </a:rPr>
              <a:t>Second online </a:t>
            </a:r>
            <a:r>
              <a:rPr lang="it-IT" dirty="0" err="1">
                <a:solidFill>
                  <a:srgbClr val="002060"/>
                </a:solidFill>
                <a:latin typeface="Calibri" panose="020F0502020204030204" pitchFamily="34" charset="0"/>
                <a:cs typeface="Calibri" panose="020F0502020204030204" pitchFamily="34" charset="0"/>
              </a:rPr>
              <a:t>coordination</a:t>
            </a:r>
            <a:r>
              <a:rPr lang="it-IT" dirty="0">
                <a:solidFill>
                  <a:srgbClr val="002060"/>
                </a:solidFill>
                <a:latin typeface="Calibri" panose="020F0502020204030204" pitchFamily="34" charset="0"/>
                <a:cs typeface="Calibri" panose="020F0502020204030204" pitchFamily="34" charset="0"/>
              </a:rPr>
              <a:t> meeting - </a:t>
            </a:r>
            <a:r>
              <a:rPr lang="it-IT" dirty="0">
                <a:solidFill>
                  <a:srgbClr val="00B050"/>
                </a:solidFill>
                <a:latin typeface="Calibri" panose="020F0502020204030204" pitchFamily="34" charset="0"/>
                <a:cs typeface="Calibri" panose="020F0502020204030204" pitchFamily="34" charset="0"/>
              </a:rPr>
              <a:t>???</a:t>
            </a:r>
            <a:r>
              <a:rPr lang="it-IT" dirty="0">
                <a:solidFill>
                  <a:srgbClr val="002060"/>
                </a:solidFill>
                <a:latin typeface="Calibri" panose="020F0502020204030204" pitchFamily="34" charset="0"/>
                <a:cs typeface="Calibri" panose="020F0502020204030204" pitchFamily="34" charset="0"/>
              </a:rPr>
              <a:t> – </a:t>
            </a:r>
            <a:r>
              <a:rPr lang="it-IT" dirty="0" err="1">
                <a:solidFill>
                  <a:srgbClr val="7030A0"/>
                </a:solidFill>
                <a:latin typeface="Calibri" panose="020F0502020204030204" pitchFamily="34" charset="0"/>
                <a:cs typeface="Calibri" panose="020F0502020204030204" pitchFamily="34" charset="0"/>
              </a:rPr>
              <a:t>all</a:t>
            </a:r>
            <a:r>
              <a:rPr lang="it-IT" dirty="0">
                <a:solidFill>
                  <a:srgbClr val="7030A0"/>
                </a:solidFill>
                <a:latin typeface="Calibri" panose="020F0502020204030204" pitchFamily="34" charset="0"/>
                <a:cs typeface="Calibri" panose="020F0502020204030204" pitchFamily="34" charset="0"/>
              </a:rPr>
              <a:t> </a:t>
            </a:r>
            <a:r>
              <a:rPr lang="it-IT" dirty="0" err="1">
                <a:solidFill>
                  <a:srgbClr val="7030A0"/>
                </a:solidFill>
                <a:latin typeface="Calibri" panose="020F0502020204030204" pitchFamily="34" charset="0"/>
                <a:cs typeface="Calibri" panose="020F0502020204030204" pitchFamily="34" charset="0"/>
              </a:rPr>
              <a:t>PPs</a:t>
            </a:r>
            <a:endParaRPr lang="it-IT"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1374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29" name="Shape 1408">
            <a:extLst>
              <a:ext uri="{FF2B5EF4-FFF2-40B4-BE49-F238E27FC236}">
                <a16:creationId xmlns:a16="http://schemas.microsoft.com/office/drawing/2014/main" id="{6A80F92D-0068-444A-890F-8A3C46845B31}"/>
              </a:ext>
            </a:extLst>
          </p:cNvPr>
          <p:cNvSpPr txBox="1">
            <a:spLocks/>
          </p:cNvSpPr>
          <p:nvPr/>
        </p:nvSpPr>
        <p:spPr>
          <a:xfrm>
            <a:off x="1115616" y="2204864"/>
            <a:ext cx="6912768" cy="1568700"/>
          </a:xfrm>
          <a:prstGeom prst="rect">
            <a:avLst/>
          </a:prstGeom>
          <a:ln>
            <a:noFill/>
          </a:ln>
        </p:spPr>
        <p:txBody>
          <a:bodyPr vert="horz"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b="1" dirty="0">
                <a:solidFill>
                  <a:srgbClr val="0E293C"/>
                </a:solidFill>
                <a:latin typeface="+mn-lt"/>
              </a:rPr>
              <a:t>Thanks for your attention!</a:t>
            </a:r>
          </a:p>
        </p:txBody>
      </p:sp>
    </p:spTree>
    <p:extLst>
      <p:ext uri="{BB962C8B-B14F-4D97-AF65-F5344CB8AC3E}">
        <p14:creationId xmlns:p14="http://schemas.microsoft.com/office/powerpoint/2010/main" val="337860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Titolo 1">
            <a:extLst>
              <a:ext uri="{FF2B5EF4-FFF2-40B4-BE49-F238E27FC236}">
                <a16:creationId xmlns:a16="http://schemas.microsoft.com/office/drawing/2014/main" id="{6AFB68EB-79D6-40A9-83BD-77B5D17D8D41}"/>
              </a:ext>
            </a:extLst>
          </p:cNvPr>
          <p:cNvSpPr txBox="1">
            <a:spLocks/>
          </p:cNvSpPr>
          <p:nvPr/>
        </p:nvSpPr>
        <p:spPr>
          <a:xfrm>
            <a:off x="784815" y="1700808"/>
            <a:ext cx="3683579" cy="4801353"/>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300" dirty="0">
                <a:solidFill>
                  <a:srgbClr val="7030A0"/>
                </a:solidFill>
              </a:rPr>
              <a:t>transferring the </a:t>
            </a:r>
            <a:r>
              <a:rPr lang="en-US" sz="4300" dirty="0" err="1">
                <a:solidFill>
                  <a:srgbClr val="7030A0"/>
                </a:solidFill>
              </a:rPr>
              <a:t>ChIMERA</a:t>
            </a:r>
            <a:r>
              <a:rPr lang="en-US" sz="4300" dirty="0">
                <a:solidFill>
                  <a:srgbClr val="7030A0"/>
                </a:solidFill>
              </a:rPr>
              <a:t> process and methodology </a:t>
            </a:r>
            <a:r>
              <a:rPr lang="en-US" dirty="0">
                <a:solidFill>
                  <a:schemeClr val="tx2">
                    <a:lumMod val="75000"/>
                  </a:schemeClr>
                </a:solidFill>
              </a:rPr>
              <a:t>for the </a:t>
            </a:r>
            <a:r>
              <a:rPr lang="en-US" dirty="0">
                <a:solidFill>
                  <a:srgbClr val="009900"/>
                </a:solidFill>
              </a:rPr>
              <a:t>growth </a:t>
            </a:r>
            <a:r>
              <a:rPr lang="en-US" dirty="0">
                <a:solidFill>
                  <a:schemeClr val="tx2">
                    <a:lumMod val="75000"/>
                  </a:schemeClr>
                </a:solidFill>
              </a:rPr>
              <a:t>of regional </a:t>
            </a:r>
            <a:r>
              <a:rPr lang="en-US" dirty="0">
                <a:solidFill>
                  <a:srgbClr val="009900"/>
                </a:solidFill>
              </a:rPr>
              <a:t>CCI subsectors</a:t>
            </a:r>
          </a:p>
          <a:p>
            <a:pPr algn="l"/>
            <a:r>
              <a:rPr lang="en-US" dirty="0">
                <a:solidFill>
                  <a:schemeClr val="tx2">
                    <a:lumMod val="75000"/>
                  </a:schemeClr>
                </a:solidFill>
              </a:rPr>
              <a:t>promoting the </a:t>
            </a:r>
            <a:r>
              <a:rPr lang="en-US" dirty="0">
                <a:solidFill>
                  <a:srgbClr val="009900"/>
                </a:solidFill>
              </a:rPr>
              <a:t>sustainable urban development</a:t>
            </a:r>
            <a:r>
              <a:rPr lang="en-US" dirty="0">
                <a:solidFill>
                  <a:schemeClr val="tx2">
                    <a:lumMod val="75000"/>
                  </a:schemeClr>
                </a:solidFill>
              </a:rPr>
              <a:t>. </a:t>
            </a:r>
          </a:p>
          <a:p>
            <a:pPr algn="l"/>
            <a:endParaRPr lang="en-US" dirty="0">
              <a:solidFill>
                <a:schemeClr val="tx2">
                  <a:lumMod val="75000"/>
                </a:schemeClr>
              </a:solidFill>
            </a:endParaRPr>
          </a:p>
          <a:p>
            <a:pPr algn="l"/>
            <a:endParaRPr lang="en-US" dirty="0">
              <a:solidFill>
                <a:schemeClr val="tx2">
                  <a:lumMod val="75000"/>
                </a:schemeClr>
              </a:solidFill>
            </a:endParaRPr>
          </a:p>
          <a:p>
            <a:pPr algn="l"/>
            <a:r>
              <a:rPr lang="en-US" sz="3800" dirty="0">
                <a:solidFill>
                  <a:schemeClr val="tx2">
                    <a:lumMod val="75000"/>
                  </a:schemeClr>
                </a:solidFill>
              </a:rPr>
              <a:t>The process focuses on </a:t>
            </a:r>
          </a:p>
          <a:p>
            <a:pPr algn="l"/>
            <a:endParaRPr lang="en-US" sz="3800" dirty="0">
              <a:solidFill>
                <a:schemeClr val="tx2">
                  <a:lumMod val="75000"/>
                </a:schemeClr>
              </a:solidFill>
            </a:endParaRPr>
          </a:p>
          <a:p>
            <a:pPr marL="571500" indent="-571500" algn="l">
              <a:buBlip>
                <a:blip r:embed="rId3">
                  <a:extLst>
                    <a:ext uri="{96DAC541-7B7A-43D3-8B79-37D633B846F1}">
                      <asvg:svgBlip xmlns:asvg="http://schemas.microsoft.com/office/drawing/2016/SVG/main" r:embed="rId4"/>
                    </a:ext>
                  </a:extLst>
                </a:blip>
              </a:buBlip>
            </a:pPr>
            <a:r>
              <a:rPr lang="en-US" sz="4300" dirty="0">
                <a:solidFill>
                  <a:srgbClr val="7030A0"/>
                </a:solidFill>
              </a:rPr>
              <a:t>regional working groups </a:t>
            </a:r>
          </a:p>
          <a:p>
            <a:pPr marL="571500" indent="-571500" algn="l">
              <a:buBlip>
                <a:blip r:embed="rId3">
                  <a:extLst>
                    <a:ext uri="{96DAC541-7B7A-43D3-8B79-37D633B846F1}">
                      <asvg:svgBlip xmlns:asvg="http://schemas.microsoft.com/office/drawing/2016/SVG/main" r:embed="rId4"/>
                    </a:ext>
                  </a:extLst>
                </a:blip>
              </a:buBlip>
            </a:pPr>
            <a:r>
              <a:rPr lang="en-US" sz="4300" dirty="0">
                <a:solidFill>
                  <a:srgbClr val="7030A0"/>
                </a:solidFill>
              </a:rPr>
              <a:t>regional CCI sector analysis</a:t>
            </a:r>
          </a:p>
          <a:p>
            <a:pPr marL="571500" indent="-571500" algn="l">
              <a:buBlip>
                <a:blip r:embed="rId3">
                  <a:extLst>
                    <a:ext uri="{96DAC541-7B7A-43D3-8B79-37D633B846F1}">
                      <asvg:svgBlip xmlns:asvg="http://schemas.microsoft.com/office/drawing/2016/SVG/main" r:embed="rId4"/>
                    </a:ext>
                  </a:extLst>
                </a:blip>
              </a:buBlip>
            </a:pPr>
            <a:r>
              <a:rPr lang="en-US" sz="4300" dirty="0">
                <a:solidFill>
                  <a:srgbClr val="7030A0"/>
                </a:solidFill>
              </a:rPr>
              <a:t>frontrunners analysis</a:t>
            </a:r>
          </a:p>
        </p:txBody>
      </p:sp>
      <p:sp>
        <p:nvSpPr>
          <p:cNvPr id="5" name="Rettangolo 4">
            <a:extLst>
              <a:ext uri="{FF2B5EF4-FFF2-40B4-BE49-F238E27FC236}">
                <a16:creationId xmlns:a16="http://schemas.microsoft.com/office/drawing/2014/main" id="{BD601391-F25D-4A54-BD17-BF7AAC329173}"/>
              </a:ext>
            </a:extLst>
          </p:cNvPr>
          <p:cNvSpPr/>
          <p:nvPr/>
        </p:nvSpPr>
        <p:spPr>
          <a:xfrm>
            <a:off x="3573460" y="702662"/>
            <a:ext cx="4470198" cy="584775"/>
          </a:xfrm>
          <a:prstGeom prst="rect">
            <a:avLst/>
          </a:prstGeom>
        </p:spPr>
        <p:txBody>
          <a:bodyPr wrap="none">
            <a:spAutoFit/>
          </a:bodyPr>
          <a:lstStyle/>
          <a:p>
            <a:r>
              <a:rPr lang="en-US" sz="3200" b="1" dirty="0">
                <a:solidFill>
                  <a:srgbClr val="2C9DDE"/>
                </a:solidFill>
                <a:ea typeface="+mj-ea"/>
                <a:cs typeface="+mj-cs"/>
              </a:rPr>
              <a:t>OBJECTIVE &amp; APPROACH </a:t>
            </a:r>
            <a:endParaRPr lang="en-US" sz="2800" b="1" dirty="0">
              <a:solidFill>
                <a:srgbClr val="2C9DDE"/>
              </a:solidFill>
              <a:ea typeface="+mj-ea"/>
              <a:cs typeface="+mj-cs"/>
            </a:endParaRPr>
          </a:p>
        </p:txBody>
      </p:sp>
      <p:pic>
        <p:nvPicPr>
          <p:cNvPr id="6" name="Shape 1434" descr="StrategicInnovationAndDesignThinking_XSDR221.jpg">
            <a:extLst>
              <a:ext uri="{FF2B5EF4-FFF2-40B4-BE49-F238E27FC236}">
                <a16:creationId xmlns:a16="http://schemas.microsoft.com/office/drawing/2014/main" id="{7DAEF052-0E64-48AA-AE60-5B31F2CC1CBE}"/>
              </a:ext>
            </a:extLst>
          </p:cNvPr>
          <p:cNvPicPr preferRelativeResize="0"/>
          <p:nvPr/>
        </p:nvPicPr>
        <p:blipFill rotWithShape="1">
          <a:blip r:embed="rId5">
            <a:alphaModFix/>
          </a:blip>
          <a:srcRect l="18704" r="18697"/>
          <a:stretch/>
        </p:blipFill>
        <p:spPr>
          <a:xfrm>
            <a:off x="5735956" y="3265721"/>
            <a:ext cx="1792580" cy="1564989"/>
          </a:xfrm>
          <a:prstGeom prst="hexagon">
            <a:avLst>
              <a:gd name="adj" fmla="val 28393"/>
              <a:gd name="vf" fmla="val 115470"/>
            </a:avLst>
          </a:prstGeom>
          <a:noFill/>
          <a:ln>
            <a:noFill/>
          </a:ln>
        </p:spPr>
      </p:pic>
      <p:sp>
        <p:nvSpPr>
          <p:cNvPr id="7" name="Shape 1439">
            <a:extLst>
              <a:ext uri="{FF2B5EF4-FFF2-40B4-BE49-F238E27FC236}">
                <a16:creationId xmlns:a16="http://schemas.microsoft.com/office/drawing/2014/main" id="{1855CF17-6EA7-413C-BE48-9F042F0B510A}"/>
              </a:ext>
            </a:extLst>
          </p:cNvPr>
          <p:cNvSpPr txBox="1"/>
          <p:nvPr/>
        </p:nvSpPr>
        <p:spPr>
          <a:xfrm>
            <a:off x="5335600" y="5916648"/>
            <a:ext cx="1057738" cy="249656"/>
          </a:xfrm>
          <a:prstGeom prst="rect">
            <a:avLst/>
          </a:prstGeom>
          <a:noFill/>
          <a:ln>
            <a:noFill/>
          </a:ln>
        </p:spPr>
        <p:txBody>
          <a:bodyPr lIns="91425" tIns="91425" rIns="91425" bIns="91425" anchor="t" anchorCtr="0">
            <a:noAutofit/>
          </a:bodyPr>
          <a:lstStyle/>
          <a:p>
            <a:pPr lvl="0">
              <a:spcBef>
                <a:spcPts val="0"/>
              </a:spcBef>
              <a:buNone/>
            </a:pPr>
            <a:r>
              <a:rPr lang="en" b="1" dirty="0">
                <a:solidFill>
                  <a:srgbClr val="2C9DDE"/>
                </a:solidFill>
              </a:rPr>
              <a:t>POLICIES</a:t>
            </a:r>
          </a:p>
        </p:txBody>
      </p:sp>
      <p:sp>
        <p:nvSpPr>
          <p:cNvPr id="8" name="Shape 1440">
            <a:extLst>
              <a:ext uri="{FF2B5EF4-FFF2-40B4-BE49-F238E27FC236}">
                <a16:creationId xmlns:a16="http://schemas.microsoft.com/office/drawing/2014/main" id="{67AD223B-14B0-4FA3-8941-D6C6C2683DBF}"/>
              </a:ext>
            </a:extLst>
          </p:cNvPr>
          <p:cNvSpPr txBox="1"/>
          <p:nvPr/>
        </p:nvSpPr>
        <p:spPr>
          <a:xfrm>
            <a:off x="7663811" y="5281978"/>
            <a:ext cx="1152128" cy="294964"/>
          </a:xfrm>
          <a:prstGeom prst="rect">
            <a:avLst/>
          </a:prstGeom>
          <a:noFill/>
          <a:ln>
            <a:noFill/>
          </a:ln>
        </p:spPr>
        <p:txBody>
          <a:bodyPr lIns="91425" tIns="91425" rIns="91425" bIns="91425" anchor="t" anchorCtr="0">
            <a:noAutofit/>
          </a:bodyPr>
          <a:lstStyle/>
          <a:p>
            <a:pPr lvl="0">
              <a:spcBef>
                <a:spcPts val="0"/>
              </a:spcBef>
              <a:buNone/>
            </a:pPr>
            <a:r>
              <a:rPr lang="en" b="1" dirty="0">
                <a:solidFill>
                  <a:srgbClr val="2C9DDE"/>
                </a:solidFill>
              </a:rPr>
              <a:t>CITIZENS</a:t>
            </a:r>
          </a:p>
        </p:txBody>
      </p:sp>
      <p:sp>
        <p:nvSpPr>
          <p:cNvPr id="9" name="Shape 1441">
            <a:extLst>
              <a:ext uri="{FF2B5EF4-FFF2-40B4-BE49-F238E27FC236}">
                <a16:creationId xmlns:a16="http://schemas.microsoft.com/office/drawing/2014/main" id="{2158D7C8-1E76-4F1A-93B3-7CFCF1175EF8}"/>
              </a:ext>
            </a:extLst>
          </p:cNvPr>
          <p:cNvSpPr txBox="1"/>
          <p:nvPr/>
        </p:nvSpPr>
        <p:spPr>
          <a:xfrm>
            <a:off x="4399998" y="5212031"/>
            <a:ext cx="1408561" cy="308062"/>
          </a:xfrm>
          <a:prstGeom prst="rect">
            <a:avLst/>
          </a:prstGeom>
          <a:noFill/>
          <a:ln>
            <a:noFill/>
          </a:ln>
        </p:spPr>
        <p:txBody>
          <a:bodyPr lIns="91425" tIns="91425" rIns="91425" bIns="91425" anchor="t" anchorCtr="0">
            <a:noAutofit/>
          </a:bodyPr>
          <a:lstStyle/>
          <a:p>
            <a:pPr lvl="0">
              <a:spcBef>
                <a:spcPts val="0"/>
              </a:spcBef>
              <a:buNone/>
            </a:pPr>
            <a:r>
              <a:rPr lang="en" b="1" dirty="0">
                <a:solidFill>
                  <a:srgbClr val="2C9DDE"/>
                </a:solidFill>
              </a:rPr>
              <a:t>RESEARCH</a:t>
            </a:r>
          </a:p>
        </p:txBody>
      </p:sp>
      <p:sp>
        <p:nvSpPr>
          <p:cNvPr id="10" name="Shape 1442">
            <a:extLst>
              <a:ext uri="{FF2B5EF4-FFF2-40B4-BE49-F238E27FC236}">
                <a16:creationId xmlns:a16="http://schemas.microsoft.com/office/drawing/2014/main" id="{37C4690B-AEFC-41A3-A2D1-71F27B7133C7}"/>
              </a:ext>
            </a:extLst>
          </p:cNvPr>
          <p:cNvSpPr txBox="1"/>
          <p:nvPr/>
        </p:nvSpPr>
        <p:spPr>
          <a:xfrm>
            <a:off x="7559977" y="5583491"/>
            <a:ext cx="45719" cy="45719"/>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1" name="Shape 1443">
            <a:extLst>
              <a:ext uri="{FF2B5EF4-FFF2-40B4-BE49-F238E27FC236}">
                <a16:creationId xmlns:a16="http://schemas.microsoft.com/office/drawing/2014/main" id="{F8194180-7240-4E2E-ABD9-601AAEE92234}"/>
              </a:ext>
            </a:extLst>
          </p:cNvPr>
          <p:cNvSpPr txBox="1"/>
          <p:nvPr/>
        </p:nvSpPr>
        <p:spPr>
          <a:xfrm>
            <a:off x="6779838" y="6160652"/>
            <a:ext cx="1352915" cy="292684"/>
          </a:xfrm>
          <a:prstGeom prst="rect">
            <a:avLst/>
          </a:prstGeom>
          <a:noFill/>
          <a:ln>
            <a:noFill/>
          </a:ln>
        </p:spPr>
        <p:txBody>
          <a:bodyPr lIns="91425" tIns="91425" rIns="91425" bIns="91425" anchor="t" anchorCtr="0">
            <a:noAutofit/>
          </a:bodyPr>
          <a:lstStyle/>
          <a:p>
            <a:pPr lvl="0">
              <a:spcBef>
                <a:spcPts val="0"/>
              </a:spcBef>
              <a:buNone/>
            </a:pPr>
            <a:r>
              <a:rPr lang="en" b="1" dirty="0">
                <a:solidFill>
                  <a:srgbClr val="2C9DDE"/>
                </a:solidFill>
              </a:rPr>
              <a:t>COMPANIES</a:t>
            </a:r>
          </a:p>
        </p:txBody>
      </p:sp>
      <p:cxnSp>
        <p:nvCxnSpPr>
          <p:cNvPr id="12" name="Connettore 7 2048">
            <a:extLst>
              <a:ext uri="{FF2B5EF4-FFF2-40B4-BE49-F238E27FC236}">
                <a16:creationId xmlns:a16="http://schemas.microsoft.com/office/drawing/2014/main" id="{80416F09-BA34-414D-99C1-BBC485A5A36C}"/>
              </a:ext>
            </a:extLst>
          </p:cNvPr>
          <p:cNvCxnSpPr>
            <a:stCxn id="9" idx="3"/>
          </p:cNvCxnSpPr>
          <p:nvPr/>
        </p:nvCxnSpPr>
        <p:spPr>
          <a:xfrm flipV="1">
            <a:off x="5808559" y="4808287"/>
            <a:ext cx="823687" cy="557775"/>
          </a:xfrm>
          <a:prstGeom prst="curvedConnector3">
            <a:avLst>
              <a:gd name="adj1" fmla="val 99080"/>
            </a:avLst>
          </a:prstGeom>
          <a:ln w="53975" cmpd="sng">
            <a:tailEnd type="arrow"/>
          </a:ln>
        </p:spPr>
        <p:style>
          <a:lnRef idx="1">
            <a:schemeClr val="accent1"/>
          </a:lnRef>
          <a:fillRef idx="0">
            <a:schemeClr val="accent1"/>
          </a:fillRef>
          <a:effectRef idx="0">
            <a:schemeClr val="accent1"/>
          </a:effectRef>
          <a:fontRef idx="minor">
            <a:schemeClr val="tx1"/>
          </a:fontRef>
        </p:style>
      </p:cxnSp>
      <p:cxnSp>
        <p:nvCxnSpPr>
          <p:cNvPr id="13" name="Connettore 7 38">
            <a:extLst>
              <a:ext uri="{FF2B5EF4-FFF2-40B4-BE49-F238E27FC236}">
                <a16:creationId xmlns:a16="http://schemas.microsoft.com/office/drawing/2014/main" id="{B91DC800-B528-47F7-BE29-D0C4CD76635B}"/>
              </a:ext>
            </a:extLst>
          </p:cNvPr>
          <p:cNvCxnSpPr>
            <a:stCxn id="7" idx="0"/>
          </p:cNvCxnSpPr>
          <p:nvPr/>
        </p:nvCxnSpPr>
        <p:spPr>
          <a:xfrm rot="5400000" flipH="1" flipV="1">
            <a:off x="5682455" y="5053700"/>
            <a:ext cx="1044963" cy="680934"/>
          </a:xfrm>
          <a:prstGeom prst="curvedConnector3">
            <a:avLst>
              <a:gd name="adj1" fmla="val 3023"/>
            </a:avLst>
          </a:prstGeom>
          <a:ln w="53975" cmpd="sng">
            <a:tailEnd type="arrow"/>
          </a:ln>
        </p:spPr>
        <p:style>
          <a:lnRef idx="1">
            <a:schemeClr val="accent1"/>
          </a:lnRef>
          <a:fillRef idx="0">
            <a:schemeClr val="accent1"/>
          </a:fillRef>
          <a:effectRef idx="0">
            <a:schemeClr val="accent1"/>
          </a:effectRef>
          <a:fontRef idx="minor">
            <a:schemeClr val="tx1"/>
          </a:fontRef>
        </p:style>
      </p:cxnSp>
      <p:cxnSp>
        <p:nvCxnSpPr>
          <p:cNvPr id="14" name="Connettore 7 43">
            <a:extLst>
              <a:ext uri="{FF2B5EF4-FFF2-40B4-BE49-F238E27FC236}">
                <a16:creationId xmlns:a16="http://schemas.microsoft.com/office/drawing/2014/main" id="{13CC3D31-35FD-4B8B-8A84-C50B2C918DAC}"/>
              </a:ext>
            </a:extLst>
          </p:cNvPr>
          <p:cNvCxnSpPr>
            <a:stCxn id="8" idx="1"/>
          </p:cNvCxnSpPr>
          <p:nvPr/>
        </p:nvCxnSpPr>
        <p:spPr>
          <a:xfrm rot="10800000">
            <a:off x="6756057" y="4816980"/>
            <a:ext cx="907755" cy="612480"/>
          </a:xfrm>
          <a:prstGeom prst="curvedConnector3">
            <a:avLst>
              <a:gd name="adj1" fmla="val 99836"/>
            </a:avLst>
          </a:prstGeom>
          <a:ln w="53975" cmpd="sng">
            <a:tailEnd type="arrow"/>
          </a:ln>
        </p:spPr>
        <p:style>
          <a:lnRef idx="1">
            <a:schemeClr val="accent1"/>
          </a:lnRef>
          <a:fillRef idx="0">
            <a:schemeClr val="accent1"/>
          </a:fillRef>
          <a:effectRef idx="0">
            <a:schemeClr val="accent1"/>
          </a:effectRef>
          <a:fontRef idx="minor">
            <a:schemeClr val="tx1"/>
          </a:fontRef>
        </p:style>
      </p:cxnSp>
      <p:cxnSp>
        <p:nvCxnSpPr>
          <p:cNvPr id="15" name="Connettore 7 49">
            <a:extLst>
              <a:ext uri="{FF2B5EF4-FFF2-40B4-BE49-F238E27FC236}">
                <a16:creationId xmlns:a16="http://schemas.microsoft.com/office/drawing/2014/main" id="{7F10456D-9BA8-47CD-907A-6E716F45D032}"/>
              </a:ext>
            </a:extLst>
          </p:cNvPr>
          <p:cNvCxnSpPr>
            <a:stCxn id="11" idx="0"/>
          </p:cNvCxnSpPr>
          <p:nvPr/>
        </p:nvCxnSpPr>
        <p:spPr>
          <a:xfrm rot="16200000" flipV="1">
            <a:off x="6457210" y="5161565"/>
            <a:ext cx="1216959" cy="781215"/>
          </a:xfrm>
          <a:prstGeom prst="curvedConnector3">
            <a:avLst>
              <a:gd name="adj1" fmla="val 14408"/>
            </a:avLst>
          </a:prstGeom>
          <a:ln w="53975" cmpd="sng">
            <a:tailEnd type="arrow"/>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05C306CF-5689-4CC1-9503-B06F0A2858AC}"/>
              </a:ext>
            </a:extLst>
          </p:cNvPr>
          <p:cNvSpPr txBox="1"/>
          <p:nvPr/>
        </p:nvSpPr>
        <p:spPr>
          <a:xfrm>
            <a:off x="7142206" y="4182455"/>
            <a:ext cx="2182322" cy="646331"/>
          </a:xfrm>
          <a:prstGeom prst="rect">
            <a:avLst/>
          </a:prstGeom>
          <a:noFill/>
        </p:spPr>
        <p:txBody>
          <a:bodyPr wrap="square">
            <a:spAutoFit/>
          </a:bodyPr>
          <a:lstStyle/>
          <a:p>
            <a:r>
              <a:rPr lang="en-US" sz="1800" dirty="0">
                <a:solidFill>
                  <a:srgbClr val="009900"/>
                </a:solidFill>
              </a:rPr>
              <a:t>regional CCI sector analysis</a:t>
            </a:r>
            <a:endParaRPr lang="it-IT" dirty="0">
              <a:solidFill>
                <a:srgbClr val="009900"/>
              </a:solidFill>
            </a:endParaRPr>
          </a:p>
        </p:txBody>
      </p:sp>
      <p:sp>
        <p:nvSpPr>
          <p:cNvPr id="17" name="CasellaDiTesto 16">
            <a:extLst>
              <a:ext uri="{FF2B5EF4-FFF2-40B4-BE49-F238E27FC236}">
                <a16:creationId xmlns:a16="http://schemas.microsoft.com/office/drawing/2014/main" id="{0589551E-2F42-4525-A8C9-695451FF005D}"/>
              </a:ext>
            </a:extLst>
          </p:cNvPr>
          <p:cNvSpPr txBox="1"/>
          <p:nvPr/>
        </p:nvSpPr>
        <p:spPr>
          <a:xfrm>
            <a:off x="7179959" y="3481888"/>
            <a:ext cx="2119831" cy="646331"/>
          </a:xfrm>
          <a:prstGeom prst="rect">
            <a:avLst/>
          </a:prstGeom>
          <a:noFill/>
        </p:spPr>
        <p:txBody>
          <a:bodyPr wrap="square">
            <a:spAutoFit/>
          </a:bodyPr>
          <a:lstStyle/>
          <a:p>
            <a:r>
              <a:rPr lang="en-US" sz="1800" dirty="0">
                <a:solidFill>
                  <a:srgbClr val="FF0066"/>
                </a:solidFill>
              </a:rPr>
              <a:t>frontrunners analysis</a:t>
            </a:r>
            <a:endParaRPr lang="it-IT" dirty="0">
              <a:solidFill>
                <a:srgbClr val="FF0066"/>
              </a:solidFill>
            </a:endParaRPr>
          </a:p>
        </p:txBody>
      </p:sp>
      <p:sp>
        <p:nvSpPr>
          <p:cNvPr id="18" name="CasellaDiTesto 17">
            <a:extLst>
              <a:ext uri="{FF2B5EF4-FFF2-40B4-BE49-F238E27FC236}">
                <a16:creationId xmlns:a16="http://schemas.microsoft.com/office/drawing/2014/main" id="{E76D9519-5091-4D8C-A134-66F95FBCF71D}"/>
              </a:ext>
            </a:extLst>
          </p:cNvPr>
          <p:cNvSpPr txBox="1"/>
          <p:nvPr/>
        </p:nvSpPr>
        <p:spPr>
          <a:xfrm>
            <a:off x="5303239" y="1772816"/>
            <a:ext cx="2797153" cy="1477328"/>
          </a:xfrm>
          <a:prstGeom prst="rect">
            <a:avLst/>
          </a:prstGeom>
          <a:noFill/>
        </p:spPr>
        <p:txBody>
          <a:bodyPr wrap="square">
            <a:spAutoFit/>
          </a:bodyPr>
          <a:lstStyle/>
          <a:p>
            <a:pPr algn="ctr"/>
            <a:r>
              <a:rPr lang="en-US" sz="1800" b="0" i="0" u="none" strike="noStrike" baseline="0" dirty="0">
                <a:solidFill>
                  <a:srgbClr val="0070C0"/>
                </a:solidFill>
                <a:latin typeface="FreeSerif"/>
              </a:rPr>
              <a:t>guidelines to support the role of CCIs to promote urban sustainability</a:t>
            </a:r>
          </a:p>
          <a:p>
            <a:pPr algn="ctr"/>
            <a:endParaRPr lang="en-US" sz="1800" b="0" i="0" u="none" strike="noStrike" baseline="0" dirty="0">
              <a:solidFill>
                <a:srgbClr val="0070C0"/>
              </a:solidFill>
              <a:latin typeface="FreeSerif"/>
            </a:endParaRPr>
          </a:p>
          <a:p>
            <a:pPr algn="ctr"/>
            <a:r>
              <a:rPr lang="en-US" dirty="0">
                <a:solidFill>
                  <a:srgbClr val="0070C0"/>
                </a:solidFill>
                <a:latin typeface="FreeSerif"/>
              </a:rPr>
              <a:t>SAPs</a:t>
            </a:r>
            <a:endParaRPr lang="it-IT" dirty="0">
              <a:solidFill>
                <a:srgbClr val="0070C0"/>
              </a:solidFill>
            </a:endParaRPr>
          </a:p>
        </p:txBody>
      </p:sp>
    </p:spTree>
    <p:extLst>
      <p:ext uri="{BB962C8B-B14F-4D97-AF65-F5344CB8AC3E}">
        <p14:creationId xmlns:p14="http://schemas.microsoft.com/office/powerpoint/2010/main" val="4129434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Shape 1454">
            <a:extLst>
              <a:ext uri="{FF2B5EF4-FFF2-40B4-BE49-F238E27FC236}">
                <a16:creationId xmlns:a16="http://schemas.microsoft.com/office/drawing/2014/main" id="{177077BC-A3E8-4733-AB9D-B9D5671156DE}"/>
              </a:ext>
            </a:extLst>
          </p:cNvPr>
          <p:cNvSpPr txBox="1">
            <a:spLocks/>
          </p:cNvSpPr>
          <p:nvPr/>
        </p:nvSpPr>
        <p:spPr>
          <a:xfrm>
            <a:off x="3707904" y="695468"/>
            <a:ext cx="4944300" cy="645300"/>
          </a:xfrm>
          <a:prstGeom prst="rect">
            <a:avLst/>
          </a:prstGeom>
        </p:spPr>
        <p:txBody>
          <a:bodyPr vert="horz" lIns="91425" tIns="91425" rIns="91425" bIns="91425"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3200" b="1" dirty="0">
                <a:solidFill>
                  <a:srgbClr val="2C9DDE"/>
                </a:solidFill>
                <a:latin typeface="+mn-lt"/>
                <a:cs typeface="Arial" pitchFamily="34" charset="0"/>
              </a:rPr>
              <a:t>OUTPUT and RESULT</a:t>
            </a:r>
          </a:p>
        </p:txBody>
      </p:sp>
      <p:sp>
        <p:nvSpPr>
          <p:cNvPr id="5" name="Shape 1455">
            <a:extLst>
              <a:ext uri="{FF2B5EF4-FFF2-40B4-BE49-F238E27FC236}">
                <a16:creationId xmlns:a16="http://schemas.microsoft.com/office/drawing/2014/main" id="{31816BA9-2351-43B2-95A9-8CEED8168E0F}"/>
              </a:ext>
            </a:extLst>
          </p:cNvPr>
          <p:cNvSpPr/>
          <p:nvPr/>
        </p:nvSpPr>
        <p:spPr>
          <a:xfrm>
            <a:off x="857850" y="2393311"/>
            <a:ext cx="2673900" cy="2148000"/>
          </a:xfrm>
          <a:prstGeom prst="ellipse">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it-IT" sz="1600" b="1" dirty="0" err="1">
                <a:solidFill>
                  <a:srgbClr val="2C9DDE"/>
                </a:solidFill>
                <a:cs typeface="Calibri"/>
              </a:rPr>
              <a:t>Process</a:t>
            </a:r>
            <a:r>
              <a:rPr lang="it-IT" sz="1600" b="1" dirty="0">
                <a:solidFill>
                  <a:srgbClr val="2C9DDE"/>
                </a:solidFill>
                <a:cs typeface="Calibri"/>
              </a:rPr>
              <a:t> for the </a:t>
            </a:r>
            <a:r>
              <a:rPr lang="it-IT" sz="1600" b="1" dirty="0" err="1">
                <a:solidFill>
                  <a:srgbClr val="2C9DDE"/>
                </a:solidFill>
                <a:cs typeface="Calibri"/>
              </a:rPr>
              <a:t>development</a:t>
            </a:r>
            <a:endParaRPr lang="it-IT" sz="1600" b="1" dirty="0">
              <a:solidFill>
                <a:srgbClr val="2C9DDE"/>
              </a:solidFill>
              <a:cs typeface="Calibri"/>
            </a:endParaRPr>
          </a:p>
          <a:p>
            <a:pPr algn="ctr"/>
            <a:r>
              <a:rPr lang="en-US" sz="1600" b="1" dirty="0">
                <a:solidFill>
                  <a:srgbClr val="2C9DDE"/>
                </a:solidFill>
                <a:cs typeface="Calibri"/>
              </a:rPr>
              <a:t>of regional CCI sectors as</a:t>
            </a:r>
          </a:p>
          <a:p>
            <a:pPr algn="ctr"/>
            <a:r>
              <a:rPr lang="it-IT" sz="1600" b="1" dirty="0" err="1">
                <a:solidFill>
                  <a:srgbClr val="2C9DDE"/>
                </a:solidFill>
                <a:cs typeface="Calibri"/>
              </a:rPr>
              <a:t>lever</a:t>
            </a:r>
            <a:r>
              <a:rPr lang="it-IT" sz="1600" b="1" dirty="0">
                <a:solidFill>
                  <a:srgbClr val="2C9DDE"/>
                </a:solidFill>
                <a:cs typeface="Calibri"/>
              </a:rPr>
              <a:t> for EU green </a:t>
            </a:r>
            <a:r>
              <a:rPr lang="it-IT" sz="1600" b="1" dirty="0" err="1">
                <a:solidFill>
                  <a:srgbClr val="2C9DDE"/>
                </a:solidFill>
                <a:cs typeface="Calibri"/>
              </a:rPr>
              <a:t>deal</a:t>
            </a:r>
            <a:endParaRPr lang="en" sz="1600" b="1" dirty="0">
              <a:solidFill>
                <a:srgbClr val="2C9DDE"/>
              </a:solidFill>
              <a:cs typeface="Calibri"/>
              <a:sym typeface="Calibri"/>
            </a:endParaRPr>
          </a:p>
        </p:txBody>
      </p:sp>
      <p:sp>
        <p:nvSpPr>
          <p:cNvPr id="6" name="Shape 1456">
            <a:extLst>
              <a:ext uri="{FF2B5EF4-FFF2-40B4-BE49-F238E27FC236}">
                <a16:creationId xmlns:a16="http://schemas.microsoft.com/office/drawing/2014/main" id="{6CFB8069-18DF-493B-88EF-94C3CDB572CB}"/>
              </a:ext>
            </a:extLst>
          </p:cNvPr>
          <p:cNvSpPr/>
          <p:nvPr/>
        </p:nvSpPr>
        <p:spPr>
          <a:xfrm>
            <a:off x="4968885" y="3348611"/>
            <a:ext cx="2874271" cy="1631100"/>
          </a:xfrm>
          <a:prstGeom prst="hexagon">
            <a:avLst>
              <a:gd name="adj" fmla="val 25000"/>
              <a:gd name="vf" fmla="val 115470"/>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lnSpc>
                <a:spcPct val="115000"/>
              </a:lnSpc>
              <a:spcBef>
                <a:spcPts val="0"/>
              </a:spcBef>
              <a:buClr>
                <a:schemeClr val="dk1"/>
              </a:buClr>
              <a:buSzPct val="61111"/>
              <a:buFont typeface="Arial"/>
              <a:buNone/>
            </a:pPr>
            <a:r>
              <a:rPr lang="en-US" sz="1600" b="1" dirty="0">
                <a:solidFill>
                  <a:srgbClr val="2C9DDE"/>
                </a:solidFill>
                <a:cs typeface="Calibri"/>
              </a:rPr>
              <a:t>Increased number of territories where CCIs are a leverage for innovation and sustainable urban development</a:t>
            </a:r>
            <a:endParaRPr lang="en" sz="1600" b="1" dirty="0">
              <a:solidFill>
                <a:srgbClr val="2C9DDE"/>
              </a:solidFill>
              <a:cs typeface="Calibri"/>
              <a:sym typeface="Calibri"/>
            </a:endParaRPr>
          </a:p>
        </p:txBody>
      </p:sp>
      <p:cxnSp>
        <p:nvCxnSpPr>
          <p:cNvPr id="7" name="Connettore 1 14">
            <a:extLst>
              <a:ext uri="{FF2B5EF4-FFF2-40B4-BE49-F238E27FC236}">
                <a16:creationId xmlns:a16="http://schemas.microsoft.com/office/drawing/2014/main" id="{A63152E3-FEAB-4383-9EB9-8B1B45B7085E}"/>
              </a:ext>
            </a:extLst>
          </p:cNvPr>
          <p:cNvCxnSpPr>
            <a:cxnSpLocks/>
            <a:stCxn id="5" idx="6"/>
            <a:endCxn id="6" idx="3"/>
          </p:cNvCxnSpPr>
          <p:nvPr/>
        </p:nvCxnSpPr>
        <p:spPr>
          <a:xfrm>
            <a:off x="3531750" y="3467311"/>
            <a:ext cx="1437135" cy="69685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D30BEE3F-5411-49EB-A6D4-DAD1625002EF}"/>
              </a:ext>
            </a:extLst>
          </p:cNvPr>
          <p:cNvCxnSpPr>
            <a:cxnSpLocks/>
            <a:stCxn id="6" idx="0"/>
          </p:cNvCxnSpPr>
          <p:nvPr/>
        </p:nvCxnSpPr>
        <p:spPr>
          <a:xfrm flipV="1">
            <a:off x="7843156" y="3573761"/>
            <a:ext cx="668213" cy="590400"/>
          </a:xfrm>
          <a:prstGeom prst="straightConnector1">
            <a:avLst/>
          </a:prstGeom>
          <a:ln w="539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29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Shape 1477">
            <a:extLst>
              <a:ext uri="{FF2B5EF4-FFF2-40B4-BE49-F238E27FC236}">
                <a16:creationId xmlns:a16="http://schemas.microsoft.com/office/drawing/2014/main" id="{7912473E-0D59-474C-9234-B9B33956B842}"/>
              </a:ext>
            </a:extLst>
          </p:cNvPr>
          <p:cNvSpPr/>
          <p:nvPr/>
        </p:nvSpPr>
        <p:spPr>
          <a:xfrm>
            <a:off x="457200" y="2688508"/>
            <a:ext cx="2827444" cy="1480983"/>
          </a:xfrm>
          <a:prstGeom prst="homePlate">
            <a:avLst>
              <a:gd name="adj" fmla="val 30129"/>
            </a:avLst>
          </a:prstGeom>
          <a:noFill/>
          <a:ln w="114300" cap="flat" cmpd="sng">
            <a:solidFill>
              <a:srgbClr val="FFCC66"/>
            </a:solidFill>
            <a:prstDash val="solid"/>
            <a:miter/>
            <a:headEnd type="none" w="med" len="med"/>
            <a:tailEnd type="none" w="med" len="med"/>
          </a:ln>
        </p:spPr>
        <p:txBody>
          <a:bodyPr lIns="91425" tIns="91425" rIns="91425" bIns="91425" anchor="ctr" anchorCtr="0">
            <a:noAutofit/>
          </a:bodyPr>
          <a:lstStyle/>
          <a:p>
            <a:pPr lvl="0" algn="ctr">
              <a:spcBef>
                <a:spcPts val="0"/>
              </a:spcBef>
              <a:buNone/>
            </a:pPr>
            <a:r>
              <a:rPr lang="en" sz="3200" b="1" dirty="0">
                <a:solidFill>
                  <a:srgbClr val="2C9DDE"/>
                </a:solidFill>
                <a:ea typeface="+mj-ea"/>
                <a:cs typeface="Arial" pitchFamily="34" charset="0"/>
                <a:sym typeface="Muli"/>
              </a:rPr>
              <a:t>WPs HELICOPTER VIEW</a:t>
            </a:r>
          </a:p>
        </p:txBody>
      </p:sp>
      <p:sp>
        <p:nvSpPr>
          <p:cNvPr id="5" name="Rettangolo 1">
            <a:extLst>
              <a:ext uri="{FF2B5EF4-FFF2-40B4-BE49-F238E27FC236}">
                <a16:creationId xmlns:a16="http://schemas.microsoft.com/office/drawing/2014/main" id="{ED717A75-B3BF-4E55-85E1-E00905F23F32}"/>
              </a:ext>
            </a:extLst>
          </p:cNvPr>
          <p:cNvSpPr>
            <a:spLocks noChangeArrowheads="1"/>
          </p:cNvSpPr>
          <p:nvPr/>
        </p:nvSpPr>
        <p:spPr bwMode="auto">
          <a:xfrm rot="-5400000">
            <a:off x="1845262" y="3532540"/>
            <a:ext cx="4608857"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it-IT" sz="1800" b="1">
                <a:solidFill>
                  <a:srgbClr val="FF0000"/>
                </a:solidFill>
                <a:latin typeface="Arial" panose="020B0604020202020204" pitchFamily="34" charset="0"/>
              </a:rPr>
              <a:t>All PPs involved</a:t>
            </a:r>
          </a:p>
        </p:txBody>
      </p:sp>
      <p:sp>
        <p:nvSpPr>
          <p:cNvPr id="6" name="Rettangolo 5">
            <a:extLst>
              <a:ext uri="{FF2B5EF4-FFF2-40B4-BE49-F238E27FC236}">
                <a16:creationId xmlns:a16="http://schemas.microsoft.com/office/drawing/2014/main" id="{39B2B00C-089C-468C-B326-27A91BE930F6}"/>
              </a:ext>
            </a:extLst>
          </p:cNvPr>
          <p:cNvSpPr/>
          <p:nvPr/>
        </p:nvSpPr>
        <p:spPr>
          <a:xfrm>
            <a:off x="4387685" y="1412777"/>
            <a:ext cx="3992563" cy="585787"/>
          </a:xfrm>
          <a:prstGeom prst="rect">
            <a:avLst/>
          </a:prstGeom>
          <a:solidFill>
            <a:schemeClr val="accent1">
              <a:lumMod val="20000"/>
              <a:lumOff val="80000"/>
            </a:schemeClr>
          </a:solidFill>
          <a:ln>
            <a:solidFill>
              <a:srgbClr val="0070C0"/>
            </a:solidFill>
          </a:ln>
        </p:spPr>
        <p:txBody>
          <a:bodyPr>
            <a:spAutoFit/>
          </a:bodyPr>
          <a:lstStyle/>
          <a:p>
            <a:pPr algn="ctr">
              <a:spcAft>
                <a:spcPts val="0"/>
              </a:spcAft>
              <a:defRPr/>
            </a:pPr>
            <a:r>
              <a:rPr lang="it-IT" sz="1600" b="1" dirty="0">
                <a:solidFill>
                  <a:srgbClr val="0070C0"/>
                </a:solidFill>
              </a:rPr>
              <a:t>3</a:t>
            </a:r>
            <a:r>
              <a:rPr lang="it-IT" sz="1600" b="1" dirty="0">
                <a:solidFill>
                  <a:srgbClr val="0070C0"/>
                </a:solidFill>
                <a:latin typeface="+mn-lt"/>
              </a:rPr>
              <a:t>.1 </a:t>
            </a:r>
            <a:r>
              <a:rPr lang="it-IT" sz="1600" b="1" dirty="0" err="1">
                <a:solidFill>
                  <a:srgbClr val="0070C0"/>
                </a:solidFill>
                <a:latin typeface="+mn-lt"/>
              </a:rPr>
              <a:t>Coordination</a:t>
            </a:r>
            <a:endParaRPr lang="it-IT" sz="1600" b="1" dirty="0">
              <a:solidFill>
                <a:srgbClr val="0070C0"/>
              </a:solidFill>
              <a:latin typeface="+mn-lt"/>
            </a:endParaRPr>
          </a:p>
          <a:p>
            <a:pPr algn="ctr">
              <a:spcAft>
                <a:spcPts val="0"/>
              </a:spcAft>
              <a:defRPr/>
            </a:pPr>
            <a:r>
              <a:rPr lang="it-IT" sz="1600" b="1" dirty="0">
                <a:solidFill>
                  <a:srgbClr val="008080"/>
                </a:solidFill>
                <a:latin typeface="+mn-lt"/>
              </a:rPr>
              <a:t>RAFVG</a:t>
            </a:r>
          </a:p>
        </p:txBody>
      </p:sp>
      <p:sp>
        <p:nvSpPr>
          <p:cNvPr id="7" name="Rettangolo 6">
            <a:extLst>
              <a:ext uri="{FF2B5EF4-FFF2-40B4-BE49-F238E27FC236}">
                <a16:creationId xmlns:a16="http://schemas.microsoft.com/office/drawing/2014/main" id="{64A837D7-D6EF-424A-9F09-21EEE126B4E2}"/>
              </a:ext>
            </a:extLst>
          </p:cNvPr>
          <p:cNvSpPr/>
          <p:nvPr/>
        </p:nvSpPr>
        <p:spPr>
          <a:xfrm>
            <a:off x="4387685" y="2204939"/>
            <a:ext cx="3992563" cy="584775"/>
          </a:xfrm>
          <a:prstGeom prst="rect">
            <a:avLst/>
          </a:prstGeom>
          <a:ln>
            <a:solidFill>
              <a:srgbClr val="0070C0"/>
            </a:solidFill>
          </a:ln>
        </p:spPr>
        <p:txBody>
          <a:bodyPr>
            <a:spAutoFit/>
          </a:bodyPr>
          <a:lstStyle/>
          <a:p>
            <a:pPr algn="ctr">
              <a:spcAft>
                <a:spcPts val="0"/>
              </a:spcAft>
              <a:defRPr/>
            </a:pPr>
            <a:r>
              <a:rPr lang="it-IT" sz="1600" b="1" dirty="0">
                <a:solidFill>
                  <a:srgbClr val="0070C0"/>
                </a:solidFill>
              </a:rPr>
              <a:t>3.2 </a:t>
            </a:r>
            <a:r>
              <a:rPr lang="it-IT" sz="1600" b="1" dirty="0" err="1">
                <a:solidFill>
                  <a:srgbClr val="0070C0"/>
                </a:solidFill>
              </a:rPr>
              <a:t>Communication</a:t>
            </a:r>
            <a:endParaRPr lang="it-IT" sz="1600" b="1" dirty="0">
              <a:solidFill>
                <a:srgbClr val="0070C0"/>
              </a:solidFill>
              <a:latin typeface="+mn-lt"/>
            </a:endParaRPr>
          </a:p>
          <a:p>
            <a:pPr algn="ctr">
              <a:spcAft>
                <a:spcPts val="0"/>
              </a:spcAft>
              <a:defRPr/>
            </a:pPr>
            <a:r>
              <a:rPr lang="it-IT" sz="1600" b="1" dirty="0">
                <a:solidFill>
                  <a:srgbClr val="008080"/>
                </a:solidFill>
              </a:rPr>
              <a:t>CA Cluster</a:t>
            </a:r>
            <a:endParaRPr lang="it-IT" sz="1600" b="1" dirty="0">
              <a:solidFill>
                <a:srgbClr val="008080"/>
              </a:solidFill>
              <a:latin typeface="+mn-lt"/>
            </a:endParaRPr>
          </a:p>
        </p:txBody>
      </p:sp>
      <p:sp>
        <p:nvSpPr>
          <p:cNvPr id="8" name="Rettangolo 7">
            <a:extLst>
              <a:ext uri="{FF2B5EF4-FFF2-40B4-BE49-F238E27FC236}">
                <a16:creationId xmlns:a16="http://schemas.microsoft.com/office/drawing/2014/main" id="{96D2FC08-5F0E-4FAF-8ABC-2BD92650CB9A}"/>
              </a:ext>
            </a:extLst>
          </p:cNvPr>
          <p:cNvSpPr/>
          <p:nvPr/>
        </p:nvSpPr>
        <p:spPr>
          <a:xfrm>
            <a:off x="4387685" y="2925292"/>
            <a:ext cx="3992563" cy="584775"/>
          </a:xfrm>
          <a:prstGeom prst="rect">
            <a:avLst/>
          </a:prstGeom>
          <a:solidFill>
            <a:schemeClr val="accent1">
              <a:lumMod val="20000"/>
              <a:lumOff val="80000"/>
            </a:schemeClr>
          </a:solidFill>
          <a:ln>
            <a:solidFill>
              <a:srgbClr val="0070C0"/>
            </a:solidFill>
          </a:ln>
        </p:spPr>
        <p:txBody>
          <a:bodyPr>
            <a:spAutoFit/>
          </a:bodyPr>
          <a:lstStyle/>
          <a:p>
            <a:pPr algn="ctr">
              <a:spcAft>
                <a:spcPts val="0"/>
              </a:spcAft>
              <a:defRPr/>
            </a:pPr>
            <a:r>
              <a:rPr lang="it-IT" sz="1600" b="1" dirty="0">
                <a:solidFill>
                  <a:srgbClr val="0070C0"/>
                </a:solidFill>
              </a:rPr>
              <a:t>3</a:t>
            </a:r>
            <a:r>
              <a:rPr lang="it-IT" sz="1600" b="1" dirty="0">
                <a:solidFill>
                  <a:srgbClr val="0070C0"/>
                </a:solidFill>
                <a:latin typeface="+mn-lt"/>
              </a:rPr>
              <a:t>.3 </a:t>
            </a:r>
            <a:r>
              <a:rPr lang="it-IT" sz="1600" b="1" dirty="0">
                <a:solidFill>
                  <a:srgbClr val="0070C0"/>
                </a:solidFill>
              </a:rPr>
              <a:t>Adaptation of </a:t>
            </a:r>
            <a:r>
              <a:rPr lang="it-IT" sz="1600" b="1" dirty="0" err="1">
                <a:solidFill>
                  <a:srgbClr val="0070C0"/>
                </a:solidFill>
              </a:rPr>
              <a:t>ChIMERA</a:t>
            </a:r>
            <a:r>
              <a:rPr lang="it-IT" sz="1600" b="1" dirty="0">
                <a:solidFill>
                  <a:srgbClr val="0070C0"/>
                </a:solidFill>
              </a:rPr>
              <a:t> </a:t>
            </a:r>
            <a:r>
              <a:rPr lang="it-IT" sz="1600" b="1" dirty="0" err="1">
                <a:solidFill>
                  <a:srgbClr val="0070C0"/>
                </a:solidFill>
              </a:rPr>
              <a:t>methodology</a:t>
            </a:r>
            <a:endParaRPr lang="it-IT" sz="1600" b="1" dirty="0">
              <a:solidFill>
                <a:srgbClr val="0070C0"/>
              </a:solidFill>
              <a:latin typeface="+mn-lt"/>
            </a:endParaRPr>
          </a:p>
          <a:p>
            <a:pPr algn="ctr">
              <a:spcAft>
                <a:spcPts val="0"/>
              </a:spcAft>
              <a:defRPr/>
            </a:pPr>
            <a:r>
              <a:rPr lang="it-IT" sz="1600" b="1" dirty="0">
                <a:solidFill>
                  <a:srgbClr val="008080"/>
                </a:solidFill>
                <a:latin typeface="+mn-lt"/>
              </a:rPr>
              <a:t>RAFVG</a:t>
            </a:r>
          </a:p>
        </p:txBody>
      </p:sp>
      <p:sp>
        <p:nvSpPr>
          <p:cNvPr id="9" name="Rettangolo 8">
            <a:extLst>
              <a:ext uri="{FF2B5EF4-FFF2-40B4-BE49-F238E27FC236}">
                <a16:creationId xmlns:a16="http://schemas.microsoft.com/office/drawing/2014/main" id="{EC72A8FF-9538-438F-A866-E252B9184CB9}"/>
              </a:ext>
            </a:extLst>
          </p:cNvPr>
          <p:cNvSpPr/>
          <p:nvPr/>
        </p:nvSpPr>
        <p:spPr>
          <a:xfrm>
            <a:off x="4387685" y="3717380"/>
            <a:ext cx="3992563" cy="584775"/>
          </a:xfrm>
          <a:prstGeom prst="rect">
            <a:avLst/>
          </a:prstGeom>
          <a:ln>
            <a:solidFill>
              <a:srgbClr val="0070C0"/>
            </a:solidFill>
          </a:ln>
        </p:spPr>
        <p:txBody>
          <a:bodyPr>
            <a:spAutoFit/>
          </a:bodyPr>
          <a:lstStyle/>
          <a:p>
            <a:pPr algn="ctr">
              <a:spcAft>
                <a:spcPts val="0"/>
              </a:spcAft>
              <a:defRPr/>
            </a:pPr>
            <a:r>
              <a:rPr lang="it-IT" sz="1600" b="1" dirty="0">
                <a:solidFill>
                  <a:srgbClr val="0070C0"/>
                </a:solidFill>
              </a:rPr>
              <a:t>3</a:t>
            </a:r>
            <a:r>
              <a:rPr lang="it-IT" sz="1600" b="1" dirty="0">
                <a:solidFill>
                  <a:srgbClr val="0070C0"/>
                </a:solidFill>
                <a:latin typeface="+mn-lt"/>
              </a:rPr>
              <a:t>.4 Frontrunner </a:t>
            </a:r>
            <a:r>
              <a:rPr lang="it-IT" sz="1600" b="1" dirty="0" err="1">
                <a:solidFill>
                  <a:srgbClr val="0070C0"/>
                </a:solidFill>
                <a:latin typeface="+mn-lt"/>
              </a:rPr>
              <a:t>analysis</a:t>
            </a:r>
            <a:endParaRPr lang="it-IT" sz="1600" b="1" dirty="0">
              <a:solidFill>
                <a:srgbClr val="0070C0"/>
              </a:solidFill>
              <a:latin typeface="+mn-lt"/>
            </a:endParaRPr>
          </a:p>
          <a:p>
            <a:pPr algn="ctr">
              <a:spcAft>
                <a:spcPts val="0"/>
              </a:spcAft>
              <a:defRPr/>
            </a:pPr>
            <a:r>
              <a:rPr lang="it-IT" sz="1600" b="1" dirty="0">
                <a:solidFill>
                  <a:srgbClr val="008080"/>
                </a:solidFill>
              </a:rPr>
              <a:t>CA Cluster</a:t>
            </a:r>
            <a:endParaRPr lang="it-IT" sz="1600" b="1" dirty="0">
              <a:solidFill>
                <a:srgbClr val="008080"/>
              </a:solidFill>
              <a:latin typeface="+mn-lt"/>
            </a:endParaRPr>
          </a:p>
        </p:txBody>
      </p:sp>
      <p:sp>
        <p:nvSpPr>
          <p:cNvPr id="10" name="Rettangolo 9">
            <a:extLst>
              <a:ext uri="{FF2B5EF4-FFF2-40B4-BE49-F238E27FC236}">
                <a16:creationId xmlns:a16="http://schemas.microsoft.com/office/drawing/2014/main" id="{B1D5ECEF-81A7-4EC7-B515-EA87412104B0}"/>
              </a:ext>
            </a:extLst>
          </p:cNvPr>
          <p:cNvSpPr/>
          <p:nvPr/>
        </p:nvSpPr>
        <p:spPr>
          <a:xfrm>
            <a:off x="4387685" y="4437460"/>
            <a:ext cx="3992563" cy="584200"/>
          </a:xfrm>
          <a:prstGeom prst="rect">
            <a:avLst/>
          </a:prstGeom>
          <a:solidFill>
            <a:schemeClr val="accent1">
              <a:lumMod val="20000"/>
              <a:lumOff val="80000"/>
            </a:schemeClr>
          </a:solidFill>
          <a:ln>
            <a:solidFill>
              <a:srgbClr val="0070C0"/>
            </a:solidFill>
          </a:ln>
        </p:spPr>
        <p:txBody>
          <a:bodyPr>
            <a:spAutoFit/>
          </a:bodyPr>
          <a:lstStyle/>
          <a:p>
            <a:pPr algn="ctr">
              <a:spcAft>
                <a:spcPts val="0"/>
              </a:spcAft>
              <a:defRPr/>
            </a:pPr>
            <a:r>
              <a:rPr lang="it-IT" sz="1600" b="1" dirty="0">
                <a:solidFill>
                  <a:srgbClr val="0070C0"/>
                </a:solidFill>
              </a:rPr>
              <a:t>3</a:t>
            </a:r>
            <a:r>
              <a:rPr lang="it-IT" sz="1600" b="1" dirty="0">
                <a:solidFill>
                  <a:srgbClr val="0070C0"/>
                </a:solidFill>
                <a:latin typeface="+mn-lt"/>
              </a:rPr>
              <a:t>.5 </a:t>
            </a:r>
            <a:r>
              <a:rPr lang="it-IT" sz="1600" b="1" dirty="0" err="1">
                <a:solidFill>
                  <a:srgbClr val="0070C0"/>
                </a:solidFill>
                <a:latin typeface="+mn-lt"/>
              </a:rPr>
              <a:t>Capacity</a:t>
            </a:r>
            <a:r>
              <a:rPr lang="it-IT" sz="1600" b="1" dirty="0">
                <a:solidFill>
                  <a:srgbClr val="0070C0"/>
                </a:solidFill>
                <a:latin typeface="+mn-lt"/>
              </a:rPr>
              <a:t> building</a:t>
            </a:r>
          </a:p>
          <a:p>
            <a:pPr algn="ctr">
              <a:spcAft>
                <a:spcPts val="0"/>
              </a:spcAft>
              <a:defRPr/>
            </a:pPr>
            <a:r>
              <a:rPr lang="it-IT" sz="1600" b="1" dirty="0">
                <a:solidFill>
                  <a:srgbClr val="008080"/>
                </a:solidFill>
              </a:rPr>
              <a:t>CA Cluster</a:t>
            </a:r>
            <a:endParaRPr lang="it-IT" sz="1600" b="1" dirty="0">
              <a:solidFill>
                <a:srgbClr val="008080"/>
              </a:solidFill>
              <a:latin typeface="+mn-lt"/>
            </a:endParaRPr>
          </a:p>
        </p:txBody>
      </p:sp>
      <p:sp>
        <p:nvSpPr>
          <p:cNvPr id="11" name="Rettangolo 10">
            <a:extLst>
              <a:ext uri="{FF2B5EF4-FFF2-40B4-BE49-F238E27FC236}">
                <a16:creationId xmlns:a16="http://schemas.microsoft.com/office/drawing/2014/main" id="{BA7C4152-31EA-445F-95CD-345FEEBE9325}"/>
              </a:ext>
            </a:extLst>
          </p:cNvPr>
          <p:cNvSpPr/>
          <p:nvPr/>
        </p:nvSpPr>
        <p:spPr>
          <a:xfrm rot="16200000">
            <a:off x="1440319" y="3533056"/>
            <a:ext cx="4608858" cy="368300"/>
          </a:xfrm>
          <a:prstGeom prst="rect">
            <a:avLst/>
          </a:prstGeom>
          <a:ln>
            <a:solidFill>
              <a:schemeClr val="accent3">
                <a:lumMod val="50000"/>
              </a:schemeClr>
            </a:solidFill>
          </a:ln>
        </p:spPr>
        <p:txBody>
          <a:bodyPr wrap="square">
            <a:spAutoFit/>
          </a:bodyPr>
          <a:lstStyle/>
          <a:p>
            <a:pPr algn="ctr">
              <a:defRPr/>
            </a:pPr>
            <a:r>
              <a:rPr lang="en-US" altLang="it-IT" b="1" dirty="0">
                <a:solidFill>
                  <a:schemeClr val="accent5">
                    <a:lumMod val="50000"/>
                  </a:schemeClr>
                </a:solidFill>
              </a:rPr>
              <a:t>01/06/2021 – 31/06/2022</a:t>
            </a:r>
            <a:endParaRPr lang="fr-FR" altLang="it-IT" b="1" dirty="0">
              <a:solidFill>
                <a:schemeClr val="accent5">
                  <a:lumMod val="50000"/>
                </a:schemeClr>
              </a:solidFill>
            </a:endParaRPr>
          </a:p>
        </p:txBody>
      </p:sp>
      <p:sp>
        <p:nvSpPr>
          <p:cNvPr id="12" name="Rettangolo 11">
            <a:extLst>
              <a:ext uri="{FF2B5EF4-FFF2-40B4-BE49-F238E27FC236}">
                <a16:creationId xmlns:a16="http://schemas.microsoft.com/office/drawing/2014/main" id="{3C4396C0-B680-4AEA-96BB-C37C50D32EE3}"/>
              </a:ext>
            </a:extLst>
          </p:cNvPr>
          <p:cNvSpPr/>
          <p:nvPr/>
        </p:nvSpPr>
        <p:spPr>
          <a:xfrm>
            <a:off x="4395861" y="5190639"/>
            <a:ext cx="3992563" cy="830997"/>
          </a:xfrm>
          <a:prstGeom prst="rect">
            <a:avLst/>
          </a:prstGeom>
          <a:ln>
            <a:solidFill>
              <a:srgbClr val="0070C0"/>
            </a:solidFill>
          </a:ln>
        </p:spPr>
        <p:txBody>
          <a:bodyPr>
            <a:spAutoFit/>
          </a:bodyPr>
          <a:lstStyle/>
          <a:p>
            <a:pPr algn="ctr"/>
            <a:r>
              <a:rPr lang="it-IT" sz="1600" b="1" dirty="0">
                <a:solidFill>
                  <a:srgbClr val="0070C0"/>
                </a:solidFill>
              </a:rPr>
              <a:t>3</a:t>
            </a:r>
            <a:r>
              <a:rPr lang="it-IT" sz="1600" b="1" dirty="0">
                <a:solidFill>
                  <a:srgbClr val="0070C0"/>
                </a:solidFill>
                <a:latin typeface="+mn-lt"/>
              </a:rPr>
              <a:t>.6 </a:t>
            </a:r>
            <a:r>
              <a:rPr lang="en-US" sz="1600" b="1" dirty="0">
                <a:solidFill>
                  <a:srgbClr val="0070C0"/>
                </a:solidFill>
              </a:rPr>
              <a:t>Developing common strategies to foster the role of CCIs for urban </a:t>
            </a:r>
            <a:r>
              <a:rPr lang="it-IT" sz="1600" b="1" dirty="0" err="1">
                <a:solidFill>
                  <a:srgbClr val="0070C0"/>
                </a:solidFill>
              </a:rPr>
              <a:t>Sustainability</a:t>
            </a:r>
            <a:endParaRPr lang="it-IT" sz="1600" b="1" dirty="0">
              <a:solidFill>
                <a:srgbClr val="0070C0"/>
              </a:solidFill>
            </a:endParaRPr>
          </a:p>
          <a:p>
            <a:pPr algn="ctr"/>
            <a:r>
              <a:rPr lang="it-IT" sz="1600" b="1" dirty="0">
                <a:solidFill>
                  <a:srgbClr val="008080"/>
                </a:solidFill>
                <a:latin typeface="+mn-lt"/>
              </a:rPr>
              <a:t>RAFVG</a:t>
            </a:r>
          </a:p>
        </p:txBody>
      </p:sp>
    </p:spTree>
    <p:extLst>
      <p:ext uri="{BB962C8B-B14F-4D97-AF65-F5344CB8AC3E}">
        <p14:creationId xmlns:p14="http://schemas.microsoft.com/office/powerpoint/2010/main" val="1570281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Shape 1485">
            <a:extLst>
              <a:ext uri="{FF2B5EF4-FFF2-40B4-BE49-F238E27FC236}">
                <a16:creationId xmlns:a16="http://schemas.microsoft.com/office/drawing/2014/main" id="{7DCE5BB6-E8E1-4BC6-B51E-9DBEE364996E}"/>
              </a:ext>
            </a:extLst>
          </p:cNvPr>
          <p:cNvSpPr txBox="1">
            <a:spLocks/>
          </p:cNvSpPr>
          <p:nvPr/>
        </p:nvSpPr>
        <p:spPr>
          <a:xfrm>
            <a:off x="4781672" y="1628799"/>
            <a:ext cx="3822686" cy="4415657"/>
          </a:xfrm>
          <a:prstGeom prst="rect">
            <a:avLst/>
          </a:prstGeom>
          <a:solidFill>
            <a:schemeClr val="accent3">
              <a:lumMod val="60000"/>
              <a:lumOff val="40000"/>
            </a:schemeClr>
          </a:solidFill>
        </p:spPr>
        <p:style>
          <a:lnRef idx="1">
            <a:schemeClr val="accent4"/>
          </a:lnRef>
          <a:fillRef idx="2">
            <a:schemeClr val="accent4"/>
          </a:fillRef>
          <a:effectRef idx="1">
            <a:schemeClr val="accent4"/>
          </a:effectRef>
          <a:fontRef idx="minor">
            <a:schemeClr val="dk1"/>
          </a:fontRef>
        </p:style>
        <p:txBody>
          <a:bodyPr vert="horz" lIns="91425" tIns="91425" rIns="91425" bIns="91425" rtlCol="0" anchor="b"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285750" indent="-285750" algn="just">
              <a:lnSpc>
                <a:spcPct val="115000"/>
              </a:lnSpc>
              <a:spcBef>
                <a:spcPts val="0"/>
              </a:spcBef>
              <a:buClr>
                <a:schemeClr val="dk1"/>
              </a:buClr>
              <a:buSzPct val="91666"/>
              <a:buFont typeface="Arial" panose="020B0604020202020204" pitchFamily="34" charset="0"/>
              <a:buChar char="•"/>
            </a:pPr>
            <a:r>
              <a:rPr lang="en-US" sz="1800" b="1" dirty="0">
                <a:solidFill>
                  <a:srgbClr val="002060"/>
                </a:solidFill>
              </a:rPr>
              <a:t>Steering Committees and technical coordination meetings (1 </a:t>
            </a:r>
            <a:r>
              <a:rPr lang="en-US" sz="1800" b="1" dirty="0" err="1">
                <a:solidFill>
                  <a:srgbClr val="002060"/>
                </a:solidFill>
              </a:rPr>
              <a:t>KoM</a:t>
            </a:r>
            <a:r>
              <a:rPr lang="en-US" sz="1800" b="1" dirty="0">
                <a:solidFill>
                  <a:srgbClr val="002060"/>
                </a:solidFill>
              </a:rPr>
              <a:t> + 2 meetings)</a:t>
            </a:r>
          </a:p>
          <a:p>
            <a:pPr marL="285750" indent="-285750" algn="just">
              <a:lnSpc>
                <a:spcPct val="115000"/>
              </a:lnSpc>
              <a:spcBef>
                <a:spcPts val="0"/>
              </a:spcBef>
              <a:buClr>
                <a:schemeClr val="dk1"/>
              </a:buClr>
              <a:buSzPct val="91666"/>
              <a:buFont typeface="Arial" panose="020B0604020202020204" pitchFamily="34" charset="0"/>
              <a:buChar char="•"/>
            </a:pPr>
            <a:endParaRPr lang="en-US" sz="1800" b="1" dirty="0">
              <a:solidFill>
                <a:srgbClr val="002060"/>
              </a:solidFill>
            </a:endParaRPr>
          </a:p>
          <a:p>
            <a:pPr marL="285750" indent="-285750" algn="l">
              <a:buFont typeface="Arial" panose="020B0604020202020204" pitchFamily="34" charset="0"/>
              <a:buChar char="•"/>
            </a:pPr>
            <a:r>
              <a:rPr lang="en-US" sz="1800" b="1" dirty="0">
                <a:solidFill>
                  <a:srgbClr val="002060"/>
                </a:solidFill>
              </a:rPr>
              <a:t>1 mid-term assessment - 1 final p</a:t>
            </a:r>
            <a:r>
              <a:rPr lang="it-IT" sz="1800" b="1" dirty="0" err="1">
                <a:solidFill>
                  <a:srgbClr val="002060"/>
                </a:solidFill>
              </a:rPr>
              <a:t>rogress</a:t>
            </a:r>
            <a:r>
              <a:rPr lang="it-IT" sz="1800" b="1" dirty="0">
                <a:solidFill>
                  <a:srgbClr val="002060"/>
                </a:solidFill>
              </a:rPr>
              <a:t> report </a:t>
            </a:r>
          </a:p>
          <a:p>
            <a:pPr marL="285750" indent="-285750" algn="l">
              <a:buFont typeface="Arial" panose="020B0604020202020204" pitchFamily="34" charset="0"/>
              <a:buChar char="•"/>
            </a:pPr>
            <a:endParaRPr lang="it-IT" sz="1800" b="1" dirty="0">
              <a:solidFill>
                <a:srgbClr val="002060"/>
              </a:solidFill>
            </a:endParaRPr>
          </a:p>
          <a:p>
            <a:pPr marL="285750" indent="-285750" algn="l">
              <a:buFont typeface="Arial" panose="020B0604020202020204" pitchFamily="34" charset="0"/>
              <a:buChar char="•"/>
            </a:pPr>
            <a:r>
              <a:rPr lang="it-IT" sz="1800" b="1" dirty="0">
                <a:solidFill>
                  <a:srgbClr val="002060"/>
                </a:solidFill>
              </a:rPr>
              <a:t>2 Reporting </a:t>
            </a:r>
            <a:r>
              <a:rPr lang="it-IT" sz="1800" b="1" dirty="0" err="1">
                <a:solidFill>
                  <a:srgbClr val="002060"/>
                </a:solidFill>
              </a:rPr>
              <a:t>periods</a:t>
            </a:r>
            <a:r>
              <a:rPr lang="it-IT" sz="1800" b="1" dirty="0">
                <a:solidFill>
                  <a:srgbClr val="002060"/>
                </a:solidFill>
              </a:rPr>
              <a:t> for </a:t>
            </a:r>
            <a:r>
              <a:rPr lang="it-IT" sz="1800" b="1" dirty="0" err="1">
                <a:solidFill>
                  <a:srgbClr val="002060"/>
                </a:solidFill>
              </a:rPr>
              <a:t>expenditures</a:t>
            </a:r>
            <a:r>
              <a:rPr lang="it-IT" sz="1800" b="1" dirty="0">
                <a:solidFill>
                  <a:srgbClr val="002060"/>
                </a:solidFill>
              </a:rPr>
              <a:t>: 01/06 - 31/12; 01/01 - 30/06</a:t>
            </a:r>
          </a:p>
          <a:p>
            <a:pPr marL="285750" indent="-285750" algn="l">
              <a:buFont typeface="Arial" panose="020B0604020202020204" pitchFamily="34" charset="0"/>
              <a:buChar char="•"/>
            </a:pPr>
            <a:endParaRPr lang="it-IT" sz="1800" b="1" dirty="0">
              <a:solidFill>
                <a:srgbClr val="002060"/>
              </a:solidFill>
            </a:endParaRPr>
          </a:p>
          <a:p>
            <a:pPr marL="285750" indent="-285750" algn="l">
              <a:buFont typeface="Arial" panose="020B0604020202020204" pitchFamily="34" charset="0"/>
              <a:buChar char="•"/>
            </a:pPr>
            <a:r>
              <a:rPr lang="it-IT" sz="1800" b="1" dirty="0">
                <a:solidFill>
                  <a:srgbClr val="002060"/>
                </a:solidFill>
              </a:rPr>
              <a:t>2 </a:t>
            </a:r>
            <a:r>
              <a:rPr lang="it-IT" sz="1800" b="1" dirty="0" err="1">
                <a:solidFill>
                  <a:srgbClr val="002060"/>
                </a:solidFill>
              </a:rPr>
              <a:t>certifications</a:t>
            </a:r>
            <a:r>
              <a:rPr lang="it-IT" sz="1800" b="1" dirty="0">
                <a:solidFill>
                  <a:srgbClr val="002060"/>
                </a:solidFill>
              </a:rPr>
              <a:t> of </a:t>
            </a:r>
            <a:r>
              <a:rPr lang="it-IT" sz="1800" b="1" dirty="0" err="1">
                <a:solidFill>
                  <a:srgbClr val="002060"/>
                </a:solidFill>
              </a:rPr>
              <a:t>expenditures</a:t>
            </a:r>
            <a:r>
              <a:rPr lang="it-IT" sz="1800" b="1" dirty="0">
                <a:solidFill>
                  <a:srgbClr val="002060"/>
                </a:solidFill>
              </a:rPr>
              <a:t> (31/03/22; 30/09/22)</a:t>
            </a:r>
            <a:endParaRPr lang="en-US" sz="1800" b="1" dirty="0">
              <a:solidFill>
                <a:srgbClr val="002060"/>
              </a:solidFill>
            </a:endParaRPr>
          </a:p>
          <a:p>
            <a:pPr marL="285750" indent="-285750" algn="l">
              <a:buFont typeface="Arial" panose="020B0604020202020204" pitchFamily="34" charset="0"/>
              <a:buChar char="•"/>
            </a:pPr>
            <a:endParaRPr lang="en-US" sz="1800" b="1" dirty="0">
              <a:solidFill>
                <a:srgbClr val="002060"/>
              </a:solidFill>
            </a:endParaRPr>
          </a:p>
          <a:p>
            <a:pPr algn="just">
              <a:lnSpc>
                <a:spcPct val="115000"/>
              </a:lnSpc>
              <a:spcBef>
                <a:spcPts val="0"/>
              </a:spcBef>
              <a:buClr>
                <a:schemeClr val="dk1"/>
              </a:buClr>
              <a:buSzPct val="91666"/>
              <a:buFont typeface="Arial"/>
              <a:buNone/>
            </a:pPr>
            <a:r>
              <a:rPr lang="it-IT" sz="1800" b="1" dirty="0" err="1">
                <a:solidFill>
                  <a:srgbClr val="002060"/>
                </a:solidFill>
              </a:rPr>
              <a:t>All</a:t>
            </a:r>
            <a:r>
              <a:rPr lang="it-IT" sz="1800" b="1" dirty="0">
                <a:solidFill>
                  <a:srgbClr val="002060"/>
                </a:solidFill>
              </a:rPr>
              <a:t> </a:t>
            </a:r>
            <a:r>
              <a:rPr lang="it-IT" sz="1800" b="1" dirty="0" err="1">
                <a:solidFill>
                  <a:srgbClr val="002060"/>
                </a:solidFill>
              </a:rPr>
              <a:t>PPs</a:t>
            </a:r>
            <a:endParaRPr lang="en-US" sz="1800" b="1" dirty="0">
              <a:solidFill>
                <a:srgbClr val="002060"/>
              </a:solidFill>
            </a:endParaRPr>
          </a:p>
        </p:txBody>
      </p:sp>
      <p:sp>
        <p:nvSpPr>
          <p:cNvPr id="5" name="Shape 1486">
            <a:extLst>
              <a:ext uri="{FF2B5EF4-FFF2-40B4-BE49-F238E27FC236}">
                <a16:creationId xmlns:a16="http://schemas.microsoft.com/office/drawing/2014/main" id="{57A0ADDA-796D-4BF3-969B-CB25DE4C6017}"/>
              </a:ext>
            </a:extLst>
          </p:cNvPr>
          <p:cNvSpPr txBox="1"/>
          <p:nvPr/>
        </p:nvSpPr>
        <p:spPr>
          <a:xfrm>
            <a:off x="3413520" y="573973"/>
            <a:ext cx="5190838" cy="777957"/>
          </a:xfrm>
          <a:prstGeom prst="rect">
            <a:avLst/>
          </a:prstGeom>
          <a:noFill/>
          <a:ln>
            <a:noFill/>
          </a:ln>
        </p:spPr>
        <p:txBody>
          <a:bodyPr lIns="91425" tIns="91425" rIns="91425" bIns="91425" anchor="t" anchorCtr="0">
            <a:noAutofit/>
          </a:bodyPr>
          <a:lstStyle/>
          <a:p>
            <a:pPr lvl="0">
              <a:spcBef>
                <a:spcPts val="0"/>
              </a:spcBef>
              <a:buNone/>
            </a:pPr>
            <a:r>
              <a:rPr lang="en" sz="3600" b="1" dirty="0">
                <a:solidFill>
                  <a:srgbClr val="2C9DDE"/>
                </a:solidFill>
                <a:latin typeface="+mn-lt"/>
                <a:ea typeface="Nixie One"/>
                <a:cs typeface="Nixie One"/>
                <a:sym typeface="Nixie One"/>
              </a:rPr>
              <a:t>3.1 Coordination - </a:t>
            </a:r>
            <a:r>
              <a:rPr lang="en" sz="3600" b="1" dirty="0">
                <a:solidFill>
                  <a:srgbClr val="2C9DDE"/>
                </a:solidFill>
                <a:ea typeface="Nixie One"/>
                <a:cs typeface="Nixie One"/>
                <a:sym typeface="Nixie One"/>
              </a:rPr>
              <a:t>RAFVG</a:t>
            </a:r>
            <a:endParaRPr lang="en" sz="3600" b="1" dirty="0">
              <a:solidFill>
                <a:srgbClr val="2C9DDE"/>
              </a:solidFill>
              <a:latin typeface="+mn-lt"/>
              <a:ea typeface="Nixie One"/>
              <a:cs typeface="Nixie One"/>
              <a:sym typeface="Nixie One"/>
            </a:endParaRPr>
          </a:p>
        </p:txBody>
      </p:sp>
      <p:pic>
        <p:nvPicPr>
          <p:cNvPr id="6" name="Shape 1484" descr="coordination.png">
            <a:extLst>
              <a:ext uri="{FF2B5EF4-FFF2-40B4-BE49-F238E27FC236}">
                <a16:creationId xmlns:a16="http://schemas.microsoft.com/office/drawing/2014/main" id="{287144DE-60A6-44BC-A222-9F224E390780}"/>
              </a:ext>
            </a:extLst>
          </p:cNvPr>
          <p:cNvPicPr preferRelativeResize="0"/>
          <p:nvPr/>
        </p:nvPicPr>
        <p:blipFill>
          <a:blip r:embed="rId3">
            <a:alphaModFix amt="99000"/>
          </a:blip>
          <a:stretch>
            <a:fillRect/>
          </a:stretch>
        </p:blipFill>
        <p:spPr>
          <a:xfrm>
            <a:off x="461283" y="2492896"/>
            <a:ext cx="3750677" cy="2664296"/>
          </a:xfrm>
          <a:prstGeom prst="rect">
            <a:avLst/>
          </a:prstGeom>
          <a:noFill/>
          <a:ln>
            <a:noFill/>
          </a:ln>
        </p:spPr>
      </p:pic>
      <p:pic>
        <p:nvPicPr>
          <p:cNvPr id="7" name="Picture 2" descr="C:\Users\francesca.silvera\AppData\Local\Microsoft\Windows\INetCache\IE\7WB07VK5\120px-Exclamation_mark_red[1].png">
            <a:extLst>
              <a:ext uri="{FF2B5EF4-FFF2-40B4-BE49-F238E27FC236}">
                <a16:creationId xmlns:a16="http://schemas.microsoft.com/office/drawing/2014/main" id="{2C4DCC9F-AA66-4100-9834-1ADDBABBD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919" y="2837841"/>
            <a:ext cx="1097561" cy="1097561"/>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in giù 7">
            <a:extLst>
              <a:ext uri="{FF2B5EF4-FFF2-40B4-BE49-F238E27FC236}">
                <a16:creationId xmlns:a16="http://schemas.microsoft.com/office/drawing/2014/main" id="{F4C8067E-20EB-4C94-9848-E604D7BF2A2E}"/>
              </a:ext>
            </a:extLst>
          </p:cNvPr>
          <p:cNvSpPr/>
          <p:nvPr/>
        </p:nvSpPr>
        <p:spPr>
          <a:xfrm>
            <a:off x="7812360" y="4365104"/>
            <a:ext cx="2994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ella 12">
            <a:extLst>
              <a:ext uri="{FF2B5EF4-FFF2-40B4-BE49-F238E27FC236}">
                <a16:creationId xmlns:a16="http://schemas.microsoft.com/office/drawing/2014/main" id="{1A26EAE6-A000-4970-9019-F1DB683B040D}"/>
              </a:ext>
            </a:extLst>
          </p:cNvPr>
          <p:cNvGraphicFramePr>
            <a:graphicFrameLocks noGrp="1"/>
          </p:cNvGraphicFramePr>
          <p:nvPr>
            <p:extLst>
              <p:ext uri="{D42A27DB-BD31-4B8C-83A1-F6EECF244321}">
                <p14:modId xmlns:p14="http://schemas.microsoft.com/office/powerpoint/2010/main" val="2605292958"/>
              </p:ext>
            </p:extLst>
          </p:nvPr>
        </p:nvGraphicFramePr>
        <p:xfrm>
          <a:off x="389275" y="6044457"/>
          <a:ext cx="8227946" cy="370840"/>
        </p:xfrm>
        <a:graphic>
          <a:graphicData uri="http://schemas.openxmlformats.org/drawingml/2006/table">
            <a:tbl>
              <a:tblPr firstRow="1" bandRow="1">
                <a:tableStyleId>{5C22544A-7EE6-4342-B048-85BDC9FD1C3A}</a:tableStyleId>
              </a:tblPr>
              <a:tblGrid>
                <a:gridCol w="605641">
                  <a:extLst>
                    <a:ext uri="{9D8B030D-6E8A-4147-A177-3AD203B41FA5}">
                      <a16:colId xmlns:a16="http://schemas.microsoft.com/office/drawing/2014/main" val="4073812991"/>
                    </a:ext>
                  </a:extLst>
                </a:gridCol>
                <a:gridCol w="586269">
                  <a:extLst>
                    <a:ext uri="{9D8B030D-6E8A-4147-A177-3AD203B41FA5}">
                      <a16:colId xmlns:a16="http://schemas.microsoft.com/office/drawing/2014/main" val="3298881165"/>
                    </a:ext>
                  </a:extLst>
                </a:gridCol>
                <a:gridCol w="659552">
                  <a:extLst>
                    <a:ext uri="{9D8B030D-6E8A-4147-A177-3AD203B41FA5}">
                      <a16:colId xmlns:a16="http://schemas.microsoft.com/office/drawing/2014/main" val="377152078"/>
                    </a:ext>
                  </a:extLst>
                </a:gridCol>
                <a:gridCol w="586269">
                  <a:extLst>
                    <a:ext uri="{9D8B030D-6E8A-4147-A177-3AD203B41FA5}">
                      <a16:colId xmlns:a16="http://schemas.microsoft.com/office/drawing/2014/main" val="3508128144"/>
                    </a:ext>
                  </a:extLst>
                </a:gridCol>
                <a:gridCol w="659552">
                  <a:extLst>
                    <a:ext uri="{9D8B030D-6E8A-4147-A177-3AD203B41FA5}">
                      <a16:colId xmlns:a16="http://schemas.microsoft.com/office/drawing/2014/main" val="951294681"/>
                    </a:ext>
                  </a:extLst>
                </a:gridCol>
                <a:gridCol w="659552">
                  <a:extLst>
                    <a:ext uri="{9D8B030D-6E8A-4147-A177-3AD203B41FA5}">
                      <a16:colId xmlns:a16="http://schemas.microsoft.com/office/drawing/2014/main" val="2385292317"/>
                    </a:ext>
                  </a:extLst>
                </a:gridCol>
                <a:gridCol w="635653">
                  <a:extLst>
                    <a:ext uri="{9D8B030D-6E8A-4147-A177-3AD203B41FA5}">
                      <a16:colId xmlns:a16="http://schemas.microsoft.com/office/drawing/2014/main" val="4055196826"/>
                    </a:ext>
                  </a:extLst>
                </a:gridCol>
                <a:gridCol w="683452">
                  <a:extLst>
                    <a:ext uri="{9D8B030D-6E8A-4147-A177-3AD203B41FA5}">
                      <a16:colId xmlns:a16="http://schemas.microsoft.com/office/drawing/2014/main" val="759348254"/>
                    </a:ext>
                  </a:extLst>
                </a:gridCol>
                <a:gridCol w="659552">
                  <a:extLst>
                    <a:ext uri="{9D8B030D-6E8A-4147-A177-3AD203B41FA5}">
                      <a16:colId xmlns:a16="http://schemas.microsoft.com/office/drawing/2014/main" val="790151930"/>
                    </a:ext>
                  </a:extLst>
                </a:gridCol>
                <a:gridCol w="659552">
                  <a:extLst>
                    <a:ext uri="{9D8B030D-6E8A-4147-A177-3AD203B41FA5}">
                      <a16:colId xmlns:a16="http://schemas.microsoft.com/office/drawing/2014/main" val="1943383390"/>
                    </a:ext>
                  </a:extLst>
                </a:gridCol>
                <a:gridCol w="586269">
                  <a:extLst>
                    <a:ext uri="{9D8B030D-6E8A-4147-A177-3AD203B41FA5}">
                      <a16:colId xmlns:a16="http://schemas.microsoft.com/office/drawing/2014/main" val="42648862"/>
                    </a:ext>
                  </a:extLst>
                </a:gridCol>
                <a:gridCol w="659552">
                  <a:extLst>
                    <a:ext uri="{9D8B030D-6E8A-4147-A177-3AD203B41FA5}">
                      <a16:colId xmlns:a16="http://schemas.microsoft.com/office/drawing/2014/main" val="656643421"/>
                    </a:ext>
                  </a:extLst>
                </a:gridCol>
                <a:gridCol w="587081">
                  <a:extLst>
                    <a:ext uri="{9D8B030D-6E8A-4147-A177-3AD203B41FA5}">
                      <a16:colId xmlns:a16="http://schemas.microsoft.com/office/drawing/2014/main" val="447592496"/>
                    </a:ext>
                  </a:extLst>
                </a:gridCol>
              </a:tblGrid>
              <a:tr h="370840">
                <a:tc>
                  <a:txBody>
                    <a:bodyPr/>
                    <a:lstStyle/>
                    <a:p>
                      <a:pPr algn="ctr"/>
                      <a:r>
                        <a:rPr lang="it-IT" dirty="0">
                          <a:solidFill>
                            <a:schemeClr val="tx2"/>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928682786"/>
                  </a:ext>
                </a:extLst>
              </a:tr>
            </a:tbl>
          </a:graphicData>
        </a:graphic>
      </p:graphicFrame>
    </p:spTree>
    <p:extLst>
      <p:ext uri="{BB962C8B-B14F-4D97-AF65-F5344CB8AC3E}">
        <p14:creationId xmlns:p14="http://schemas.microsoft.com/office/powerpoint/2010/main" val="40387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CasellaDiTesto 3">
            <a:extLst>
              <a:ext uri="{FF2B5EF4-FFF2-40B4-BE49-F238E27FC236}">
                <a16:creationId xmlns:a16="http://schemas.microsoft.com/office/drawing/2014/main" id="{04ADC68E-8EAB-4C16-88AE-DFBEA634DF60}"/>
              </a:ext>
            </a:extLst>
          </p:cNvPr>
          <p:cNvSpPr txBox="1"/>
          <p:nvPr/>
        </p:nvSpPr>
        <p:spPr>
          <a:xfrm>
            <a:off x="4788024" y="1893663"/>
            <a:ext cx="3829197" cy="3983609"/>
          </a:xfrm>
          <a:prstGeom prst="rect">
            <a:avLst/>
          </a:prstGeom>
          <a:solidFill>
            <a:srgbClr val="4BACC6">
              <a:lumMod val="40000"/>
              <a:lumOff val="60000"/>
            </a:srgbClr>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vert="horz" lIns="91425" tIns="91425" rIns="91425" bIns="91425" rtlCol="0" anchor="b" anchorCtr="0">
            <a:noAutofit/>
          </a:bodyPr>
          <a:lstStyle>
            <a:defPPr>
              <a:defRPr lang="en-US"/>
            </a:defPPr>
            <a:lvl1pPr marR="0" lvl="0" indent="0" fontAlgn="auto">
              <a:lnSpc>
                <a:spcPct val="115000"/>
              </a:lnSpc>
              <a:spcBef>
                <a:spcPts val="0"/>
              </a:spcBef>
              <a:spcAft>
                <a:spcPts val="0"/>
              </a:spcAft>
              <a:buClr>
                <a:prstClr val="black"/>
              </a:buClr>
              <a:buSzPct val="91666"/>
              <a:buFont typeface="Arial"/>
              <a:buNone/>
              <a:tabLst/>
              <a:defRPr kumimoji="0" b="0" i="0" u="none" strike="noStrike" kern="0" cap="none" spc="0" normalizeH="0" baseline="0">
                <a:ln>
                  <a:noFill/>
                </a:ln>
                <a:solidFill>
                  <a:srgbClr val="002060"/>
                </a:solidFill>
                <a:effectLst/>
                <a:uLnTx/>
                <a:uFillTx/>
                <a:latin typeface="FreeSerif"/>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panose="020B0604020202020204" pitchFamily="34" charset="0"/>
              <a:buChar char="•"/>
            </a:pPr>
            <a:r>
              <a:rPr lang="en-US" b="1" dirty="0">
                <a:latin typeface="Calibri"/>
              </a:rPr>
              <a:t>Communication channels (website, </a:t>
            </a:r>
            <a:r>
              <a:rPr lang="en-US" b="1" dirty="0" err="1">
                <a:latin typeface="Calibri"/>
              </a:rPr>
              <a:t>linkedin</a:t>
            </a:r>
            <a:r>
              <a:rPr lang="en-US" b="1" dirty="0">
                <a:latin typeface="Calibri"/>
              </a:rPr>
              <a:t>, FB, twitter, Instagram and telegram)</a:t>
            </a:r>
          </a:p>
          <a:p>
            <a:pPr marL="285750" indent="-285750">
              <a:buFont typeface="Arial" panose="020B0604020202020204" pitchFamily="34" charset="0"/>
              <a:buChar char="•"/>
            </a:pPr>
            <a:endParaRPr lang="en-US" b="1" dirty="0">
              <a:latin typeface="Calibri"/>
            </a:endParaRPr>
          </a:p>
          <a:p>
            <a:pPr marL="285750" indent="-285750">
              <a:buFont typeface="Arial" panose="020B0604020202020204" pitchFamily="34" charset="0"/>
              <a:buChar char="•"/>
            </a:pPr>
            <a:r>
              <a:rPr lang="en-US" b="1" dirty="0">
                <a:latin typeface="Calibri"/>
              </a:rPr>
              <a:t>Development of communication materials</a:t>
            </a:r>
          </a:p>
          <a:p>
            <a:pPr marL="285750" indent="-285750">
              <a:buFont typeface="Arial" panose="020B0604020202020204" pitchFamily="34" charset="0"/>
              <a:buChar char="•"/>
            </a:pPr>
            <a:endParaRPr lang="en-US" b="1" dirty="0">
              <a:latin typeface="Calibri"/>
            </a:endParaRPr>
          </a:p>
          <a:p>
            <a:pPr marL="285750" indent="-285750">
              <a:buFont typeface="Arial" panose="020B0604020202020204" pitchFamily="34" charset="0"/>
              <a:buChar char="•"/>
            </a:pPr>
            <a:r>
              <a:rPr lang="en-US" b="1" dirty="0">
                <a:latin typeface="Calibri"/>
              </a:rPr>
              <a:t>final event (act. 3.6.)</a:t>
            </a:r>
          </a:p>
          <a:p>
            <a:pPr marL="285750" indent="-285750">
              <a:buFont typeface="Arial" panose="020B0604020202020204" pitchFamily="34" charset="0"/>
              <a:buChar char="•"/>
            </a:pPr>
            <a:endParaRPr lang="en-US" b="1" dirty="0">
              <a:latin typeface="Calibri"/>
            </a:endParaRPr>
          </a:p>
          <a:p>
            <a:pPr marL="285750" indent="-285750">
              <a:buFont typeface="Arial" panose="020B0604020202020204" pitchFamily="34" charset="0"/>
              <a:buChar char="•"/>
            </a:pPr>
            <a:r>
              <a:rPr lang="en-US" b="1" dirty="0">
                <a:latin typeface="Calibri"/>
              </a:rPr>
              <a:t>Coordination with HP</a:t>
            </a:r>
          </a:p>
          <a:p>
            <a:endParaRPr lang="en-US" dirty="0"/>
          </a:p>
          <a:p>
            <a:r>
              <a:rPr lang="it-IT" dirty="0" err="1"/>
              <a:t>All</a:t>
            </a:r>
            <a:r>
              <a:rPr lang="it-IT" dirty="0"/>
              <a:t> </a:t>
            </a:r>
            <a:r>
              <a:rPr lang="it-IT" dirty="0" err="1"/>
              <a:t>PPs</a:t>
            </a:r>
            <a:endParaRPr lang="en-US" dirty="0"/>
          </a:p>
        </p:txBody>
      </p:sp>
      <p:sp>
        <p:nvSpPr>
          <p:cNvPr id="5" name="Shape 1486">
            <a:extLst>
              <a:ext uri="{FF2B5EF4-FFF2-40B4-BE49-F238E27FC236}">
                <a16:creationId xmlns:a16="http://schemas.microsoft.com/office/drawing/2014/main" id="{FE3D1588-A7A2-4620-9C02-D97CD609D3FF}"/>
              </a:ext>
            </a:extLst>
          </p:cNvPr>
          <p:cNvSpPr txBox="1"/>
          <p:nvPr/>
        </p:nvSpPr>
        <p:spPr>
          <a:xfrm>
            <a:off x="3203848" y="188640"/>
            <a:ext cx="5413373" cy="648900"/>
          </a:xfrm>
          <a:prstGeom prst="rect">
            <a:avLst/>
          </a:prstGeom>
          <a:solidFill>
            <a:schemeClr val="bg1"/>
          </a:solidFill>
          <a:ln>
            <a:noFill/>
          </a:ln>
        </p:spPr>
        <p:txBody>
          <a:bodyPr lIns="91425" tIns="91425" rIns="91425" bIns="91425" anchor="t" anchorCtr="0">
            <a:noAutofit/>
          </a:bodyPr>
          <a:lstStyle/>
          <a:p>
            <a:pPr lvl="0">
              <a:spcBef>
                <a:spcPts val="0"/>
              </a:spcBef>
              <a:buNone/>
            </a:pPr>
            <a:r>
              <a:rPr lang="en" sz="3600" b="1" dirty="0">
                <a:solidFill>
                  <a:srgbClr val="2C9DDE"/>
                </a:solidFill>
                <a:latin typeface="+mn-lt"/>
                <a:ea typeface="Nixie One"/>
                <a:cs typeface="Nixie One"/>
                <a:sym typeface="Nixie One"/>
              </a:rPr>
              <a:t>3.2 </a:t>
            </a:r>
            <a:r>
              <a:rPr lang="it-IT" sz="3600" b="1" dirty="0" err="1">
                <a:solidFill>
                  <a:srgbClr val="2C9DDE"/>
                </a:solidFill>
              </a:rPr>
              <a:t>Communication</a:t>
            </a:r>
            <a:r>
              <a:rPr lang="it-IT" sz="3600" b="1" dirty="0">
                <a:solidFill>
                  <a:srgbClr val="2C9DDE"/>
                </a:solidFill>
              </a:rPr>
              <a:t> –</a:t>
            </a:r>
          </a:p>
          <a:p>
            <a:pPr lvl="0">
              <a:spcBef>
                <a:spcPts val="0"/>
              </a:spcBef>
              <a:buNone/>
            </a:pPr>
            <a:r>
              <a:rPr lang="it-IT" sz="3600" b="1" dirty="0">
                <a:solidFill>
                  <a:srgbClr val="2C9DDE"/>
                </a:solidFill>
              </a:rPr>
              <a:t>CA Cluster</a:t>
            </a:r>
            <a:endParaRPr lang="en" sz="3600" b="1" dirty="0">
              <a:solidFill>
                <a:srgbClr val="2C9DDE"/>
              </a:solidFill>
              <a:sym typeface="Nixie One"/>
            </a:endParaRPr>
          </a:p>
        </p:txBody>
      </p:sp>
      <p:pic>
        <p:nvPicPr>
          <p:cNvPr id="6" name="Immagine 5">
            <a:extLst>
              <a:ext uri="{FF2B5EF4-FFF2-40B4-BE49-F238E27FC236}">
                <a16:creationId xmlns:a16="http://schemas.microsoft.com/office/drawing/2014/main" id="{5B85D31A-53B7-47FE-9F25-9D36E400CFCE}"/>
              </a:ext>
            </a:extLst>
          </p:cNvPr>
          <p:cNvPicPr>
            <a:picLocks noChangeAspect="1"/>
          </p:cNvPicPr>
          <p:nvPr/>
        </p:nvPicPr>
        <p:blipFill>
          <a:blip r:embed="rId3"/>
          <a:stretch>
            <a:fillRect/>
          </a:stretch>
        </p:blipFill>
        <p:spPr>
          <a:xfrm>
            <a:off x="524743" y="2288305"/>
            <a:ext cx="3615209" cy="3156919"/>
          </a:xfrm>
          <a:prstGeom prst="rect">
            <a:avLst/>
          </a:prstGeom>
          <a:solidFill>
            <a:schemeClr val="accent3">
              <a:lumMod val="60000"/>
              <a:lumOff val="40000"/>
            </a:schemeClr>
          </a:solidFill>
        </p:spPr>
      </p:pic>
      <p:graphicFrame>
        <p:nvGraphicFramePr>
          <p:cNvPr id="7" name="Tabella 12">
            <a:extLst>
              <a:ext uri="{FF2B5EF4-FFF2-40B4-BE49-F238E27FC236}">
                <a16:creationId xmlns:a16="http://schemas.microsoft.com/office/drawing/2014/main" id="{2222B940-3522-4D2F-B2B2-B214818E9F46}"/>
              </a:ext>
            </a:extLst>
          </p:cNvPr>
          <p:cNvGraphicFramePr>
            <a:graphicFrameLocks noGrp="1"/>
          </p:cNvGraphicFramePr>
          <p:nvPr>
            <p:extLst>
              <p:ext uri="{D42A27DB-BD31-4B8C-83A1-F6EECF244321}">
                <p14:modId xmlns:p14="http://schemas.microsoft.com/office/powerpoint/2010/main" val="1072512902"/>
              </p:ext>
            </p:extLst>
          </p:nvPr>
        </p:nvGraphicFramePr>
        <p:xfrm>
          <a:off x="389275" y="6044457"/>
          <a:ext cx="8227946" cy="370840"/>
        </p:xfrm>
        <a:graphic>
          <a:graphicData uri="http://schemas.openxmlformats.org/drawingml/2006/table">
            <a:tbl>
              <a:tblPr firstRow="1" bandRow="1">
                <a:tableStyleId>{5C22544A-7EE6-4342-B048-85BDC9FD1C3A}</a:tableStyleId>
              </a:tblPr>
              <a:tblGrid>
                <a:gridCol w="605641">
                  <a:extLst>
                    <a:ext uri="{9D8B030D-6E8A-4147-A177-3AD203B41FA5}">
                      <a16:colId xmlns:a16="http://schemas.microsoft.com/office/drawing/2014/main" val="4073812991"/>
                    </a:ext>
                  </a:extLst>
                </a:gridCol>
                <a:gridCol w="586269">
                  <a:extLst>
                    <a:ext uri="{9D8B030D-6E8A-4147-A177-3AD203B41FA5}">
                      <a16:colId xmlns:a16="http://schemas.microsoft.com/office/drawing/2014/main" val="3298881165"/>
                    </a:ext>
                  </a:extLst>
                </a:gridCol>
                <a:gridCol w="659552">
                  <a:extLst>
                    <a:ext uri="{9D8B030D-6E8A-4147-A177-3AD203B41FA5}">
                      <a16:colId xmlns:a16="http://schemas.microsoft.com/office/drawing/2014/main" val="377152078"/>
                    </a:ext>
                  </a:extLst>
                </a:gridCol>
                <a:gridCol w="586269">
                  <a:extLst>
                    <a:ext uri="{9D8B030D-6E8A-4147-A177-3AD203B41FA5}">
                      <a16:colId xmlns:a16="http://schemas.microsoft.com/office/drawing/2014/main" val="3508128144"/>
                    </a:ext>
                  </a:extLst>
                </a:gridCol>
                <a:gridCol w="659552">
                  <a:extLst>
                    <a:ext uri="{9D8B030D-6E8A-4147-A177-3AD203B41FA5}">
                      <a16:colId xmlns:a16="http://schemas.microsoft.com/office/drawing/2014/main" val="951294681"/>
                    </a:ext>
                  </a:extLst>
                </a:gridCol>
                <a:gridCol w="659552">
                  <a:extLst>
                    <a:ext uri="{9D8B030D-6E8A-4147-A177-3AD203B41FA5}">
                      <a16:colId xmlns:a16="http://schemas.microsoft.com/office/drawing/2014/main" val="2385292317"/>
                    </a:ext>
                  </a:extLst>
                </a:gridCol>
                <a:gridCol w="635653">
                  <a:extLst>
                    <a:ext uri="{9D8B030D-6E8A-4147-A177-3AD203B41FA5}">
                      <a16:colId xmlns:a16="http://schemas.microsoft.com/office/drawing/2014/main" val="4055196826"/>
                    </a:ext>
                  </a:extLst>
                </a:gridCol>
                <a:gridCol w="683452">
                  <a:extLst>
                    <a:ext uri="{9D8B030D-6E8A-4147-A177-3AD203B41FA5}">
                      <a16:colId xmlns:a16="http://schemas.microsoft.com/office/drawing/2014/main" val="759348254"/>
                    </a:ext>
                  </a:extLst>
                </a:gridCol>
                <a:gridCol w="659552">
                  <a:extLst>
                    <a:ext uri="{9D8B030D-6E8A-4147-A177-3AD203B41FA5}">
                      <a16:colId xmlns:a16="http://schemas.microsoft.com/office/drawing/2014/main" val="790151930"/>
                    </a:ext>
                  </a:extLst>
                </a:gridCol>
                <a:gridCol w="659552">
                  <a:extLst>
                    <a:ext uri="{9D8B030D-6E8A-4147-A177-3AD203B41FA5}">
                      <a16:colId xmlns:a16="http://schemas.microsoft.com/office/drawing/2014/main" val="1943383390"/>
                    </a:ext>
                  </a:extLst>
                </a:gridCol>
                <a:gridCol w="586269">
                  <a:extLst>
                    <a:ext uri="{9D8B030D-6E8A-4147-A177-3AD203B41FA5}">
                      <a16:colId xmlns:a16="http://schemas.microsoft.com/office/drawing/2014/main" val="42648862"/>
                    </a:ext>
                  </a:extLst>
                </a:gridCol>
                <a:gridCol w="659552">
                  <a:extLst>
                    <a:ext uri="{9D8B030D-6E8A-4147-A177-3AD203B41FA5}">
                      <a16:colId xmlns:a16="http://schemas.microsoft.com/office/drawing/2014/main" val="656643421"/>
                    </a:ext>
                  </a:extLst>
                </a:gridCol>
                <a:gridCol w="587081">
                  <a:extLst>
                    <a:ext uri="{9D8B030D-6E8A-4147-A177-3AD203B41FA5}">
                      <a16:colId xmlns:a16="http://schemas.microsoft.com/office/drawing/2014/main" val="447592496"/>
                    </a:ext>
                  </a:extLst>
                </a:gridCol>
              </a:tblGrid>
              <a:tr h="370840">
                <a:tc>
                  <a:txBody>
                    <a:bodyPr/>
                    <a:lstStyle/>
                    <a:p>
                      <a:pPr algn="ctr"/>
                      <a:r>
                        <a:rPr lang="it-IT" dirty="0">
                          <a:solidFill>
                            <a:schemeClr val="tx2"/>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it-IT" dirty="0">
                          <a:solidFill>
                            <a:schemeClr val="tx2"/>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928682786"/>
                  </a:ext>
                </a:extLst>
              </a:tr>
            </a:tbl>
          </a:graphicData>
        </a:graphic>
      </p:graphicFrame>
    </p:spTree>
    <p:extLst>
      <p:ext uri="{BB962C8B-B14F-4D97-AF65-F5344CB8AC3E}">
        <p14:creationId xmlns:p14="http://schemas.microsoft.com/office/powerpoint/2010/main" val="134677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CasellaDiTesto 3">
            <a:extLst>
              <a:ext uri="{FF2B5EF4-FFF2-40B4-BE49-F238E27FC236}">
                <a16:creationId xmlns:a16="http://schemas.microsoft.com/office/drawing/2014/main" id="{0BB3C003-6773-4867-8544-6C8F11AE717A}"/>
              </a:ext>
            </a:extLst>
          </p:cNvPr>
          <p:cNvSpPr txBox="1"/>
          <p:nvPr/>
        </p:nvSpPr>
        <p:spPr>
          <a:xfrm>
            <a:off x="4763718" y="1844824"/>
            <a:ext cx="3816424" cy="3980658"/>
          </a:xfrm>
          <a:prstGeom prst="rect">
            <a:avLst/>
          </a:prstGeom>
          <a:solidFill>
            <a:srgbClr val="4BACC6">
              <a:lumMod val="40000"/>
              <a:lumOff val="60000"/>
            </a:srgbClr>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vert="horz" lIns="91425" tIns="91425" rIns="91425" bIns="91425" rtlCol="0" anchor="b" anchorCtr="0">
            <a:noAutofit/>
          </a:bodyPr>
          <a:lstStyle>
            <a:defPPr>
              <a:defRPr lang="en-US"/>
            </a:defPPr>
            <a:lvl1pPr algn="just">
              <a:lnSpc>
                <a:spcPct val="115000"/>
              </a:lnSpc>
              <a:spcBef>
                <a:spcPts val="0"/>
              </a:spcBef>
              <a:buClr>
                <a:schemeClr val="dk1"/>
              </a:buClr>
              <a:buSzPct val="91666"/>
              <a:buFont typeface="Arial"/>
              <a:buNone/>
              <a:defRPr sz="1600" b="1">
                <a:solidFill>
                  <a:srgbClr val="00206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eaLnBrk="1" fontAlgn="auto" latinLnBrk="0" hangingPunct="1">
              <a:lnSpc>
                <a:spcPct val="115000"/>
              </a:lnSpc>
              <a:spcBef>
                <a:spcPts val="0"/>
              </a:spcBef>
              <a:spcAft>
                <a:spcPts val="0"/>
              </a:spcAft>
              <a:buClr>
                <a:prstClr val="black"/>
              </a:buClr>
              <a:buSzPct val="91666"/>
              <a:buFont typeface="Arial"/>
              <a:buNone/>
              <a:tabLst/>
              <a:defRPr/>
            </a:pPr>
            <a:endParaRPr kumimoji="0" lang="en-US" sz="1800" b="0" i="0" u="none" strike="noStrike" kern="0" cap="none" spc="0" normalizeH="0" baseline="0" noProof="0" dirty="0">
              <a:ln>
                <a:noFill/>
              </a:ln>
              <a:solidFill>
                <a:srgbClr val="002060"/>
              </a:solidFill>
              <a:effectLst/>
              <a:uLnTx/>
              <a:uFillTx/>
              <a:latin typeface="FreeSerif"/>
              <a:ea typeface="+mn-ea"/>
              <a:cs typeface="+mn-cs"/>
            </a:endParaRPr>
          </a:p>
          <a:p>
            <a:pPr marL="0" marR="0" lvl="0" indent="0" algn="l" defTabSz="914400" eaLnBrk="1" fontAlgn="auto" latinLnBrk="0" hangingPunct="1">
              <a:lnSpc>
                <a:spcPct val="115000"/>
              </a:lnSpc>
              <a:spcBef>
                <a:spcPts val="0"/>
              </a:spcBef>
              <a:spcAft>
                <a:spcPts val="0"/>
              </a:spcAft>
              <a:buClr>
                <a:prstClr val="black"/>
              </a:buClr>
              <a:buSzPct val="91666"/>
              <a:buFont typeface="Arial"/>
              <a:buNone/>
              <a:tabLst/>
              <a:defRPr/>
            </a:pPr>
            <a:endParaRPr kumimoji="0" lang="en-US" sz="1800" b="0" i="0" u="none" strike="noStrike" kern="0" cap="none" spc="0" normalizeH="0" baseline="0" noProof="0" dirty="0">
              <a:ln>
                <a:noFill/>
              </a:ln>
              <a:solidFill>
                <a:srgbClr val="002060"/>
              </a:solidFill>
              <a:effectLst/>
              <a:uLnTx/>
              <a:uFillTx/>
              <a:latin typeface="FreeSerif"/>
              <a:ea typeface="+mn-ea"/>
              <a:cs typeface="+mn-cs"/>
            </a:endParaRPr>
          </a:p>
          <a:p>
            <a:pPr marL="285750" marR="0" lvl="0" indent="-285750" algn="l"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Calibri"/>
                <a:ea typeface="+mn-ea"/>
                <a:cs typeface="+mn-cs"/>
              </a:rPr>
              <a:t>Adaptation of </a:t>
            </a:r>
            <a:r>
              <a:rPr kumimoji="0" lang="en-US" sz="1800" b="1" i="0" u="none" strike="noStrike" kern="0" cap="none" spc="0" normalizeH="0" baseline="0" noProof="0" dirty="0" err="1">
                <a:ln>
                  <a:noFill/>
                </a:ln>
                <a:solidFill>
                  <a:srgbClr val="002060"/>
                </a:solidFill>
                <a:effectLst/>
                <a:uLnTx/>
                <a:uFillTx/>
                <a:latin typeface="Calibri"/>
                <a:ea typeface="+mn-ea"/>
                <a:cs typeface="+mn-cs"/>
              </a:rPr>
              <a:t>ChIMERA</a:t>
            </a:r>
            <a:r>
              <a:rPr kumimoji="0" lang="en-US" sz="1800" b="1" i="0" u="none" strike="noStrike" kern="0" cap="none" spc="0" normalizeH="0" baseline="0" noProof="0" dirty="0">
                <a:ln>
                  <a:noFill/>
                </a:ln>
                <a:solidFill>
                  <a:srgbClr val="002060"/>
                </a:solidFill>
                <a:effectLst/>
                <a:uLnTx/>
                <a:uFillTx/>
                <a:latin typeface="Calibri"/>
                <a:ea typeface="+mn-ea"/>
                <a:cs typeface="+mn-cs"/>
              </a:rPr>
              <a:t> methodology to RPs; transfer in an online WS - GPs </a:t>
            </a:r>
          </a:p>
          <a:p>
            <a:pPr marL="285750" marR="0" lvl="0" indent="-285750" algn="l"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endParaRPr kumimoji="0" lang="en-US" sz="1800" b="1" i="0" u="none" strike="noStrike" kern="0" cap="none" spc="0" normalizeH="0" baseline="0" noProof="0" dirty="0">
              <a:ln>
                <a:noFill/>
              </a:ln>
              <a:solidFill>
                <a:srgbClr val="002060"/>
              </a:solidFill>
              <a:effectLst/>
              <a:uLnTx/>
              <a:uFillTx/>
              <a:latin typeface="Calibri"/>
              <a:ea typeface="+mn-ea"/>
              <a:cs typeface="+mn-cs"/>
            </a:endParaRPr>
          </a:p>
          <a:p>
            <a:pPr marL="285750" marR="0" lvl="0" indent="-285750" algn="l"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Calibri"/>
                <a:ea typeface="+mn-ea"/>
                <a:cs typeface="+mn-cs"/>
              </a:rPr>
              <a:t>Identification of stakeholders dealing with the potential of CCIs for a </a:t>
            </a:r>
            <a:r>
              <a:rPr kumimoji="0" lang="en-US" sz="1800" b="1" i="0" u="none" strike="noStrike" kern="0" cap="none" spc="0" normalizeH="0" baseline="0" noProof="0" dirty="0" err="1">
                <a:ln>
                  <a:noFill/>
                </a:ln>
                <a:solidFill>
                  <a:srgbClr val="002060"/>
                </a:solidFill>
                <a:effectLst/>
                <a:uLnTx/>
                <a:uFillTx/>
                <a:latin typeface="Calibri"/>
                <a:ea typeface="+mn-ea"/>
                <a:cs typeface="+mn-cs"/>
              </a:rPr>
              <a:t>sust</a:t>
            </a:r>
            <a:r>
              <a:rPr kumimoji="0" lang="en-US" sz="1800" b="1" i="0" u="none" strike="noStrike" kern="0" cap="none" spc="0" normalizeH="0" baseline="0" noProof="0" dirty="0">
                <a:ln>
                  <a:noFill/>
                </a:ln>
                <a:solidFill>
                  <a:srgbClr val="002060"/>
                </a:solidFill>
                <a:effectLst/>
                <a:uLnTx/>
                <a:uFillTx/>
                <a:latin typeface="Calibri"/>
                <a:ea typeface="+mn-ea"/>
                <a:cs typeface="+mn-cs"/>
              </a:rPr>
              <a:t>. urban dev. &amp; LWGs - RPs </a:t>
            </a:r>
          </a:p>
          <a:p>
            <a:pPr marL="285750" marR="0" lvl="0" indent="-285750" algn="l"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endParaRPr kumimoji="0" lang="en-US" sz="1800" b="1" i="0" u="none" strike="noStrike" kern="0" cap="none" spc="0" normalizeH="0" baseline="0" noProof="0" dirty="0">
              <a:ln>
                <a:noFill/>
              </a:ln>
              <a:solidFill>
                <a:srgbClr val="002060"/>
              </a:solidFill>
              <a:effectLst/>
              <a:uLnTx/>
              <a:uFillTx/>
              <a:latin typeface="Calibri"/>
              <a:ea typeface="+mn-ea"/>
              <a:cs typeface="+mn-cs"/>
            </a:endParaRPr>
          </a:p>
          <a:p>
            <a:pPr marL="285750" marR="0" lvl="0" indent="-285750" algn="l"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Calibri"/>
                <a:ea typeface="+mn-ea"/>
                <a:cs typeface="+mn-cs"/>
              </a:rPr>
              <a:t>Needs analysis (support of CCI growth and potential of CCIs to foster sustainable urban development) - RPs</a:t>
            </a:r>
            <a:r>
              <a:rPr kumimoji="0" lang="en-US" sz="1800" b="0" i="0" u="none" strike="noStrike" kern="0" cap="none" spc="0" normalizeH="0" baseline="0" noProof="0" dirty="0">
                <a:ln>
                  <a:noFill/>
                </a:ln>
                <a:solidFill>
                  <a:srgbClr val="002060"/>
                </a:solidFill>
                <a:effectLst/>
                <a:uLnTx/>
                <a:uFillTx/>
                <a:latin typeface="FreeSerif"/>
                <a:ea typeface="+mn-ea"/>
                <a:cs typeface="+mn-cs"/>
              </a:rPr>
              <a:t>. </a:t>
            </a:r>
          </a:p>
        </p:txBody>
      </p:sp>
      <p:sp>
        <p:nvSpPr>
          <p:cNvPr id="5" name="Shape 1486">
            <a:extLst>
              <a:ext uri="{FF2B5EF4-FFF2-40B4-BE49-F238E27FC236}">
                <a16:creationId xmlns:a16="http://schemas.microsoft.com/office/drawing/2014/main" id="{42BFD88C-85D9-440C-9E5A-F2FD447D86A0}"/>
              </a:ext>
            </a:extLst>
          </p:cNvPr>
          <p:cNvSpPr txBox="1"/>
          <p:nvPr/>
        </p:nvSpPr>
        <p:spPr>
          <a:xfrm>
            <a:off x="3150891" y="217215"/>
            <a:ext cx="5491642" cy="648900"/>
          </a:xfrm>
          <a:prstGeom prst="rect">
            <a:avLst/>
          </a:prstGeom>
          <a:noFill/>
          <a:ln>
            <a:noFill/>
          </a:ln>
        </p:spPr>
        <p:txBody>
          <a:bodyPr lIns="91425" tIns="91425" rIns="91425" bIns="91425" anchor="t" anchorCtr="0">
            <a:noAutofit/>
          </a:bodyPr>
          <a:lstStyle/>
          <a:p>
            <a:r>
              <a:rPr lang="en" sz="3600" b="1" dirty="0">
                <a:solidFill>
                  <a:srgbClr val="2C9DDE"/>
                </a:solidFill>
                <a:latin typeface="Calibri"/>
                <a:ea typeface="Nixie One"/>
                <a:cs typeface="Nixie One"/>
                <a:sym typeface="Nixie One"/>
              </a:rPr>
              <a:t>3.3 </a:t>
            </a:r>
            <a:r>
              <a:rPr lang="it-IT" sz="3600" b="1" dirty="0">
                <a:solidFill>
                  <a:srgbClr val="2C9DDE"/>
                </a:solidFill>
                <a:latin typeface="Calibri"/>
              </a:rPr>
              <a:t>Adaptation of </a:t>
            </a:r>
            <a:r>
              <a:rPr lang="it-IT" sz="3600" b="1" dirty="0" err="1">
                <a:solidFill>
                  <a:srgbClr val="2C9DDE"/>
                </a:solidFill>
                <a:latin typeface="Calibri"/>
              </a:rPr>
              <a:t>ChIMERA</a:t>
            </a:r>
            <a:r>
              <a:rPr lang="it-IT" sz="3600" b="1" dirty="0">
                <a:solidFill>
                  <a:srgbClr val="2C9DDE"/>
                </a:solidFill>
                <a:latin typeface="Calibri"/>
              </a:rPr>
              <a:t> </a:t>
            </a:r>
            <a:r>
              <a:rPr lang="it-IT" sz="3600" b="1" dirty="0" err="1">
                <a:solidFill>
                  <a:srgbClr val="2C9DDE"/>
                </a:solidFill>
                <a:latin typeface="Calibri"/>
              </a:rPr>
              <a:t>methodology</a:t>
            </a:r>
            <a:r>
              <a:rPr lang="it-IT" sz="3600" b="1" dirty="0">
                <a:solidFill>
                  <a:srgbClr val="2C9DDE"/>
                </a:solidFill>
                <a:latin typeface="Calibri"/>
              </a:rPr>
              <a:t> - RAFVG</a:t>
            </a:r>
            <a:endParaRPr lang="en" sz="3600" b="1" dirty="0">
              <a:solidFill>
                <a:srgbClr val="2C9DDE"/>
              </a:solidFill>
              <a:latin typeface="Calibri"/>
              <a:sym typeface="Nixie One"/>
            </a:endParaRPr>
          </a:p>
        </p:txBody>
      </p:sp>
      <p:pic>
        <p:nvPicPr>
          <p:cNvPr id="6" name="Immagine 5" descr="Donna che guarda lo schermo di un computer">
            <a:extLst>
              <a:ext uri="{FF2B5EF4-FFF2-40B4-BE49-F238E27FC236}">
                <a16:creationId xmlns:a16="http://schemas.microsoft.com/office/drawing/2014/main" id="{8D3169C8-ACA2-4366-96AE-9055F9335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34" y="2600406"/>
            <a:ext cx="3599892" cy="2399928"/>
          </a:xfrm>
          <a:prstGeom prst="rect">
            <a:avLst/>
          </a:prstGeom>
        </p:spPr>
      </p:pic>
      <p:graphicFrame>
        <p:nvGraphicFramePr>
          <p:cNvPr id="7" name="Tabella 12">
            <a:extLst>
              <a:ext uri="{FF2B5EF4-FFF2-40B4-BE49-F238E27FC236}">
                <a16:creationId xmlns:a16="http://schemas.microsoft.com/office/drawing/2014/main" id="{9EC34081-39F2-4FEB-A61B-BFE94CA3D2FF}"/>
              </a:ext>
            </a:extLst>
          </p:cNvPr>
          <p:cNvGraphicFramePr>
            <a:graphicFrameLocks noGrp="1"/>
          </p:cNvGraphicFramePr>
          <p:nvPr>
            <p:extLst>
              <p:ext uri="{D42A27DB-BD31-4B8C-83A1-F6EECF244321}">
                <p14:modId xmlns:p14="http://schemas.microsoft.com/office/powerpoint/2010/main" val="520550521"/>
              </p:ext>
            </p:extLst>
          </p:nvPr>
        </p:nvGraphicFramePr>
        <p:xfrm>
          <a:off x="395536" y="6026621"/>
          <a:ext cx="8227946" cy="370840"/>
        </p:xfrm>
        <a:graphic>
          <a:graphicData uri="http://schemas.openxmlformats.org/drawingml/2006/table">
            <a:tbl>
              <a:tblPr firstRow="1" bandRow="1"/>
              <a:tblGrid>
                <a:gridCol w="605641">
                  <a:extLst>
                    <a:ext uri="{9D8B030D-6E8A-4147-A177-3AD203B41FA5}">
                      <a16:colId xmlns:a16="http://schemas.microsoft.com/office/drawing/2014/main" val="4073812991"/>
                    </a:ext>
                  </a:extLst>
                </a:gridCol>
                <a:gridCol w="586269">
                  <a:extLst>
                    <a:ext uri="{9D8B030D-6E8A-4147-A177-3AD203B41FA5}">
                      <a16:colId xmlns:a16="http://schemas.microsoft.com/office/drawing/2014/main" val="3298881165"/>
                    </a:ext>
                  </a:extLst>
                </a:gridCol>
                <a:gridCol w="659552">
                  <a:extLst>
                    <a:ext uri="{9D8B030D-6E8A-4147-A177-3AD203B41FA5}">
                      <a16:colId xmlns:a16="http://schemas.microsoft.com/office/drawing/2014/main" val="377152078"/>
                    </a:ext>
                  </a:extLst>
                </a:gridCol>
                <a:gridCol w="586269">
                  <a:extLst>
                    <a:ext uri="{9D8B030D-6E8A-4147-A177-3AD203B41FA5}">
                      <a16:colId xmlns:a16="http://schemas.microsoft.com/office/drawing/2014/main" val="3508128144"/>
                    </a:ext>
                  </a:extLst>
                </a:gridCol>
                <a:gridCol w="659552">
                  <a:extLst>
                    <a:ext uri="{9D8B030D-6E8A-4147-A177-3AD203B41FA5}">
                      <a16:colId xmlns:a16="http://schemas.microsoft.com/office/drawing/2014/main" val="951294681"/>
                    </a:ext>
                  </a:extLst>
                </a:gridCol>
                <a:gridCol w="659552">
                  <a:extLst>
                    <a:ext uri="{9D8B030D-6E8A-4147-A177-3AD203B41FA5}">
                      <a16:colId xmlns:a16="http://schemas.microsoft.com/office/drawing/2014/main" val="2385292317"/>
                    </a:ext>
                  </a:extLst>
                </a:gridCol>
                <a:gridCol w="635653">
                  <a:extLst>
                    <a:ext uri="{9D8B030D-6E8A-4147-A177-3AD203B41FA5}">
                      <a16:colId xmlns:a16="http://schemas.microsoft.com/office/drawing/2014/main" val="4055196826"/>
                    </a:ext>
                  </a:extLst>
                </a:gridCol>
                <a:gridCol w="683452">
                  <a:extLst>
                    <a:ext uri="{9D8B030D-6E8A-4147-A177-3AD203B41FA5}">
                      <a16:colId xmlns:a16="http://schemas.microsoft.com/office/drawing/2014/main" val="759348254"/>
                    </a:ext>
                  </a:extLst>
                </a:gridCol>
                <a:gridCol w="659552">
                  <a:extLst>
                    <a:ext uri="{9D8B030D-6E8A-4147-A177-3AD203B41FA5}">
                      <a16:colId xmlns:a16="http://schemas.microsoft.com/office/drawing/2014/main" val="790151930"/>
                    </a:ext>
                  </a:extLst>
                </a:gridCol>
                <a:gridCol w="659552">
                  <a:extLst>
                    <a:ext uri="{9D8B030D-6E8A-4147-A177-3AD203B41FA5}">
                      <a16:colId xmlns:a16="http://schemas.microsoft.com/office/drawing/2014/main" val="1943383390"/>
                    </a:ext>
                  </a:extLst>
                </a:gridCol>
                <a:gridCol w="586269">
                  <a:extLst>
                    <a:ext uri="{9D8B030D-6E8A-4147-A177-3AD203B41FA5}">
                      <a16:colId xmlns:a16="http://schemas.microsoft.com/office/drawing/2014/main" val="42648862"/>
                    </a:ext>
                  </a:extLst>
                </a:gridCol>
                <a:gridCol w="659552">
                  <a:extLst>
                    <a:ext uri="{9D8B030D-6E8A-4147-A177-3AD203B41FA5}">
                      <a16:colId xmlns:a16="http://schemas.microsoft.com/office/drawing/2014/main" val="656643421"/>
                    </a:ext>
                  </a:extLst>
                </a:gridCol>
                <a:gridCol w="587081">
                  <a:extLst>
                    <a:ext uri="{9D8B030D-6E8A-4147-A177-3AD203B41FA5}">
                      <a16:colId xmlns:a16="http://schemas.microsoft.com/office/drawing/2014/main" val="447592496"/>
                    </a:ext>
                  </a:extLst>
                </a:gridCol>
              </a:tblGrid>
              <a:tr h="37084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9</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28682786"/>
                  </a:ext>
                </a:extLst>
              </a:tr>
            </a:tbl>
          </a:graphicData>
        </a:graphic>
      </p:graphicFrame>
    </p:spTree>
    <p:extLst>
      <p:ext uri="{BB962C8B-B14F-4D97-AF65-F5344CB8AC3E}">
        <p14:creationId xmlns:p14="http://schemas.microsoft.com/office/powerpoint/2010/main" val="3871740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data 3">
            <a:extLst>
              <a:ext uri="{FF2B5EF4-FFF2-40B4-BE49-F238E27FC236}">
                <a16:creationId xmlns:a16="http://schemas.microsoft.com/office/drawing/2014/main" id="{935F0747-7E73-423C-9D80-C586ADE90736}"/>
              </a:ext>
            </a:extLst>
          </p:cNvPr>
          <p:cNvSpPr>
            <a:spLocks noGrp="1"/>
          </p:cNvSpPr>
          <p:nvPr>
            <p:ph type="dt" sz="half" idx="2"/>
          </p:nvPr>
        </p:nvSpPr>
        <p:spPr>
          <a:xfrm>
            <a:off x="457200" y="6356350"/>
            <a:ext cx="4978896" cy="365125"/>
          </a:xfrm>
        </p:spPr>
        <p:txBody>
          <a:bodyPr/>
          <a:lstStyle/>
          <a:p>
            <a:r>
              <a:rPr lang="en-US" dirty="0">
                <a:latin typeface="Calibri" panose="020F0502020204030204" pitchFamily="34" charset="0"/>
                <a:cs typeface="Calibri" panose="020F0502020204030204" pitchFamily="34" charset="0"/>
              </a:rPr>
              <a:t>Project co-financed by the European Regional Development Fund</a:t>
            </a:r>
          </a:p>
        </p:txBody>
      </p:sp>
      <p:pic>
        <p:nvPicPr>
          <p:cNvPr id="36" name="Immagine 35">
            <a:extLst>
              <a:ext uri="{FF2B5EF4-FFF2-40B4-BE49-F238E27FC236}">
                <a16:creationId xmlns:a16="http://schemas.microsoft.com/office/drawing/2014/main" id="{8E1997B3-2AD6-49F0-BD41-3AB5D22B1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39" y="172754"/>
            <a:ext cx="2880000" cy="1130323"/>
          </a:xfrm>
          <a:prstGeom prst="rect">
            <a:avLst/>
          </a:prstGeom>
        </p:spPr>
      </p:pic>
      <p:sp>
        <p:nvSpPr>
          <p:cNvPr id="4" name="CasellaDiTesto 3">
            <a:extLst>
              <a:ext uri="{FF2B5EF4-FFF2-40B4-BE49-F238E27FC236}">
                <a16:creationId xmlns:a16="http://schemas.microsoft.com/office/drawing/2014/main" id="{DDAC6EF3-3E5E-49BB-92B2-92FEEB0813B8}"/>
              </a:ext>
            </a:extLst>
          </p:cNvPr>
          <p:cNvSpPr txBox="1"/>
          <p:nvPr/>
        </p:nvSpPr>
        <p:spPr>
          <a:xfrm>
            <a:off x="4710745" y="2095897"/>
            <a:ext cx="3816424" cy="3456384"/>
          </a:xfrm>
          <a:prstGeom prst="rect">
            <a:avLst/>
          </a:prstGeom>
          <a:solidFill>
            <a:srgbClr val="4BACC6">
              <a:lumMod val="40000"/>
              <a:lumOff val="60000"/>
            </a:srgbClr>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vert="horz" lIns="91425" tIns="91425" rIns="91425" bIns="91425" rtlCol="0" anchor="b" anchorCtr="0">
            <a:noAutofit/>
          </a:bodyPr>
          <a:lstStyle>
            <a:defPPr>
              <a:defRPr lang="en-US"/>
            </a:defPPr>
            <a:lvl1pPr>
              <a:lnSpc>
                <a:spcPct val="115000"/>
              </a:lnSpc>
              <a:spcBef>
                <a:spcPts val="0"/>
              </a:spcBef>
              <a:buClr>
                <a:schemeClr val="dk1"/>
              </a:buClr>
              <a:buSzPct val="91666"/>
              <a:buFont typeface="Arial"/>
              <a:buNone/>
              <a:defRPr b="0" i="0" u="none" strike="noStrike" baseline="0">
                <a:solidFill>
                  <a:srgbClr val="002060"/>
                </a:solidFill>
                <a:latin typeface="FreeSerif"/>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Identification of 3 frontrunners regions/cities on urban sustainability and role of CCIs for sustainability at EU- RPs </a:t>
            </a:r>
          </a:p>
          <a:p>
            <a:pPr marL="285750" marR="0" lvl="0" indent="-28575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endParaRPr kumimoji="0" lang="en-US" sz="1800" b="1" i="0" u="none" strike="noStrike" kern="0" cap="none" spc="0" normalizeH="0" baseline="0" noProof="0" dirty="0">
              <a:ln>
                <a:noFill/>
              </a:ln>
              <a:solidFill>
                <a:srgbClr val="002060"/>
              </a:solidFill>
              <a:effectLst/>
              <a:uLnTx/>
              <a:uFillTx/>
              <a:latin typeface="FreeSerif"/>
              <a:ea typeface="+mn-ea"/>
              <a:cs typeface="+mn-cs"/>
            </a:endParaRPr>
          </a:p>
          <a:p>
            <a:pPr marL="285750" marR="0" lvl="0" indent="-285750" defTabSz="914400" eaLnBrk="1" fontAlgn="auto" latinLnBrk="0" hangingPunct="1">
              <a:lnSpc>
                <a:spcPct val="115000"/>
              </a:lnSpc>
              <a:spcBef>
                <a:spcPts val="0"/>
              </a:spcBef>
              <a:spcAft>
                <a:spcPts val="0"/>
              </a:spcAft>
              <a:buClr>
                <a:prstClr val="black"/>
              </a:buClr>
              <a:buSzPct val="91666"/>
              <a:buFont typeface="Arial" panose="020B0604020202020204" pitchFamily="34" charset="0"/>
              <a:buChar char="•"/>
              <a:tabLst/>
              <a:defRPr/>
            </a:pPr>
            <a:r>
              <a:rPr kumimoji="0" lang="en-US" sz="1800" b="1" i="0" u="none" strike="noStrike" kern="0" cap="none" spc="0" normalizeH="0" baseline="0" noProof="0" dirty="0">
                <a:ln>
                  <a:noFill/>
                </a:ln>
                <a:solidFill>
                  <a:srgbClr val="002060"/>
                </a:solidFill>
                <a:effectLst/>
                <a:uLnTx/>
                <a:uFillTx/>
                <a:latin typeface="FreeSerif"/>
                <a:ea typeface="+mn-ea"/>
                <a:cs typeface="+mn-cs"/>
              </a:rPr>
              <a:t>Frontrunners analysis (desk analysis and online interviews on main aspects to promote urban sustainability and the role of CCI for sustainability) – RPs. </a:t>
            </a:r>
          </a:p>
        </p:txBody>
      </p:sp>
      <p:sp>
        <p:nvSpPr>
          <p:cNvPr id="5" name="Shape 1486">
            <a:extLst>
              <a:ext uri="{FF2B5EF4-FFF2-40B4-BE49-F238E27FC236}">
                <a16:creationId xmlns:a16="http://schemas.microsoft.com/office/drawing/2014/main" id="{1AE6FE77-963B-49E8-9C88-10FB5DB4B47B}"/>
              </a:ext>
            </a:extLst>
          </p:cNvPr>
          <p:cNvSpPr txBox="1"/>
          <p:nvPr/>
        </p:nvSpPr>
        <p:spPr>
          <a:xfrm>
            <a:off x="3275856" y="193973"/>
            <a:ext cx="5251313" cy="648900"/>
          </a:xfrm>
          <a:prstGeom prst="rect">
            <a:avLst/>
          </a:prstGeom>
          <a:noFill/>
          <a:ln>
            <a:noFill/>
          </a:ln>
        </p:spPr>
        <p:txBody>
          <a:bodyPr lIns="91425" tIns="91425" rIns="91425" bIns="91425" anchor="t" anchorCtr="0">
            <a:noAutofit/>
          </a:bodyPr>
          <a:lstStyle/>
          <a:p>
            <a:r>
              <a:rPr lang="en" sz="3600" b="1" dirty="0">
                <a:solidFill>
                  <a:srgbClr val="2C9DDE"/>
                </a:solidFill>
                <a:latin typeface="Calibri"/>
                <a:ea typeface="Nixie One"/>
                <a:cs typeface="Nixie One"/>
                <a:sym typeface="Nixie One"/>
              </a:rPr>
              <a:t>3.4 </a:t>
            </a:r>
            <a:r>
              <a:rPr lang="it-IT" sz="3600" b="1" dirty="0">
                <a:solidFill>
                  <a:srgbClr val="2C9DDE"/>
                </a:solidFill>
                <a:latin typeface="Calibri"/>
              </a:rPr>
              <a:t>Frontrunner </a:t>
            </a:r>
            <a:r>
              <a:rPr lang="it-IT" sz="3600" b="1" dirty="0" err="1">
                <a:solidFill>
                  <a:srgbClr val="2C9DDE"/>
                </a:solidFill>
                <a:latin typeface="Calibri"/>
              </a:rPr>
              <a:t>analysis</a:t>
            </a:r>
            <a:r>
              <a:rPr lang="it-IT" sz="3600" b="1" dirty="0">
                <a:solidFill>
                  <a:srgbClr val="2C9DDE"/>
                </a:solidFill>
                <a:latin typeface="Calibri"/>
              </a:rPr>
              <a:t> - CA Cluster</a:t>
            </a:r>
            <a:endParaRPr lang="en" sz="3600" b="1" dirty="0">
              <a:solidFill>
                <a:srgbClr val="2C9DDE"/>
              </a:solidFill>
              <a:latin typeface="Calibri"/>
              <a:sym typeface="Nixie One"/>
            </a:endParaRPr>
          </a:p>
        </p:txBody>
      </p:sp>
      <p:pic>
        <p:nvPicPr>
          <p:cNvPr id="6" name="Immagine 5">
            <a:extLst>
              <a:ext uri="{FF2B5EF4-FFF2-40B4-BE49-F238E27FC236}">
                <a16:creationId xmlns:a16="http://schemas.microsoft.com/office/drawing/2014/main" id="{6E2DB2A7-8071-4666-B666-47A390A92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772816"/>
            <a:ext cx="3284991" cy="4083845"/>
          </a:xfrm>
          <a:prstGeom prst="rect">
            <a:avLst/>
          </a:prstGeom>
        </p:spPr>
      </p:pic>
      <p:graphicFrame>
        <p:nvGraphicFramePr>
          <p:cNvPr id="7" name="Tabella 12">
            <a:extLst>
              <a:ext uri="{FF2B5EF4-FFF2-40B4-BE49-F238E27FC236}">
                <a16:creationId xmlns:a16="http://schemas.microsoft.com/office/drawing/2014/main" id="{04FFECA9-06AF-4FF2-92C0-C69766605F48}"/>
              </a:ext>
            </a:extLst>
          </p:cNvPr>
          <p:cNvGraphicFramePr>
            <a:graphicFrameLocks noGrp="1"/>
          </p:cNvGraphicFramePr>
          <p:nvPr>
            <p:extLst>
              <p:ext uri="{D42A27DB-BD31-4B8C-83A1-F6EECF244321}">
                <p14:modId xmlns:p14="http://schemas.microsoft.com/office/powerpoint/2010/main" val="414271731"/>
              </p:ext>
            </p:extLst>
          </p:nvPr>
        </p:nvGraphicFramePr>
        <p:xfrm>
          <a:off x="505620" y="6021288"/>
          <a:ext cx="8227946" cy="370840"/>
        </p:xfrm>
        <a:graphic>
          <a:graphicData uri="http://schemas.openxmlformats.org/drawingml/2006/table">
            <a:tbl>
              <a:tblPr firstRow="1" bandRow="1"/>
              <a:tblGrid>
                <a:gridCol w="605641">
                  <a:extLst>
                    <a:ext uri="{9D8B030D-6E8A-4147-A177-3AD203B41FA5}">
                      <a16:colId xmlns:a16="http://schemas.microsoft.com/office/drawing/2014/main" val="4073812991"/>
                    </a:ext>
                  </a:extLst>
                </a:gridCol>
                <a:gridCol w="586269">
                  <a:extLst>
                    <a:ext uri="{9D8B030D-6E8A-4147-A177-3AD203B41FA5}">
                      <a16:colId xmlns:a16="http://schemas.microsoft.com/office/drawing/2014/main" val="3298881165"/>
                    </a:ext>
                  </a:extLst>
                </a:gridCol>
                <a:gridCol w="659552">
                  <a:extLst>
                    <a:ext uri="{9D8B030D-6E8A-4147-A177-3AD203B41FA5}">
                      <a16:colId xmlns:a16="http://schemas.microsoft.com/office/drawing/2014/main" val="377152078"/>
                    </a:ext>
                  </a:extLst>
                </a:gridCol>
                <a:gridCol w="586269">
                  <a:extLst>
                    <a:ext uri="{9D8B030D-6E8A-4147-A177-3AD203B41FA5}">
                      <a16:colId xmlns:a16="http://schemas.microsoft.com/office/drawing/2014/main" val="3508128144"/>
                    </a:ext>
                  </a:extLst>
                </a:gridCol>
                <a:gridCol w="659552">
                  <a:extLst>
                    <a:ext uri="{9D8B030D-6E8A-4147-A177-3AD203B41FA5}">
                      <a16:colId xmlns:a16="http://schemas.microsoft.com/office/drawing/2014/main" val="951294681"/>
                    </a:ext>
                  </a:extLst>
                </a:gridCol>
                <a:gridCol w="659552">
                  <a:extLst>
                    <a:ext uri="{9D8B030D-6E8A-4147-A177-3AD203B41FA5}">
                      <a16:colId xmlns:a16="http://schemas.microsoft.com/office/drawing/2014/main" val="2385292317"/>
                    </a:ext>
                  </a:extLst>
                </a:gridCol>
                <a:gridCol w="635653">
                  <a:extLst>
                    <a:ext uri="{9D8B030D-6E8A-4147-A177-3AD203B41FA5}">
                      <a16:colId xmlns:a16="http://schemas.microsoft.com/office/drawing/2014/main" val="4055196826"/>
                    </a:ext>
                  </a:extLst>
                </a:gridCol>
                <a:gridCol w="683452">
                  <a:extLst>
                    <a:ext uri="{9D8B030D-6E8A-4147-A177-3AD203B41FA5}">
                      <a16:colId xmlns:a16="http://schemas.microsoft.com/office/drawing/2014/main" val="759348254"/>
                    </a:ext>
                  </a:extLst>
                </a:gridCol>
                <a:gridCol w="659552">
                  <a:extLst>
                    <a:ext uri="{9D8B030D-6E8A-4147-A177-3AD203B41FA5}">
                      <a16:colId xmlns:a16="http://schemas.microsoft.com/office/drawing/2014/main" val="790151930"/>
                    </a:ext>
                  </a:extLst>
                </a:gridCol>
                <a:gridCol w="659552">
                  <a:extLst>
                    <a:ext uri="{9D8B030D-6E8A-4147-A177-3AD203B41FA5}">
                      <a16:colId xmlns:a16="http://schemas.microsoft.com/office/drawing/2014/main" val="1943383390"/>
                    </a:ext>
                  </a:extLst>
                </a:gridCol>
                <a:gridCol w="586269">
                  <a:extLst>
                    <a:ext uri="{9D8B030D-6E8A-4147-A177-3AD203B41FA5}">
                      <a16:colId xmlns:a16="http://schemas.microsoft.com/office/drawing/2014/main" val="42648862"/>
                    </a:ext>
                  </a:extLst>
                </a:gridCol>
                <a:gridCol w="659552">
                  <a:extLst>
                    <a:ext uri="{9D8B030D-6E8A-4147-A177-3AD203B41FA5}">
                      <a16:colId xmlns:a16="http://schemas.microsoft.com/office/drawing/2014/main" val="656643421"/>
                    </a:ext>
                  </a:extLst>
                </a:gridCol>
                <a:gridCol w="587081">
                  <a:extLst>
                    <a:ext uri="{9D8B030D-6E8A-4147-A177-3AD203B41FA5}">
                      <a16:colId xmlns:a16="http://schemas.microsoft.com/office/drawing/2014/main" val="447592496"/>
                    </a:ext>
                  </a:extLst>
                </a:gridCol>
              </a:tblGrid>
              <a:tr h="37084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9</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it-IT" dirty="0">
                          <a:solidFill>
                            <a:schemeClr val="tx2"/>
                          </a:solidFill>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28682786"/>
                  </a:ext>
                </a:extLst>
              </a:tr>
            </a:tbl>
          </a:graphicData>
        </a:graphic>
      </p:graphicFrame>
    </p:spTree>
    <p:extLst>
      <p:ext uri="{BB962C8B-B14F-4D97-AF65-F5344CB8AC3E}">
        <p14:creationId xmlns:p14="http://schemas.microsoft.com/office/powerpoint/2010/main" val="11163710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ISMA">
  <a:themeElements>
    <a:clrScheme name="Galassia">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SISMA">
      <a:majorFont>
        <a:latin typeface="Montserrat Light"/>
        <a:ea typeface=""/>
        <a:cs typeface=""/>
      </a:majorFont>
      <a:minorFont>
        <a:latin typeface="Montserrat Light"/>
        <a:ea typeface=""/>
        <a:cs typeface=""/>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B06139C7E57DC040AA27A826B83902B3" ma:contentTypeVersion="12" ma:contentTypeDescription="Creare un nuovo documento." ma:contentTypeScope="" ma:versionID="9bb33f3ebbf6313eb682afdba3564d93">
  <xsd:schema xmlns:xsd="http://www.w3.org/2001/XMLSchema" xmlns:xs="http://www.w3.org/2001/XMLSchema" xmlns:p="http://schemas.microsoft.com/office/2006/metadata/properties" xmlns:ns2="f0c93ea5-e482-4bf2-9d7e-8dd085518397" xmlns:ns3="3166f6c7-b373-47ed-8a7b-a4d4ce15793c" targetNamespace="http://schemas.microsoft.com/office/2006/metadata/properties" ma:root="true" ma:fieldsID="8e254fb5d3736d7a91680e15b23214a5" ns2:_="" ns3:_="">
    <xsd:import namespace="f0c93ea5-e482-4bf2-9d7e-8dd085518397"/>
    <xsd:import namespace="3166f6c7-b373-47ed-8a7b-a4d4ce1579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93ea5-e482-4bf2-9d7e-8dd085518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66f6c7-b373-47ed-8a7b-a4d4ce15793c"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A910D0-B066-4D3A-821C-875C5A0A8963}">
  <ds:schemaRefs>
    <ds:schemaRef ds:uri="http://schemas.microsoft.com/sharepoint/v3/contenttype/forms"/>
  </ds:schemaRefs>
</ds:datastoreItem>
</file>

<file path=customXml/itemProps2.xml><?xml version="1.0" encoding="utf-8"?>
<ds:datastoreItem xmlns:ds="http://schemas.openxmlformats.org/officeDocument/2006/customXml" ds:itemID="{6C15E33B-C53D-4954-9515-A8481D9764D2}">
  <ds:schemaRefs>
    <ds:schemaRef ds:uri="http://schemas.microsoft.com/office/infopath/2007/PartnerControls"/>
    <ds:schemaRef ds:uri="http://schemas.microsoft.com/office/2006/metadata/properties"/>
    <ds:schemaRef ds:uri="f0c93ea5-e482-4bf2-9d7e-8dd085518397"/>
    <ds:schemaRef ds:uri="http://www.w3.org/XML/1998/namespace"/>
    <ds:schemaRef ds:uri="http://schemas.openxmlformats.org/package/2006/metadata/core-properties"/>
    <ds:schemaRef ds:uri="http://purl.org/dc/elements/1.1/"/>
    <ds:schemaRef ds:uri="http://schemas.microsoft.com/office/2006/documentManagement/types"/>
    <ds:schemaRef ds:uri="http://purl.org/dc/dcmitype/"/>
    <ds:schemaRef ds:uri="http://purl.org/dc/terms/"/>
  </ds:schemaRefs>
</ds:datastoreItem>
</file>

<file path=customXml/itemProps3.xml><?xml version="1.0" encoding="utf-8"?>
<ds:datastoreItem xmlns:ds="http://schemas.openxmlformats.org/officeDocument/2006/customXml" ds:itemID="{0594700A-3669-4914-B0E8-E5ED27BB412C}"/>
</file>

<file path=docProps/app.xml><?xml version="1.0" encoding="utf-8"?>
<Properties xmlns="http://schemas.openxmlformats.org/officeDocument/2006/extended-properties" xmlns:vt="http://schemas.openxmlformats.org/officeDocument/2006/docPropsVTypes">
  <Template>Flow</Template>
  <TotalTime>3365</TotalTime>
  <Words>1614</Words>
  <Application>Microsoft Office PowerPoint</Application>
  <PresentationFormat>Presentazione su schermo (4:3)</PresentationFormat>
  <Paragraphs>297</Paragraphs>
  <Slides>23</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23</vt:i4>
      </vt:variant>
    </vt:vector>
  </HeadingPairs>
  <TitlesOfParts>
    <vt:vector size="30" baseType="lpstr">
      <vt:lpstr>Arial</vt:lpstr>
      <vt:lpstr>Calibri</vt:lpstr>
      <vt:lpstr>FreeSerif</vt:lpstr>
      <vt:lpstr>Montserrat Light</vt:lpstr>
      <vt:lpstr>Verdana</vt:lpstr>
      <vt:lpstr>Wingdings 2</vt:lpstr>
      <vt:lpstr>SISMA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Reporting procedures</vt:lpstr>
      <vt:lpstr>Reporting procedures</vt:lpstr>
      <vt:lpstr>Highlights - eligibility of expenditures Method “C” for staff costs has been deleted</vt:lpstr>
      <vt:lpstr>Highlights - eligibility of expenditures public procurements</vt:lpstr>
      <vt:lpstr>Appointment of FLCs </vt:lpstr>
      <vt:lpstr>Presentazione standard di PowerPoint</vt:lpstr>
      <vt:lpstr>Audit trails</vt:lpstr>
      <vt:lpstr>Reference documents</vt:lpstr>
      <vt:lpstr>Next steps</vt:lpstr>
      <vt:lpstr>Presentazione standard di PowerPoint</vt:lpstr>
    </vt:vector>
  </TitlesOfParts>
  <Company>Informest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Lia Gover</dc:creator>
  <cp:lastModifiedBy>Elisa Sfiligoi</cp:lastModifiedBy>
  <cp:revision>144</cp:revision>
  <cp:lastPrinted>2021-07-23T08:56:56Z</cp:lastPrinted>
  <dcterms:created xsi:type="dcterms:W3CDTF">2016-12-12T15:16:30Z</dcterms:created>
  <dcterms:modified xsi:type="dcterms:W3CDTF">2021-07-26T15:05:57Z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0x010100B06139C7E57DC040AA27A826B83902B3</vt:lpwstr>
  </property>
</Properties>
</file>