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14"/>
  </p:notesMasterIdLst>
  <p:handoutMasterIdLst>
    <p:handoutMasterId r:id="rId15"/>
  </p:handoutMasterIdLst>
  <p:sldIdLst>
    <p:sldId id="406" r:id="rId5"/>
    <p:sldId id="408" r:id="rId6"/>
    <p:sldId id="420" r:id="rId7"/>
    <p:sldId id="421" r:id="rId8"/>
    <p:sldId id="425" r:id="rId9"/>
    <p:sldId id="426" r:id="rId10"/>
    <p:sldId id="424" r:id="rId11"/>
    <p:sldId id="422" r:id="rId12"/>
    <p:sldId id="423" r:id="rId13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B9B9B9"/>
    <a:srgbClr val="99CCFF"/>
    <a:srgbClr val="127A91"/>
    <a:srgbClr val="05738B"/>
    <a:srgbClr val="92D050"/>
    <a:srgbClr val="FFC000"/>
    <a:srgbClr val="FF6600"/>
    <a:srgbClr val="159961"/>
    <a:srgbClr val="3C7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D2410-BF94-4909-B09C-928F30A6F776}" v="67" dt="2021-07-21T19:26:45.8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08" y="-102"/>
      </p:cViewPr>
      <p:guideLst>
        <p:guide orient="horz" pos="214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Silvera" userId="8b683782-b994-45a3-9d1b-a93650874d36" providerId="ADAL" clId="{58DD2410-BF94-4909-B09C-928F30A6F776}"/>
    <pc:docChg chg="undo custSel addSld delSld modSld">
      <pc:chgData name="Francesca Silvera" userId="8b683782-b994-45a3-9d1b-a93650874d36" providerId="ADAL" clId="{58DD2410-BF94-4909-B09C-928F30A6F776}" dt="2021-07-21T19:26:45.853" v="187" actId="20577"/>
      <pc:docMkLst>
        <pc:docMk/>
      </pc:docMkLst>
      <pc:sldChg chg="modSp mod">
        <pc:chgData name="Francesca Silvera" userId="8b683782-b994-45a3-9d1b-a93650874d36" providerId="ADAL" clId="{58DD2410-BF94-4909-B09C-928F30A6F776}" dt="2021-07-21T19:24:18.983" v="149" actId="6549"/>
        <pc:sldMkLst>
          <pc:docMk/>
          <pc:sldMk cId="2582098030" sldId="280"/>
        </pc:sldMkLst>
        <pc:spChg chg="mod">
          <ac:chgData name="Francesca Silvera" userId="8b683782-b994-45a3-9d1b-a93650874d36" providerId="ADAL" clId="{58DD2410-BF94-4909-B09C-928F30A6F776}" dt="2021-07-21T19:24:18.983" v="149" actId="6549"/>
          <ac:spMkLst>
            <pc:docMk/>
            <pc:sldMk cId="2582098030" sldId="280"/>
            <ac:spMk id="2" creationId="{924E7137-EC3E-4B3B-8F4D-8AF13F7CE09D}"/>
          </ac:spMkLst>
        </pc:spChg>
      </pc:sldChg>
      <pc:sldChg chg="modSp mod">
        <pc:chgData name="Francesca Silvera" userId="8b683782-b994-45a3-9d1b-a93650874d36" providerId="ADAL" clId="{58DD2410-BF94-4909-B09C-928F30A6F776}" dt="2021-07-21T19:24:38.345" v="151" actId="1076"/>
        <pc:sldMkLst>
          <pc:docMk/>
          <pc:sldMk cId="3130500683" sldId="282"/>
        </pc:sldMkLst>
        <pc:spChg chg="mod">
          <ac:chgData name="Francesca Silvera" userId="8b683782-b994-45a3-9d1b-a93650874d36" providerId="ADAL" clId="{58DD2410-BF94-4909-B09C-928F30A6F776}" dt="2021-07-21T19:24:38.345" v="151" actId="1076"/>
          <ac:spMkLst>
            <pc:docMk/>
            <pc:sldMk cId="3130500683" sldId="282"/>
            <ac:spMk id="2" creationId="{924E7137-EC3E-4B3B-8F4D-8AF13F7CE09D}"/>
          </ac:spMkLst>
        </pc:spChg>
      </pc:sldChg>
      <pc:sldChg chg="addSp delSp modSp mod">
        <pc:chgData name="Francesca Silvera" userId="8b683782-b994-45a3-9d1b-a93650874d36" providerId="ADAL" clId="{58DD2410-BF94-4909-B09C-928F30A6F776}" dt="2021-07-21T19:25:10.288" v="156" actId="478"/>
        <pc:sldMkLst>
          <pc:docMk/>
          <pc:sldMk cId="1833618048" sldId="283"/>
        </pc:sldMkLst>
        <pc:spChg chg="del">
          <ac:chgData name="Francesca Silvera" userId="8b683782-b994-45a3-9d1b-a93650874d36" providerId="ADAL" clId="{58DD2410-BF94-4909-B09C-928F30A6F776}" dt="2021-07-21T19:24:55.446" v="154" actId="478"/>
          <ac:spMkLst>
            <pc:docMk/>
            <pc:sldMk cId="1833618048" sldId="283"/>
            <ac:spMk id="2" creationId="{924E7137-EC3E-4B3B-8F4D-8AF13F7CE09D}"/>
          </ac:spMkLst>
        </pc:spChg>
        <pc:spChg chg="add del mod">
          <ac:chgData name="Francesca Silvera" userId="8b683782-b994-45a3-9d1b-a93650874d36" providerId="ADAL" clId="{58DD2410-BF94-4909-B09C-928F30A6F776}" dt="2021-07-21T19:25:10.288" v="156" actId="478"/>
          <ac:spMkLst>
            <pc:docMk/>
            <pc:sldMk cId="1833618048" sldId="283"/>
            <ac:spMk id="4" creationId="{BF7E9029-ED58-4A76-9066-66E190DA6F4E}"/>
          </ac:spMkLst>
        </pc:spChg>
        <pc:spChg chg="add mod">
          <ac:chgData name="Francesca Silvera" userId="8b683782-b994-45a3-9d1b-a93650874d36" providerId="ADAL" clId="{58DD2410-BF94-4909-B09C-928F30A6F776}" dt="2021-07-21T19:25:00.762" v="155" actId="1076"/>
          <ac:spMkLst>
            <pc:docMk/>
            <pc:sldMk cId="1833618048" sldId="283"/>
            <ac:spMk id="7" creationId="{322052F9-3705-4996-BD77-09A480F448F7}"/>
          </ac:spMkLst>
        </pc:spChg>
      </pc:sldChg>
      <pc:sldChg chg="del">
        <pc:chgData name="Francesca Silvera" userId="8b683782-b994-45a3-9d1b-a93650874d36" providerId="ADAL" clId="{58DD2410-BF94-4909-B09C-928F30A6F776}" dt="2021-07-21T19:14:09.115" v="27" actId="47"/>
        <pc:sldMkLst>
          <pc:docMk/>
          <pc:sldMk cId="2983114591" sldId="288"/>
        </pc:sldMkLst>
      </pc:sldChg>
      <pc:sldChg chg="modSp mod">
        <pc:chgData name="Francesca Silvera" userId="8b683782-b994-45a3-9d1b-a93650874d36" providerId="ADAL" clId="{58DD2410-BF94-4909-B09C-928F30A6F776}" dt="2021-07-21T19:25:21.987" v="158" actId="108"/>
        <pc:sldMkLst>
          <pc:docMk/>
          <pc:sldMk cId="486868517" sldId="298"/>
        </pc:sldMkLst>
        <pc:spChg chg="mod">
          <ac:chgData name="Francesca Silvera" userId="8b683782-b994-45a3-9d1b-a93650874d36" providerId="ADAL" clId="{58DD2410-BF94-4909-B09C-928F30A6F776}" dt="2021-07-21T19:25:21.987" v="158" actId="108"/>
          <ac:spMkLst>
            <pc:docMk/>
            <pc:sldMk cId="486868517" sldId="298"/>
            <ac:spMk id="2" creationId="{924E7137-EC3E-4B3B-8F4D-8AF13F7CE09D}"/>
          </ac:spMkLst>
        </pc:spChg>
      </pc:sldChg>
      <pc:sldChg chg="addSp delSp modSp mod">
        <pc:chgData name="Francesca Silvera" userId="8b683782-b994-45a3-9d1b-a93650874d36" providerId="ADAL" clId="{58DD2410-BF94-4909-B09C-928F30A6F776}" dt="2021-07-21T19:22:36.029" v="96" actId="1076"/>
        <pc:sldMkLst>
          <pc:docMk/>
          <pc:sldMk cId="3802602387" sldId="402"/>
        </pc:sldMkLst>
        <pc:spChg chg="del">
          <ac:chgData name="Francesca Silvera" userId="8b683782-b994-45a3-9d1b-a93650874d36" providerId="ADAL" clId="{58DD2410-BF94-4909-B09C-928F30A6F776}" dt="2021-07-21T19:22:21.834" v="93" actId="478"/>
          <ac:spMkLst>
            <pc:docMk/>
            <pc:sldMk cId="3802602387" sldId="402"/>
            <ac:spMk id="14" creationId="{00000000-0000-0000-0000-000000000000}"/>
          </ac:spMkLst>
        </pc:spChg>
        <pc:spChg chg="add mod">
          <ac:chgData name="Francesca Silvera" userId="8b683782-b994-45a3-9d1b-a93650874d36" providerId="ADAL" clId="{58DD2410-BF94-4909-B09C-928F30A6F776}" dt="2021-07-21T19:22:36.029" v="96" actId="1076"/>
          <ac:spMkLst>
            <pc:docMk/>
            <pc:sldMk cId="3802602387" sldId="402"/>
            <ac:spMk id="17" creationId="{B5C80515-7A25-46B3-8035-F9CCD51FB440}"/>
          </ac:spMkLst>
        </pc:spChg>
      </pc:sldChg>
      <pc:sldChg chg="del">
        <pc:chgData name="Francesca Silvera" userId="8b683782-b994-45a3-9d1b-a93650874d36" providerId="ADAL" clId="{58DD2410-BF94-4909-B09C-928F30A6F776}" dt="2021-07-21T19:14:10.165" v="28" actId="47"/>
        <pc:sldMkLst>
          <pc:docMk/>
          <pc:sldMk cId="1829540825" sldId="403"/>
        </pc:sldMkLst>
      </pc:sldChg>
      <pc:sldChg chg="modSp mod">
        <pc:chgData name="Francesca Silvera" userId="8b683782-b994-45a3-9d1b-a93650874d36" providerId="ADAL" clId="{58DD2410-BF94-4909-B09C-928F30A6F776}" dt="2021-07-21T19:22:27.735" v="94" actId="14100"/>
        <pc:sldMkLst>
          <pc:docMk/>
          <pc:sldMk cId="521376665" sldId="404"/>
        </pc:sldMkLst>
        <pc:spChg chg="mod">
          <ac:chgData name="Francesca Silvera" userId="8b683782-b994-45a3-9d1b-a93650874d36" providerId="ADAL" clId="{58DD2410-BF94-4909-B09C-928F30A6F776}" dt="2021-07-21T19:22:27.735" v="94" actId="14100"/>
          <ac:spMkLst>
            <pc:docMk/>
            <pc:sldMk cId="521376665" sldId="404"/>
            <ac:spMk id="2" creationId="{924E7137-EC3E-4B3B-8F4D-8AF13F7CE09D}"/>
          </ac:spMkLst>
        </pc:spChg>
      </pc:sldChg>
      <pc:sldChg chg="del">
        <pc:chgData name="Francesca Silvera" userId="8b683782-b994-45a3-9d1b-a93650874d36" providerId="ADAL" clId="{58DD2410-BF94-4909-B09C-928F30A6F776}" dt="2021-07-21T19:14:06.487" v="26" actId="47"/>
        <pc:sldMkLst>
          <pc:docMk/>
          <pc:sldMk cId="3771674447" sldId="405"/>
        </pc:sldMkLst>
      </pc:sldChg>
      <pc:sldChg chg="addSp delSp modSp mod delAnim">
        <pc:chgData name="Francesca Silvera" userId="8b683782-b994-45a3-9d1b-a93650874d36" providerId="ADAL" clId="{58DD2410-BF94-4909-B09C-928F30A6F776}" dt="2021-07-21T19:11:43.725" v="5" actId="478"/>
        <pc:sldMkLst>
          <pc:docMk/>
          <pc:sldMk cId="1422055877" sldId="406"/>
        </pc:sldMkLst>
        <pc:spChg chg="del">
          <ac:chgData name="Francesca Silvera" userId="8b683782-b994-45a3-9d1b-a93650874d36" providerId="ADAL" clId="{58DD2410-BF94-4909-B09C-928F30A6F776}" dt="2021-07-21T19:11:21.457" v="2" actId="478"/>
          <ac:spMkLst>
            <pc:docMk/>
            <pc:sldMk cId="1422055877" sldId="406"/>
            <ac:spMk id="2" creationId="{924E7137-EC3E-4B3B-8F4D-8AF13F7CE09D}"/>
          </ac:spMkLst>
        </pc:spChg>
        <pc:spChg chg="add del mod">
          <ac:chgData name="Francesca Silvera" userId="8b683782-b994-45a3-9d1b-a93650874d36" providerId="ADAL" clId="{58DD2410-BF94-4909-B09C-928F30A6F776}" dt="2021-07-21T19:11:43.725" v="5" actId="478"/>
          <ac:spMkLst>
            <pc:docMk/>
            <pc:sldMk cId="1422055877" sldId="406"/>
            <ac:spMk id="4" creationId="{6D8CF984-72BF-4FE9-A2BC-E84972588F97}"/>
          </ac:spMkLst>
        </pc:spChg>
        <pc:spChg chg="add del mod">
          <ac:chgData name="Francesca Silvera" userId="8b683782-b994-45a3-9d1b-a93650874d36" providerId="ADAL" clId="{58DD2410-BF94-4909-B09C-928F30A6F776}" dt="2021-07-21T19:11:40.798" v="4" actId="478"/>
          <ac:spMkLst>
            <pc:docMk/>
            <pc:sldMk cId="1422055877" sldId="406"/>
            <ac:spMk id="6" creationId="{F1AC6BDD-8F50-4D6A-96CF-8C16EBB8CFCD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2" creationId="{F8E18D4D-AA2A-4F9B-84D0-16944F959A7D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3" creationId="{8D37F20B-28F8-4499-9435-5E28DC3A0A01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5" creationId="{EC8FCDCB-ECE5-45F9-A2A2-77F195E00774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6" creationId="{F5B89747-8991-4833-8644-059453E1E1F7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7" creationId="{BC1A0E70-B006-479A-8D06-5E0A91981848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18" creationId="{5EA8DAC8-01BA-496B-B843-8649ACB50389}"/>
          </ac:spMkLst>
        </pc:spChg>
        <pc:spChg chg="del">
          <ac:chgData name="Francesca Silvera" userId="8b683782-b994-45a3-9d1b-a93650874d36" providerId="ADAL" clId="{58DD2410-BF94-4909-B09C-928F30A6F776}" dt="2021-07-21T19:11:18.778" v="1" actId="478"/>
          <ac:spMkLst>
            <pc:docMk/>
            <pc:sldMk cId="1422055877" sldId="406"/>
            <ac:spMk id="19" creationId="{346FB333-BF9C-473E-9561-54A210394973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20" creationId="{579D5ED9-F073-4C55-B3AD-CFF9E1EDF113}"/>
          </ac:spMkLst>
        </pc:spChg>
        <pc:spChg chg="del">
          <ac:chgData name="Francesca Silvera" userId="8b683782-b994-45a3-9d1b-a93650874d36" providerId="ADAL" clId="{58DD2410-BF94-4909-B09C-928F30A6F776}" dt="2021-07-21T19:11:18.778" v="1" actId="478"/>
          <ac:spMkLst>
            <pc:docMk/>
            <pc:sldMk cId="1422055877" sldId="406"/>
            <ac:spMk id="21" creationId="{F149BA36-6D2E-4223-9833-D9F67ABDCACB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22" creationId="{41680C9B-11E2-4B3E-B476-5EFF7EED9724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24" creationId="{6B656877-112F-431D-B791-19912115C79F}"/>
          </ac:spMkLst>
        </pc:spChg>
        <pc:spChg chg="del">
          <ac:chgData name="Francesca Silvera" userId="8b683782-b994-45a3-9d1b-a93650874d36" providerId="ADAL" clId="{58DD2410-BF94-4909-B09C-928F30A6F776}" dt="2021-07-21T19:11:18.778" v="1" actId="478"/>
          <ac:spMkLst>
            <pc:docMk/>
            <pc:sldMk cId="1422055877" sldId="406"/>
            <ac:spMk id="25" creationId="{F931A449-2960-431A-B50F-9274DF2A5B57}"/>
          </ac:spMkLst>
        </pc:spChg>
        <pc:spChg chg="del">
          <ac:chgData name="Francesca Silvera" userId="8b683782-b994-45a3-9d1b-a93650874d36" providerId="ADAL" clId="{58DD2410-BF94-4909-B09C-928F30A6F776}" dt="2021-07-21T19:11:18.778" v="1" actId="478"/>
          <ac:spMkLst>
            <pc:docMk/>
            <pc:sldMk cId="1422055877" sldId="406"/>
            <ac:spMk id="26" creationId="{50C0DA2F-D0E3-47F5-9035-7EFC7233A305}"/>
          </ac:spMkLst>
        </pc:spChg>
        <pc:spChg chg="del">
          <ac:chgData name="Francesca Silvera" userId="8b683782-b994-45a3-9d1b-a93650874d36" providerId="ADAL" clId="{58DD2410-BF94-4909-B09C-928F30A6F776}" dt="2021-07-21T19:11:12.163" v="0" actId="478"/>
          <ac:spMkLst>
            <pc:docMk/>
            <pc:sldMk cId="1422055877" sldId="406"/>
            <ac:spMk id="27" creationId="{0FD70909-0D95-4751-81C0-84B63C523424}"/>
          </ac:spMkLst>
        </pc:spChg>
        <pc:spChg chg="add mod">
          <ac:chgData name="Francesca Silvera" userId="8b683782-b994-45a3-9d1b-a93650874d36" providerId="ADAL" clId="{58DD2410-BF94-4909-B09C-928F30A6F776}" dt="2021-07-21T19:11:37.476" v="3"/>
          <ac:spMkLst>
            <pc:docMk/>
            <pc:sldMk cId="1422055877" sldId="406"/>
            <ac:spMk id="28" creationId="{93E30CC1-05BA-4F01-B05F-7024596B20A0}"/>
          </ac:spMkLst>
        </pc:spChg>
        <pc:spChg chg="add mod">
          <ac:chgData name="Francesca Silvera" userId="8b683782-b994-45a3-9d1b-a93650874d36" providerId="ADAL" clId="{58DD2410-BF94-4909-B09C-928F30A6F776}" dt="2021-07-21T19:11:37.476" v="3"/>
          <ac:spMkLst>
            <pc:docMk/>
            <pc:sldMk cId="1422055877" sldId="406"/>
            <ac:spMk id="29" creationId="{6A80F92D-0068-444A-890F-8A3C46845B31}"/>
          </ac:spMkLst>
        </pc:spChg>
        <pc:spChg chg="del">
          <ac:chgData name="Francesca Silvera" userId="8b683782-b994-45a3-9d1b-a93650874d36" providerId="ADAL" clId="{58DD2410-BF94-4909-B09C-928F30A6F776}" dt="2021-07-21T19:11:18.778" v="1" actId="478"/>
          <ac:spMkLst>
            <pc:docMk/>
            <pc:sldMk cId="1422055877" sldId="406"/>
            <ac:spMk id="35" creationId="{C0BCAEE0-A96E-42FE-9C9B-45C5D532A282}"/>
          </ac:spMkLst>
        </pc:spChg>
        <pc:picChg chg="del">
          <ac:chgData name="Francesca Silvera" userId="8b683782-b994-45a3-9d1b-a93650874d36" providerId="ADAL" clId="{58DD2410-BF94-4909-B09C-928F30A6F776}" dt="2021-07-21T19:11:12.163" v="0" actId="478"/>
          <ac:picMkLst>
            <pc:docMk/>
            <pc:sldMk cId="1422055877" sldId="406"/>
            <ac:picMk id="9" creationId="{F0243C24-2F50-475C-9B71-FC75BF7BBF16}"/>
          </ac:picMkLst>
        </pc:picChg>
      </pc:sldChg>
      <pc:sldChg chg="del">
        <pc:chgData name="Francesca Silvera" userId="8b683782-b994-45a3-9d1b-a93650874d36" providerId="ADAL" clId="{58DD2410-BF94-4909-B09C-928F30A6F776}" dt="2021-07-21T19:14:05.102" v="25" actId="47"/>
        <pc:sldMkLst>
          <pc:docMk/>
          <pc:sldMk cId="3931808604" sldId="407"/>
        </pc:sldMkLst>
      </pc:sldChg>
      <pc:sldChg chg="addSp delSp modSp mod modAnim">
        <pc:chgData name="Francesca Silvera" userId="8b683782-b994-45a3-9d1b-a93650874d36" providerId="ADAL" clId="{58DD2410-BF94-4909-B09C-928F30A6F776}" dt="2021-07-21T19:26:45.853" v="187" actId="20577"/>
        <pc:sldMkLst>
          <pc:docMk/>
          <pc:sldMk cId="3364962351" sldId="408"/>
        </pc:sldMkLst>
        <pc:spChg chg="add mod">
          <ac:chgData name="Francesca Silvera" userId="8b683782-b994-45a3-9d1b-a93650874d36" providerId="ADAL" clId="{58DD2410-BF94-4909-B09C-928F30A6F776}" dt="2021-07-21T19:12:27.015" v="9"/>
          <ac:spMkLst>
            <pc:docMk/>
            <pc:sldMk cId="3364962351" sldId="408"/>
            <ac:spMk id="7" creationId="{A19B0F54-5028-4CEA-9CCE-BFDBDC3DE473}"/>
          </ac:spMkLst>
        </pc:spChg>
        <pc:spChg chg="add mod">
          <ac:chgData name="Francesca Silvera" userId="8b683782-b994-45a3-9d1b-a93650874d36" providerId="ADAL" clId="{58DD2410-BF94-4909-B09C-928F30A6F776}" dt="2021-07-21T19:26:45.853" v="187" actId="20577"/>
          <ac:spMkLst>
            <pc:docMk/>
            <pc:sldMk cId="3364962351" sldId="408"/>
            <ac:spMk id="8" creationId="{5ADD1B92-ACCD-4914-A596-2FD81D1BFAF7}"/>
          </ac:spMkLst>
        </pc:spChg>
        <pc:spChg chg="add mod">
          <ac:chgData name="Francesca Silvera" userId="8b683782-b994-45a3-9d1b-a93650874d36" providerId="ADAL" clId="{58DD2410-BF94-4909-B09C-928F30A6F776}" dt="2021-07-21T19:12:27.015" v="9"/>
          <ac:spMkLst>
            <pc:docMk/>
            <pc:sldMk cId="3364962351" sldId="408"/>
            <ac:spMk id="10" creationId="{C4560A3D-C0F6-4BFA-89CB-CC83B8CCF44D}"/>
          </ac:spMkLst>
        </pc:spChg>
        <pc:spChg chg="del">
          <ac:chgData name="Francesca Silvera" userId="8b683782-b994-45a3-9d1b-a93650874d36" providerId="ADAL" clId="{58DD2410-BF94-4909-B09C-928F30A6F776}" dt="2021-07-21T19:12:01.710" v="8" actId="478"/>
          <ac:spMkLst>
            <pc:docMk/>
            <pc:sldMk cId="3364962351" sldId="408"/>
            <ac:spMk id="28" creationId="{93E30CC1-05BA-4F01-B05F-7024596B20A0}"/>
          </ac:spMkLst>
        </pc:spChg>
        <pc:spChg chg="del">
          <ac:chgData name="Francesca Silvera" userId="8b683782-b994-45a3-9d1b-a93650874d36" providerId="ADAL" clId="{58DD2410-BF94-4909-B09C-928F30A6F776}" dt="2021-07-21T19:12:01.710" v="8" actId="478"/>
          <ac:spMkLst>
            <pc:docMk/>
            <pc:sldMk cId="3364962351" sldId="408"/>
            <ac:spMk id="29" creationId="{6A80F92D-0068-444A-890F-8A3C46845B31}"/>
          </ac:spMkLst>
        </pc:spChg>
        <pc:picChg chg="add mod">
          <ac:chgData name="Francesca Silvera" userId="8b683782-b994-45a3-9d1b-a93650874d36" providerId="ADAL" clId="{58DD2410-BF94-4909-B09C-928F30A6F776}" dt="2021-07-21T19:12:27.015" v="9"/>
          <ac:picMkLst>
            <pc:docMk/>
            <pc:sldMk cId="3364962351" sldId="408"/>
            <ac:picMk id="6" creationId="{D58ED815-F28F-4A8C-A4DB-4E7A6D3E19C6}"/>
          </ac:picMkLst>
        </pc:picChg>
        <pc:picChg chg="add mod">
          <ac:chgData name="Francesca Silvera" userId="8b683782-b994-45a3-9d1b-a93650874d36" providerId="ADAL" clId="{58DD2410-BF94-4909-B09C-928F30A6F776}" dt="2021-07-21T19:12:27.015" v="9"/>
          <ac:picMkLst>
            <pc:docMk/>
            <pc:sldMk cId="3364962351" sldId="408"/>
            <ac:picMk id="9" creationId="{6CB2B9DC-DE52-42F6-ACD5-DF1B94904139}"/>
          </ac:picMkLst>
        </pc:picChg>
        <pc:picChg chg="mod">
          <ac:chgData name="Francesca Silvera" userId="8b683782-b994-45a3-9d1b-a93650874d36" providerId="ADAL" clId="{58DD2410-BF94-4909-B09C-928F30A6F776}" dt="2021-07-21T19:11:58.627" v="7" actId="1076"/>
          <ac:picMkLst>
            <pc:docMk/>
            <pc:sldMk cId="3364962351" sldId="408"/>
            <ac:picMk id="36" creationId="{8E1997B3-2AD6-49F0-BD41-3AB5D22B1E21}"/>
          </ac:picMkLst>
        </pc:picChg>
      </pc:sldChg>
      <pc:sldChg chg="addSp modSp mod">
        <pc:chgData name="Francesca Silvera" userId="8b683782-b994-45a3-9d1b-a93650874d36" providerId="ADAL" clId="{58DD2410-BF94-4909-B09C-928F30A6F776}" dt="2021-07-21T19:18:15.191" v="61" actId="207"/>
        <pc:sldMkLst>
          <pc:docMk/>
          <pc:sldMk cId="403871521" sldId="409"/>
        </pc:sldMkLst>
        <pc:spChg chg="add mod">
          <ac:chgData name="Francesca Silvera" userId="8b683782-b994-45a3-9d1b-a93650874d36" providerId="ADAL" clId="{58DD2410-BF94-4909-B09C-928F30A6F776}" dt="2021-07-21T19:18:15.191" v="61" actId="207"/>
          <ac:spMkLst>
            <pc:docMk/>
            <pc:sldMk cId="403871521" sldId="409"/>
            <ac:spMk id="4" creationId="{7DCE5BB6-E8E1-4BC6-B51E-9DBEE364996E}"/>
          </ac:spMkLst>
        </pc:spChg>
        <pc:spChg chg="add mod">
          <ac:chgData name="Francesca Silvera" userId="8b683782-b994-45a3-9d1b-a93650874d36" providerId="ADAL" clId="{58DD2410-BF94-4909-B09C-928F30A6F776}" dt="2021-07-21T19:14:50.939" v="32" actId="1076"/>
          <ac:spMkLst>
            <pc:docMk/>
            <pc:sldMk cId="403871521" sldId="409"/>
            <ac:spMk id="5" creationId="{57A0ADDA-796D-4BF3-969B-CB25DE4C6017}"/>
          </ac:spMkLst>
        </pc:spChg>
        <pc:spChg chg="add mod">
          <ac:chgData name="Francesca Silvera" userId="8b683782-b994-45a3-9d1b-a93650874d36" providerId="ADAL" clId="{58DD2410-BF94-4909-B09C-928F30A6F776}" dt="2021-07-21T19:14:32.025" v="29"/>
          <ac:spMkLst>
            <pc:docMk/>
            <pc:sldMk cId="403871521" sldId="409"/>
            <ac:spMk id="8" creationId="{F4C8067E-20EB-4C94-9848-E604D7BF2A2E}"/>
          </ac:spMkLst>
        </pc:spChg>
        <pc:graphicFrameChg chg="add mod">
          <ac:chgData name="Francesca Silvera" userId="8b683782-b994-45a3-9d1b-a93650874d36" providerId="ADAL" clId="{58DD2410-BF94-4909-B09C-928F30A6F776}" dt="2021-07-21T19:14:32.025" v="29"/>
          <ac:graphicFrameMkLst>
            <pc:docMk/>
            <pc:sldMk cId="403871521" sldId="409"/>
            <ac:graphicFrameMk id="9" creationId="{1A26EAE6-A000-4970-9019-F1DB683B040D}"/>
          </ac:graphicFrameMkLst>
        </pc:graphicFrameChg>
        <pc:picChg chg="add mod">
          <ac:chgData name="Francesca Silvera" userId="8b683782-b994-45a3-9d1b-a93650874d36" providerId="ADAL" clId="{58DD2410-BF94-4909-B09C-928F30A6F776}" dt="2021-07-21T19:14:32.025" v="29"/>
          <ac:picMkLst>
            <pc:docMk/>
            <pc:sldMk cId="403871521" sldId="409"/>
            <ac:picMk id="6" creationId="{287144DE-60A6-44BC-A222-9F224E390780}"/>
          </ac:picMkLst>
        </pc:picChg>
        <pc:picChg chg="add mod">
          <ac:chgData name="Francesca Silvera" userId="8b683782-b994-45a3-9d1b-a93650874d36" providerId="ADAL" clId="{58DD2410-BF94-4909-B09C-928F30A6F776}" dt="2021-07-21T19:14:32.025" v="29"/>
          <ac:picMkLst>
            <pc:docMk/>
            <pc:sldMk cId="403871521" sldId="409"/>
            <ac:picMk id="7" creationId="{2C4DCC9F-AA66-4100-9834-1ADDBABBD5D6}"/>
          </ac:picMkLst>
        </pc:picChg>
      </pc:sldChg>
      <pc:sldChg chg="addSp modSp mod">
        <pc:chgData name="Francesca Silvera" userId="8b683782-b994-45a3-9d1b-a93650874d36" providerId="ADAL" clId="{58DD2410-BF94-4909-B09C-928F30A6F776}" dt="2021-07-21T19:13:49.930" v="22" actId="1035"/>
        <pc:sldMkLst>
          <pc:docMk/>
          <pc:sldMk cId="1570281935" sldId="410"/>
        </pc:sldMkLst>
        <pc:spChg chg="add mod">
          <ac:chgData name="Francesca Silvera" userId="8b683782-b994-45a3-9d1b-a93650874d36" providerId="ADAL" clId="{58DD2410-BF94-4909-B09C-928F30A6F776}" dt="2021-07-21T19:13:43.827" v="16" actId="1076"/>
          <ac:spMkLst>
            <pc:docMk/>
            <pc:sldMk cId="1570281935" sldId="410"/>
            <ac:spMk id="4" creationId="{7912473E-0D59-474C-9234-B9B33956B842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5" creationId="{ED717A75-B3BF-4E55-85E1-E00905F23F32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6" creationId="{39B2B00C-089C-468C-B326-27A91BE930F6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7" creationId="{64A837D7-D6EF-424A-9F09-21EEE126B4E2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8" creationId="{96D2FC08-5F0E-4FAF-8ABC-2BD92650CB9A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9" creationId="{EC72A8FF-9538-438F-A866-E252B9184CB9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10" creationId="{B1D5ECEF-81A7-4EC7-B515-EA87412104B0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11" creationId="{BA7C4152-31EA-445F-95CD-345FEEBE9325}"/>
          </ac:spMkLst>
        </pc:spChg>
        <pc:spChg chg="add mod">
          <ac:chgData name="Francesca Silvera" userId="8b683782-b994-45a3-9d1b-a93650874d36" providerId="ADAL" clId="{58DD2410-BF94-4909-B09C-928F30A6F776}" dt="2021-07-21T19:13:49.930" v="22" actId="1035"/>
          <ac:spMkLst>
            <pc:docMk/>
            <pc:sldMk cId="1570281935" sldId="410"/>
            <ac:spMk id="12" creationId="{3C4396C0-B680-4AEA-96BB-C37C50D32EE3}"/>
          </ac:spMkLst>
        </pc:spChg>
      </pc:sldChg>
      <pc:sldChg chg="addSp modSp mod">
        <pc:chgData name="Francesca Silvera" userId="8b683782-b994-45a3-9d1b-a93650874d36" providerId="ADAL" clId="{58DD2410-BF94-4909-B09C-928F30A6F776}" dt="2021-07-21T19:13:19.391" v="14" actId="1076"/>
        <pc:sldMkLst>
          <pc:docMk/>
          <pc:sldMk cId="1010293296" sldId="411"/>
        </pc:sldMkLst>
        <pc:spChg chg="add mod">
          <ac:chgData name="Francesca Silvera" userId="8b683782-b994-45a3-9d1b-a93650874d36" providerId="ADAL" clId="{58DD2410-BF94-4909-B09C-928F30A6F776}" dt="2021-07-21T19:13:19.391" v="14" actId="1076"/>
          <ac:spMkLst>
            <pc:docMk/>
            <pc:sldMk cId="1010293296" sldId="411"/>
            <ac:spMk id="4" creationId="{177077BC-A3E8-4733-AB9D-B9D5671156DE}"/>
          </ac:spMkLst>
        </pc:spChg>
        <pc:spChg chg="add mod">
          <ac:chgData name="Francesca Silvera" userId="8b683782-b994-45a3-9d1b-a93650874d36" providerId="ADAL" clId="{58DD2410-BF94-4909-B09C-928F30A6F776}" dt="2021-07-21T19:13:09.738" v="13"/>
          <ac:spMkLst>
            <pc:docMk/>
            <pc:sldMk cId="1010293296" sldId="411"/>
            <ac:spMk id="5" creationId="{31816BA9-2351-43B2-95A9-8CEED8168E0F}"/>
          </ac:spMkLst>
        </pc:spChg>
        <pc:spChg chg="add mod">
          <ac:chgData name="Francesca Silvera" userId="8b683782-b994-45a3-9d1b-a93650874d36" providerId="ADAL" clId="{58DD2410-BF94-4909-B09C-928F30A6F776}" dt="2021-07-21T19:13:09.738" v="13"/>
          <ac:spMkLst>
            <pc:docMk/>
            <pc:sldMk cId="1010293296" sldId="411"/>
            <ac:spMk id="6" creationId="{6CFB8069-18DF-493B-88EF-94C3CDB572CB}"/>
          </ac:spMkLst>
        </pc:spChg>
        <pc:cxnChg chg="add mod">
          <ac:chgData name="Francesca Silvera" userId="8b683782-b994-45a3-9d1b-a93650874d36" providerId="ADAL" clId="{58DD2410-BF94-4909-B09C-928F30A6F776}" dt="2021-07-21T19:13:09.738" v="13"/>
          <ac:cxnSpMkLst>
            <pc:docMk/>
            <pc:sldMk cId="1010293296" sldId="411"/>
            <ac:cxnSpMk id="7" creationId="{A63152E3-FEAB-4383-9EB9-8B1B45B7085E}"/>
          </ac:cxnSpMkLst>
        </pc:cxnChg>
        <pc:cxnChg chg="add mod">
          <ac:chgData name="Francesca Silvera" userId="8b683782-b994-45a3-9d1b-a93650874d36" providerId="ADAL" clId="{58DD2410-BF94-4909-B09C-928F30A6F776}" dt="2021-07-21T19:13:09.738" v="13"/>
          <ac:cxnSpMkLst>
            <pc:docMk/>
            <pc:sldMk cId="1010293296" sldId="411"/>
            <ac:cxnSpMk id="8" creationId="{D30BEE3F-5411-49EB-A6D4-DAD1625002EF}"/>
          </ac:cxnSpMkLst>
        </pc:cxnChg>
      </pc:sldChg>
      <pc:sldChg chg="addSp delSp modSp mod">
        <pc:chgData name="Francesca Silvera" userId="8b683782-b994-45a3-9d1b-a93650874d36" providerId="ADAL" clId="{58DD2410-BF94-4909-B09C-928F30A6F776}" dt="2021-07-21T19:12:54.897" v="12" actId="1076"/>
        <pc:sldMkLst>
          <pc:docMk/>
          <pc:sldMk cId="4129434478" sldId="412"/>
        </pc:sldMkLst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4" creationId="{6AFB68EB-79D6-40A9-83BD-77B5D17D8D41}"/>
          </ac:spMkLst>
        </pc:spChg>
        <pc:spChg chg="add mod">
          <ac:chgData name="Francesca Silvera" userId="8b683782-b994-45a3-9d1b-a93650874d36" providerId="ADAL" clId="{58DD2410-BF94-4909-B09C-928F30A6F776}" dt="2021-07-21T19:12:54.897" v="12" actId="1076"/>
          <ac:spMkLst>
            <pc:docMk/>
            <pc:sldMk cId="4129434478" sldId="412"/>
            <ac:spMk id="5" creationId="{BD601391-F25D-4A54-BD17-BF7AAC329173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7" creationId="{1855CF17-6EA7-413C-BE48-9F042F0B510A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8" creationId="{67AD223B-14B0-4FA3-8941-D6C6C2683DBF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9" creationId="{2158D7C8-1E76-4F1A-93B3-7CFCF1175EF8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10" creationId="{37C4690B-AEFC-41A3-A2D1-71F27B7133C7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11" creationId="{F8194180-7240-4E2E-ABD9-601AAEE92234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16" creationId="{05C306CF-5689-4CC1-9503-B06F0A2858AC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17" creationId="{0589551E-2F42-4525-A8C9-695451FF005D}"/>
          </ac:spMkLst>
        </pc:spChg>
        <pc:spChg chg="add mod">
          <ac:chgData name="Francesca Silvera" userId="8b683782-b994-45a3-9d1b-a93650874d36" providerId="ADAL" clId="{58DD2410-BF94-4909-B09C-928F30A6F776}" dt="2021-07-21T19:12:41.224" v="10"/>
          <ac:spMkLst>
            <pc:docMk/>
            <pc:sldMk cId="4129434478" sldId="412"/>
            <ac:spMk id="18" creationId="{E76D9519-5091-4D8C-A134-66F95FBCF71D}"/>
          </ac:spMkLst>
        </pc:spChg>
        <pc:spChg chg="add del mod">
          <ac:chgData name="Francesca Silvera" userId="8b683782-b994-45a3-9d1b-a93650874d36" providerId="ADAL" clId="{58DD2410-BF94-4909-B09C-928F30A6F776}" dt="2021-07-21T19:12:48.237" v="11" actId="478"/>
          <ac:spMkLst>
            <pc:docMk/>
            <pc:sldMk cId="4129434478" sldId="412"/>
            <ac:spMk id="19" creationId="{4886E36D-43C7-4070-8B97-D19FDB37A82B}"/>
          </ac:spMkLst>
        </pc:spChg>
        <pc:picChg chg="add mod">
          <ac:chgData name="Francesca Silvera" userId="8b683782-b994-45a3-9d1b-a93650874d36" providerId="ADAL" clId="{58DD2410-BF94-4909-B09C-928F30A6F776}" dt="2021-07-21T19:12:41.224" v="10"/>
          <ac:picMkLst>
            <pc:docMk/>
            <pc:sldMk cId="4129434478" sldId="412"/>
            <ac:picMk id="6" creationId="{7DAEF052-0E64-48AA-AE60-5B31F2CC1CBE}"/>
          </ac:picMkLst>
        </pc:picChg>
        <pc:cxnChg chg="add mod">
          <ac:chgData name="Francesca Silvera" userId="8b683782-b994-45a3-9d1b-a93650874d36" providerId="ADAL" clId="{58DD2410-BF94-4909-B09C-928F30A6F776}" dt="2021-07-21T19:12:41.224" v="10"/>
          <ac:cxnSpMkLst>
            <pc:docMk/>
            <pc:sldMk cId="4129434478" sldId="412"/>
            <ac:cxnSpMk id="12" creationId="{80416F09-BA34-414D-99C1-BBC485A5A36C}"/>
          </ac:cxnSpMkLst>
        </pc:cxnChg>
        <pc:cxnChg chg="add mod">
          <ac:chgData name="Francesca Silvera" userId="8b683782-b994-45a3-9d1b-a93650874d36" providerId="ADAL" clId="{58DD2410-BF94-4909-B09C-928F30A6F776}" dt="2021-07-21T19:12:41.224" v="10"/>
          <ac:cxnSpMkLst>
            <pc:docMk/>
            <pc:sldMk cId="4129434478" sldId="412"/>
            <ac:cxnSpMk id="13" creationId="{B91DC800-B528-47F7-BE29-D0C4CD76635B}"/>
          </ac:cxnSpMkLst>
        </pc:cxnChg>
        <pc:cxnChg chg="add mod">
          <ac:chgData name="Francesca Silvera" userId="8b683782-b994-45a3-9d1b-a93650874d36" providerId="ADAL" clId="{58DD2410-BF94-4909-B09C-928F30A6F776}" dt="2021-07-21T19:12:41.224" v="10"/>
          <ac:cxnSpMkLst>
            <pc:docMk/>
            <pc:sldMk cId="4129434478" sldId="412"/>
            <ac:cxnSpMk id="14" creationId="{13CC3D31-35FD-4B8B-8A84-C50B2C918DAC}"/>
          </ac:cxnSpMkLst>
        </pc:cxnChg>
        <pc:cxnChg chg="add mod">
          <ac:chgData name="Francesca Silvera" userId="8b683782-b994-45a3-9d1b-a93650874d36" providerId="ADAL" clId="{58DD2410-BF94-4909-B09C-928F30A6F776}" dt="2021-07-21T19:12:41.224" v="10"/>
          <ac:cxnSpMkLst>
            <pc:docMk/>
            <pc:sldMk cId="4129434478" sldId="412"/>
            <ac:cxnSpMk id="15" creationId="{7F10456D-9BA8-47CD-907A-6E716F45D032}"/>
          </ac:cxnSpMkLst>
        </pc:cxnChg>
      </pc:sldChg>
      <pc:sldChg chg="addSp modSp add mod">
        <pc:chgData name="Francesca Silvera" userId="8b683782-b994-45a3-9d1b-a93650874d36" providerId="ADAL" clId="{58DD2410-BF94-4909-B09C-928F30A6F776}" dt="2021-07-21T19:17:12.573" v="57" actId="12"/>
        <pc:sldMkLst>
          <pc:docMk/>
          <pc:sldMk cId="1346771473" sldId="413"/>
        </pc:sldMkLst>
        <pc:spChg chg="add mod">
          <ac:chgData name="Francesca Silvera" userId="8b683782-b994-45a3-9d1b-a93650874d36" providerId="ADAL" clId="{58DD2410-BF94-4909-B09C-928F30A6F776}" dt="2021-07-21T19:17:12.573" v="57" actId="12"/>
          <ac:spMkLst>
            <pc:docMk/>
            <pc:sldMk cId="1346771473" sldId="413"/>
            <ac:spMk id="4" creationId="{04ADC68E-8EAB-4C16-88AE-DFBEA634DF60}"/>
          </ac:spMkLst>
        </pc:spChg>
        <pc:spChg chg="add mod">
          <ac:chgData name="Francesca Silvera" userId="8b683782-b994-45a3-9d1b-a93650874d36" providerId="ADAL" clId="{58DD2410-BF94-4909-B09C-928F30A6F776}" dt="2021-07-21T19:15:45.982" v="42" actId="14100"/>
          <ac:spMkLst>
            <pc:docMk/>
            <pc:sldMk cId="1346771473" sldId="413"/>
            <ac:spMk id="5" creationId="{FE3D1588-A7A2-4620-9C02-D97CD609D3FF}"/>
          </ac:spMkLst>
        </pc:spChg>
        <pc:graphicFrameChg chg="add mod">
          <ac:chgData name="Francesca Silvera" userId="8b683782-b994-45a3-9d1b-a93650874d36" providerId="ADAL" clId="{58DD2410-BF94-4909-B09C-928F30A6F776}" dt="2021-07-21T19:15:20.761" v="34"/>
          <ac:graphicFrameMkLst>
            <pc:docMk/>
            <pc:sldMk cId="1346771473" sldId="413"/>
            <ac:graphicFrameMk id="7" creationId="{2222B940-3522-4D2F-B2B2-B214818E9F46}"/>
          </ac:graphicFrameMkLst>
        </pc:graphicFrameChg>
        <pc:picChg chg="add mod">
          <ac:chgData name="Francesca Silvera" userId="8b683782-b994-45a3-9d1b-a93650874d36" providerId="ADAL" clId="{58DD2410-BF94-4909-B09C-928F30A6F776}" dt="2021-07-21T19:15:24.760" v="35" actId="207"/>
          <ac:picMkLst>
            <pc:docMk/>
            <pc:sldMk cId="1346771473" sldId="413"/>
            <ac:picMk id="6" creationId="{5B85D31A-53B7-47FE-9F25-9D36E400CFCE}"/>
          </ac:picMkLst>
        </pc:picChg>
      </pc:sldChg>
      <pc:sldChg chg="addSp modSp add mod">
        <pc:chgData name="Francesca Silvera" userId="8b683782-b994-45a3-9d1b-a93650874d36" providerId="ADAL" clId="{58DD2410-BF94-4909-B09C-928F30A6F776}" dt="2021-07-21T19:16:40.702" v="53" actId="6549"/>
        <pc:sldMkLst>
          <pc:docMk/>
          <pc:sldMk cId="3871740913" sldId="414"/>
        </pc:sldMkLst>
        <pc:spChg chg="add mod">
          <ac:chgData name="Francesca Silvera" userId="8b683782-b994-45a3-9d1b-a93650874d36" providerId="ADAL" clId="{58DD2410-BF94-4909-B09C-928F30A6F776}" dt="2021-07-21T19:16:27.290" v="49" actId="1076"/>
          <ac:spMkLst>
            <pc:docMk/>
            <pc:sldMk cId="3871740913" sldId="414"/>
            <ac:spMk id="4" creationId="{0BB3C003-6773-4867-8544-6C8F11AE717A}"/>
          </ac:spMkLst>
        </pc:spChg>
        <pc:spChg chg="add mod">
          <ac:chgData name="Francesca Silvera" userId="8b683782-b994-45a3-9d1b-a93650874d36" providerId="ADAL" clId="{58DD2410-BF94-4909-B09C-928F30A6F776}" dt="2021-07-21T19:16:40.702" v="53" actId="6549"/>
          <ac:spMkLst>
            <pc:docMk/>
            <pc:sldMk cId="3871740913" sldId="414"/>
            <ac:spMk id="5" creationId="{42BFD88C-85D9-440C-9E5A-F2FD447D86A0}"/>
          </ac:spMkLst>
        </pc:spChg>
        <pc:graphicFrameChg chg="add mod">
          <ac:chgData name="Francesca Silvera" userId="8b683782-b994-45a3-9d1b-a93650874d36" providerId="ADAL" clId="{58DD2410-BF94-4909-B09C-928F30A6F776}" dt="2021-07-21T19:16:27.290" v="49" actId="1076"/>
          <ac:graphicFrameMkLst>
            <pc:docMk/>
            <pc:sldMk cId="3871740913" sldId="414"/>
            <ac:graphicFrameMk id="7" creationId="{9EC34081-39F2-4FEB-A61B-BFE94CA3D2FF}"/>
          </ac:graphicFrameMkLst>
        </pc:graphicFrameChg>
        <pc:picChg chg="add mod">
          <ac:chgData name="Francesca Silvera" userId="8b683782-b994-45a3-9d1b-a93650874d36" providerId="ADAL" clId="{58DD2410-BF94-4909-B09C-928F30A6F776}" dt="2021-07-21T19:16:27.290" v="49" actId="1076"/>
          <ac:picMkLst>
            <pc:docMk/>
            <pc:sldMk cId="3871740913" sldId="414"/>
            <ac:picMk id="6" creationId="{8D3169C8-ACA2-4366-96AE-9055F9335FE3}"/>
          </ac:picMkLst>
        </pc:picChg>
      </pc:sldChg>
      <pc:sldChg chg="addSp modSp add mod">
        <pc:chgData name="Francesca Silvera" userId="8b683782-b994-45a3-9d1b-a93650874d36" providerId="ADAL" clId="{58DD2410-BF94-4909-B09C-928F30A6F776}" dt="2021-07-21T19:18:52.775" v="64" actId="14100"/>
        <pc:sldMkLst>
          <pc:docMk/>
          <pc:sldMk cId="1116371088" sldId="415"/>
        </pc:sldMkLst>
        <pc:spChg chg="add mod">
          <ac:chgData name="Francesca Silvera" userId="8b683782-b994-45a3-9d1b-a93650874d36" providerId="ADAL" clId="{58DD2410-BF94-4909-B09C-928F30A6F776}" dt="2021-07-21T19:18:38.103" v="62"/>
          <ac:spMkLst>
            <pc:docMk/>
            <pc:sldMk cId="1116371088" sldId="415"/>
            <ac:spMk id="4" creationId="{DDAC6EF3-3E5E-49BB-92B2-92FEEB0813B8}"/>
          </ac:spMkLst>
        </pc:spChg>
        <pc:spChg chg="add mod">
          <ac:chgData name="Francesca Silvera" userId="8b683782-b994-45a3-9d1b-a93650874d36" providerId="ADAL" clId="{58DD2410-BF94-4909-B09C-928F30A6F776}" dt="2021-07-21T19:18:52.775" v="64" actId="14100"/>
          <ac:spMkLst>
            <pc:docMk/>
            <pc:sldMk cId="1116371088" sldId="415"/>
            <ac:spMk id="5" creationId="{1AE6FE77-963B-49E8-9C88-10FB5DB4B47B}"/>
          </ac:spMkLst>
        </pc:spChg>
        <pc:graphicFrameChg chg="add mod">
          <ac:chgData name="Francesca Silvera" userId="8b683782-b994-45a3-9d1b-a93650874d36" providerId="ADAL" clId="{58DD2410-BF94-4909-B09C-928F30A6F776}" dt="2021-07-21T19:18:38.103" v="62"/>
          <ac:graphicFrameMkLst>
            <pc:docMk/>
            <pc:sldMk cId="1116371088" sldId="415"/>
            <ac:graphicFrameMk id="7" creationId="{04FFECA9-06AF-4FF2-92C0-C69766605F48}"/>
          </ac:graphicFrameMkLst>
        </pc:graphicFrameChg>
        <pc:picChg chg="add mod">
          <ac:chgData name="Francesca Silvera" userId="8b683782-b994-45a3-9d1b-a93650874d36" providerId="ADAL" clId="{58DD2410-BF94-4909-B09C-928F30A6F776}" dt="2021-07-21T19:18:38.103" v="62"/>
          <ac:picMkLst>
            <pc:docMk/>
            <pc:sldMk cId="1116371088" sldId="415"/>
            <ac:picMk id="6" creationId="{6E2DB2A7-8071-4666-B666-47A390A92E5F}"/>
          </ac:picMkLst>
        </pc:picChg>
      </pc:sldChg>
      <pc:sldChg chg="addSp modSp add mod">
        <pc:chgData name="Francesca Silvera" userId="8b683782-b994-45a3-9d1b-a93650874d36" providerId="ADAL" clId="{58DD2410-BF94-4909-B09C-928F30A6F776}" dt="2021-07-21T19:20:48.636" v="80" actId="1037"/>
        <pc:sldMkLst>
          <pc:docMk/>
          <pc:sldMk cId="3115630260" sldId="416"/>
        </pc:sldMkLst>
        <pc:spChg chg="add mod">
          <ac:chgData name="Francesca Silvera" userId="8b683782-b994-45a3-9d1b-a93650874d36" providerId="ADAL" clId="{58DD2410-BF94-4909-B09C-928F30A6F776}" dt="2021-07-21T19:19:15.136" v="65"/>
          <ac:spMkLst>
            <pc:docMk/>
            <pc:sldMk cId="3115630260" sldId="416"/>
            <ac:spMk id="4" creationId="{A447E9EF-2B9A-4275-B138-7D855D50A192}"/>
          </ac:spMkLst>
        </pc:spChg>
        <pc:spChg chg="add mod">
          <ac:chgData name="Francesca Silvera" userId="8b683782-b994-45a3-9d1b-a93650874d36" providerId="ADAL" clId="{58DD2410-BF94-4909-B09C-928F30A6F776}" dt="2021-07-21T19:20:48.636" v="80" actId="1037"/>
          <ac:spMkLst>
            <pc:docMk/>
            <pc:sldMk cId="3115630260" sldId="416"/>
            <ac:spMk id="5" creationId="{D563BDFD-8307-4830-B109-5072DD19E3FF}"/>
          </ac:spMkLst>
        </pc:spChg>
        <pc:graphicFrameChg chg="add mod">
          <ac:chgData name="Francesca Silvera" userId="8b683782-b994-45a3-9d1b-a93650874d36" providerId="ADAL" clId="{58DD2410-BF94-4909-B09C-928F30A6F776}" dt="2021-07-21T19:19:15.136" v="65"/>
          <ac:graphicFrameMkLst>
            <pc:docMk/>
            <pc:sldMk cId="3115630260" sldId="416"/>
            <ac:graphicFrameMk id="7" creationId="{0C373B17-069B-4A92-A842-DBAF0381C02F}"/>
          </ac:graphicFrameMkLst>
        </pc:graphicFrameChg>
        <pc:picChg chg="add mod">
          <ac:chgData name="Francesca Silvera" userId="8b683782-b994-45a3-9d1b-a93650874d36" providerId="ADAL" clId="{58DD2410-BF94-4909-B09C-928F30A6F776}" dt="2021-07-21T19:19:15.136" v="65"/>
          <ac:picMkLst>
            <pc:docMk/>
            <pc:sldMk cId="3115630260" sldId="416"/>
            <ac:picMk id="6" creationId="{64042987-2356-4A08-8995-9EB883752053}"/>
          </ac:picMkLst>
        </pc:picChg>
      </pc:sldChg>
      <pc:sldChg chg="addSp modSp add mod">
        <pc:chgData name="Francesca Silvera" userId="8b683782-b994-45a3-9d1b-a93650874d36" providerId="ADAL" clId="{58DD2410-BF94-4909-B09C-928F30A6F776}" dt="2021-07-21T19:20:40.033" v="79" actId="14100"/>
        <pc:sldMkLst>
          <pc:docMk/>
          <pc:sldMk cId="3689628456" sldId="417"/>
        </pc:sldMkLst>
        <pc:spChg chg="add mod">
          <ac:chgData name="Francesca Silvera" userId="8b683782-b994-45a3-9d1b-a93650874d36" providerId="ADAL" clId="{58DD2410-BF94-4909-B09C-928F30A6F776}" dt="2021-07-21T19:19:56.402" v="71"/>
          <ac:spMkLst>
            <pc:docMk/>
            <pc:sldMk cId="3689628456" sldId="417"/>
            <ac:spMk id="4" creationId="{78BE8C50-A436-4656-A917-8A32AA1A77EC}"/>
          </ac:spMkLst>
        </pc:spChg>
        <pc:spChg chg="add mod">
          <ac:chgData name="Francesca Silvera" userId="8b683782-b994-45a3-9d1b-a93650874d36" providerId="ADAL" clId="{58DD2410-BF94-4909-B09C-928F30A6F776}" dt="2021-07-21T19:20:40.033" v="79" actId="14100"/>
          <ac:spMkLst>
            <pc:docMk/>
            <pc:sldMk cId="3689628456" sldId="417"/>
            <ac:spMk id="5" creationId="{CC91B055-BE72-4583-A585-6A701B98DF69}"/>
          </ac:spMkLst>
        </pc:spChg>
        <pc:graphicFrameChg chg="add mod">
          <ac:chgData name="Francesca Silvera" userId="8b683782-b994-45a3-9d1b-a93650874d36" providerId="ADAL" clId="{58DD2410-BF94-4909-B09C-928F30A6F776}" dt="2021-07-21T19:19:56.402" v="71"/>
          <ac:graphicFrameMkLst>
            <pc:docMk/>
            <pc:sldMk cId="3689628456" sldId="417"/>
            <ac:graphicFrameMk id="7" creationId="{3A64475F-7CDB-4F6D-A643-9CE8C6B39490}"/>
          </ac:graphicFrameMkLst>
        </pc:graphicFrameChg>
        <pc:picChg chg="add mod">
          <ac:chgData name="Francesca Silvera" userId="8b683782-b994-45a3-9d1b-a93650874d36" providerId="ADAL" clId="{58DD2410-BF94-4909-B09C-928F30A6F776}" dt="2021-07-21T19:19:56.402" v="71"/>
          <ac:picMkLst>
            <pc:docMk/>
            <pc:sldMk cId="3689628456" sldId="417"/>
            <ac:picMk id="6" creationId="{526E4144-2872-4A99-8FF3-A7C14891A7F1}"/>
          </ac:picMkLst>
        </pc:picChg>
      </pc:sldChg>
      <pc:sldChg chg="addSp delSp modSp add mod">
        <pc:chgData name="Francesca Silvera" userId="8b683782-b994-45a3-9d1b-a93650874d36" providerId="ADAL" clId="{58DD2410-BF94-4909-B09C-928F30A6F776}" dt="2021-07-21T19:21:23.291" v="83" actId="1076"/>
        <pc:sldMkLst>
          <pc:docMk/>
          <pc:sldMk cId="2203250142" sldId="418"/>
        </pc:sldMkLst>
        <pc:spChg chg="add mod">
          <ac:chgData name="Francesca Silvera" userId="8b683782-b994-45a3-9d1b-a93650874d36" providerId="ADAL" clId="{58DD2410-BF94-4909-B09C-928F30A6F776}" dt="2021-07-21T19:21:23.291" v="83" actId="1076"/>
          <ac:spMkLst>
            <pc:docMk/>
            <pc:sldMk cId="2203250142" sldId="418"/>
            <ac:spMk id="4" creationId="{FBF6161C-456C-490B-93ED-3B9E38B6279C}"/>
          </ac:spMkLst>
        </pc:spChg>
        <pc:spChg chg="add del mod">
          <ac:chgData name="Francesca Silvera" userId="8b683782-b994-45a3-9d1b-a93650874d36" providerId="ADAL" clId="{58DD2410-BF94-4909-B09C-928F30A6F776}" dt="2021-07-21T19:21:17.647" v="82" actId="478"/>
          <ac:spMkLst>
            <pc:docMk/>
            <pc:sldMk cId="2203250142" sldId="418"/>
            <ac:spMk id="5" creationId="{2A99B654-BFAF-416C-B504-97F4A11737B0}"/>
          </ac:spMkLst>
        </pc:spChg>
        <pc:picChg chg="add mod">
          <ac:chgData name="Francesca Silvera" userId="8b683782-b994-45a3-9d1b-a93650874d36" providerId="ADAL" clId="{58DD2410-BF94-4909-B09C-928F30A6F776}" dt="2021-07-21T19:21:13.109" v="81"/>
          <ac:picMkLst>
            <pc:docMk/>
            <pc:sldMk cId="2203250142" sldId="418"/>
            <ac:picMk id="6" creationId="{84B05491-6517-4DFB-96E6-1F6092ABE39D}"/>
          </ac:picMkLst>
        </pc:picChg>
      </pc:sldChg>
      <pc:sldChg chg="addSp modSp add mod">
        <pc:chgData name="Francesca Silvera" userId="8b683782-b994-45a3-9d1b-a93650874d36" providerId="ADAL" clId="{58DD2410-BF94-4909-B09C-928F30A6F776}" dt="2021-07-21T19:21:57.753" v="88" actId="1076"/>
        <pc:sldMkLst>
          <pc:docMk/>
          <pc:sldMk cId="4281817016" sldId="419"/>
        </pc:sldMkLst>
        <pc:spChg chg="add mod">
          <ac:chgData name="Francesca Silvera" userId="8b683782-b994-45a3-9d1b-a93650874d36" providerId="ADAL" clId="{58DD2410-BF94-4909-B09C-928F30A6F776}" dt="2021-07-21T19:21:50.747" v="86" actId="1076"/>
          <ac:spMkLst>
            <pc:docMk/>
            <pc:sldMk cId="4281817016" sldId="419"/>
            <ac:spMk id="4" creationId="{F51CC1C1-DFD8-4EC5-898A-BC95BA3ABCF3}"/>
          </ac:spMkLst>
        </pc:spChg>
        <pc:picChg chg="add mod">
          <ac:chgData name="Francesca Silvera" userId="8b683782-b994-45a3-9d1b-a93650874d36" providerId="ADAL" clId="{58DD2410-BF94-4909-B09C-928F30A6F776}" dt="2021-07-21T19:21:57.753" v="88" actId="1076"/>
          <ac:picMkLst>
            <pc:docMk/>
            <pc:sldMk cId="4281817016" sldId="419"/>
            <ac:picMk id="5" creationId="{D15AF32F-E4DE-4552-8802-C1E13443978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20285463450669"/>
          <c:y val="0.17627689498390681"/>
          <c:w val="0.46436284895401386"/>
          <c:h val="0.55005081572613002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Valore aggiunto prodotto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EE-4351-BE08-BD07BA2CDD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EE-4351-BE08-BD07BA2CDDB0}"/>
              </c:ext>
            </c:extLst>
          </c:dPt>
          <c:dLbls>
            <c:dLbl>
              <c:idx val="0"/>
              <c:layout>
                <c:manualLayout>
                  <c:x val="0.22273164647725491"/>
                  <c:y val="-9.4569337195535133E-2"/>
                </c:manualLayout>
              </c:layout>
              <c:tx>
                <c:rich>
                  <a:bodyPr/>
                  <a:lstStyle/>
                  <a:p>
                    <a:fld id="{B21B09C1-8471-4AD7-9F63-4FC87F5C3128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EE-4351-BE08-BD07BA2CDD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EE-4351-BE08-BD07BA2CDD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CC Sector</c:v>
                </c:pt>
                <c:pt idx="1">
                  <c:v>Remaining Economy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5.3</c:v>
                </c:pt>
                <c:pt idx="1">
                  <c:v>94.7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EE-4351-BE08-BD07BA2CDD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02788580091677"/>
          <c:y val="0.80704669328881962"/>
          <c:w val="0.56958557005333876"/>
          <c:h val="0.1580334037314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45541621596424"/>
          <c:y val="7.020153029847713E-2"/>
          <c:w val="0.51920954652184859"/>
          <c:h val="0.66239991854267066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Occupati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FB-4211-B827-12D0D84E37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FB-4211-B827-12D0D84E37E0}"/>
              </c:ext>
            </c:extLst>
          </c:dPt>
          <c:dLbls>
            <c:dLbl>
              <c:idx val="0"/>
              <c:layout>
                <c:manualLayout>
                  <c:x val="0.22273164647725491"/>
                  <c:y val="-9.4569337195535133E-2"/>
                </c:manualLayout>
              </c:layout>
              <c:tx>
                <c:rich>
                  <a:bodyPr/>
                  <a:lstStyle/>
                  <a:p>
                    <a:fld id="{1AE845F1-5804-4EFC-B733-86DC44D343E4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FB-4211-B827-12D0D84E37E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FB-4211-B827-12D0D84E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CC Sector</c:v>
                </c:pt>
                <c:pt idx="1">
                  <c:v>Remaining Economy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5.8</c:v>
                </c:pt>
                <c:pt idx="1">
                  <c:v>94.1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FB-4211-B827-12D0D84E37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82033456334041"/>
          <c:y val="0.79652247487910932"/>
          <c:w val="0.70275146546710088"/>
          <c:h val="0.18921978926520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640946579869249"/>
          <c:y val="0.118367805986096"/>
          <c:w val="0.53833530898909621"/>
          <c:h val="0.61644951173490381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Occupati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A7-4215-AC92-4D6E2F92E0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A7-4215-AC92-4D6E2F92E036}"/>
              </c:ext>
            </c:extLst>
          </c:dPt>
          <c:dLbls>
            <c:dLbl>
              <c:idx val="0"/>
              <c:layout>
                <c:manualLayout>
                  <c:x val="0.22273164647725491"/>
                  <c:y val="-9.4569337195535133E-2"/>
                </c:manualLayout>
              </c:layout>
              <c:tx>
                <c:rich>
                  <a:bodyPr/>
                  <a:lstStyle/>
                  <a:p>
                    <a:fld id="{DFDFFC1D-0C41-4ABE-8FFD-D2A70E7F5AD7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5A7-4215-AC92-4D6E2F92E03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A7-4215-AC92-4D6E2F92E0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Software and videogame sector</c:v>
                </c:pt>
                <c:pt idx="1">
                  <c:v>Remaining Economy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14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A7-4215-AC92-4D6E2F92E0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704614701353992"/>
          <c:w val="0.97268612594993675"/>
          <c:h val="0.212953852986460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366F2263-63B5-4615-B06F-46334FFEBFF0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690C41FD-B3C5-483F-8F2E-381F221DF58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339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1403770-0AEE-4B04-AB82-7A9B2478A8A6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D3E1D1EA-F4B2-4AC1-96C0-2691F7ABBC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29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 baseline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dirty="0"/>
              <a:t>Title of the </a:t>
            </a:r>
            <a:r>
              <a:rPr kumimoji="0" lang="it-IT" dirty="0" err="1"/>
              <a:t>presentation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dirty="0" err="1"/>
              <a:t>Name</a:t>
            </a:r>
            <a:r>
              <a:rPr kumimoji="0" lang="it-IT" dirty="0"/>
              <a:t> of the </a:t>
            </a:r>
            <a:r>
              <a:rPr kumimoji="0" lang="it-IT" dirty="0" err="1"/>
              <a:t>project</a:t>
            </a:r>
            <a:r>
              <a:rPr kumimoji="0" lang="it-IT" dirty="0"/>
              <a:t> partner and </a:t>
            </a:r>
            <a:r>
              <a:rPr kumimoji="0" lang="it-IT" dirty="0" err="1"/>
              <a:t>institution</a:t>
            </a:r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050F-E1DB-457F-8434-9E8C23FFDD0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Project co-financed by the European Regional Development Fund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050F-E1DB-457F-8434-9E8C23FFDD0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Project co-financed by the European Regional Development Fund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C4A050F-E1DB-457F-8434-9E8C23FFDD02}" type="slidenum">
              <a:rPr lang="en-US" smtClean="0"/>
              <a:t>‹N›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dirty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159961"/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627784" y="458020"/>
            <a:ext cx="6048672" cy="1098772"/>
          </a:xfrm>
          <a:prstGeom prst="rect">
            <a:avLst/>
          </a:prstGeom>
        </p:spPr>
        <p:txBody>
          <a:bodyPr vert="horz" lIns="0" rIns="0" bIns="0" anchor="t">
            <a:noAutofit/>
          </a:bodyPr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dirty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/>
              <a:t>Secondo livello</a:t>
            </a:r>
          </a:p>
          <a:p>
            <a:pPr lvl="2" eaLnBrk="1" latinLnBrk="0" hangingPunct="1"/>
            <a:r>
              <a:rPr kumimoji="0" lang="it-IT" dirty="0"/>
              <a:t>Terzo livello</a:t>
            </a:r>
          </a:p>
          <a:p>
            <a:pPr lvl="3" eaLnBrk="1" latinLnBrk="0" hangingPunct="1"/>
            <a:r>
              <a:rPr kumimoji="0" lang="it-IT" dirty="0"/>
              <a:t>Quarto livello</a:t>
            </a:r>
          </a:p>
          <a:p>
            <a:pPr lvl="4" eaLnBrk="1" latinLnBrk="0" hangingPunct="1"/>
            <a:r>
              <a:rPr kumimoji="0" lang="it-IT" dirty="0"/>
              <a:t>Quinto livello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Project co-financed by the European Regional Development Fund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652120" y="6356350"/>
            <a:ext cx="303468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/>
              <a:t>Name of the partner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8020"/>
            <a:ext cx="2123728" cy="10987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7" r:id="rId3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2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28" name="Sottotitolo 2">
            <a:extLst>
              <a:ext uri="{FF2B5EF4-FFF2-40B4-BE49-F238E27FC236}">
                <a16:creationId xmlns:a16="http://schemas.microsoft.com/office/drawing/2014/main" id="{93E30CC1-05BA-4F01-B05F-7024596B20A0}"/>
              </a:ext>
            </a:extLst>
          </p:cNvPr>
          <p:cNvSpPr txBox="1">
            <a:spLocks/>
          </p:cNvSpPr>
          <p:nvPr/>
        </p:nvSpPr>
        <p:spPr>
          <a:xfrm>
            <a:off x="2127681" y="2769739"/>
            <a:ext cx="4888632" cy="215840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>
                <a:solidFill>
                  <a:srgbClr val="003399"/>
                </a:solidFill>
              </a:rPr>
              <a:t>Kick off Meeting</a:t>
            </a:r>
          </a:p>
          <a:p>
            <a:pPr marL="0" indent="0" algn="ctr">
              <a:buNone/>
            </a:pPr>
            <a:r>
              <a:rPr lang="it-IT" sz="2000" b="1" dirty="0" smtClean="0">
                <a:solidFill>
                  <a:srgbClr val="003399"/>
                </a:solidFill>
              </a:rPr>
              <a:t>26/07/2021</a:t>
            </a:r>
            <a:endParaRPr lang="it-IT" sz="1600" dirty="0" smtClean="0">
              <a:solidFill>
                <a:srgbClr val="003399"/>
              </a:solidFill>
            </a:endParaRPr>
          </a:p>
          <a:p>
            <a:pPr marL="0" indent="0" algn="ctr">
              <a:buNone/>
            </a:pPr>
            <a:endParaRPr lang="it-IT" sz="1600" dirty="0" smtClean="0">
              <a:solidFill>
                <a:srgbClr val="003399"/>
              </a:solidFill>
            </a:endParaRPr>
          </a:p>
          <a:p>
            <a:pPr marL="0" indent="0" algn="ctr">
              <a:buNone/>
            </a:pPr>
            <a:r>
              <a:rPr lang="it-IT" sz="1800" b="1" dirty="0" smtClean="0">
                <a:solidFill>
                  <a:srgbClr val="003399"/>
                </a:solidFill>
              </a:rPr>
              <a:t>Elena Mengotti </a:t>
            </a:r>
          </a:p>
          <a:p>
            <a:pPr marL="0" indent="0" algn="ctr">
              <a:buNone/>
            </a:pPr>
            <a:r>
              <a:rPr lang="it-IT" sz="1600" dirty="0" err="1" smtClean="0">
                <a:solidFill>
                  <a:srgbClr val="003399"/>
                </a:solidFill>
              </a:rPr>
              <a:t>Regional</a:t>
            </a:r>
            <a:r>
              <a:rPr lang="it-IT" sz="1600" dirty="0" smtClean="0">
                <a:solidFill>
                  <a:srgbClr val="003399"/>
                </a:solidFill>
              </a:rPr>
              <a:t> </a:t>
            </a:r>
            <a:r>
              <a:rPr lang="it-IT" sz="1600" dirty="0" err="1" smtClean="0">
                <a:solidFill>
                  <a:srgbClr val="003399"/>
                </a:solidFill>
              </a:rPr>
              <a:t>Department</a:t>
            </a:r>
            <a:r>
              <a:rPr lang="it-IT" sz="1600" dirty="0" smtClean="0">
                <a:solidFill>
                  <a:srgbClr val="003399"/>
                </a:solidFill>
              </a:rPr>
              <a:t> for culture and </a:t>
            </a:r>
            <a:r>
              <a:rPr lang="it-IT" sz="1600" dirty="0" err="1" smtClean="0">
                <a:solidFill>
                  <a:srgbClr val="003399"/>
                </a:solidFill>
              </a:rPr>
              <a:t>sports</a:t>
            </a:r>
            <a:endParaRPr lang="it-IT" sz="1600" dirty="0" smtClean="0">
              <a:solidFill>
                <a:srgbClr val="003399"/>
              </a:solidFill>
            </a:endParaRPr>
          </a:p>
          <a:p>
            <a:pPr marL="0" indent="0" algn="ctr">
              <a:buNone/>
            </a:pPr>
            <a:r>
              <a:rPr lang="it-IT" sz="1600" dirty="0" smtClean="0">
                <a:solidFill>
                  <a:srgbClr val="003399"/>
                </a:solidFill>
              </a:rPr>
              <a:t>Friuli Venezia Giulia </a:t>
            </a:r>
            <a:r>
              <a:rPr lang="it-IT" sz="1600" dirty="0" err="1" smtClean="0">
                <a:solidFill>
                  <a:srgbClr val="003399"/>
                </a:solidFill>
              </a:rPr>
              <a:t>Autonomous</a:t>
            </a:r>
            <a:r>
              <a:rPr lang="it-IT" sz="1600" dirty="0" smtClean="0">
                <a:solidFill>
                  <a:srgbClr val="003399"/>
                </a:solidFill>
              </a:rPr>
              <a:t> </a:t>
            </a:r>
            <a:r>
              <a:rPr lang="it-IT" sz="1600" dirty="0" err="1" smtClean="0">
                <a:solidFill>
                  <a:srgbClr val="003399"/>
                </a:solidFill>
              </a:rPr>
              <a:t>Region</a:t>
            </a:r>
            <a:r>
              <a:rPr lang="it-IT" sz="1600" dirty="0" smtClean="0">
                <a:solidFill>
                  <a:srgbClr val="003399"/>
                </a:solidFill>
              </a:rPr>
              <a:t> </a:t>
            </a:r>
          </a:p>
          <a:p>
            <a:pPr marL="0" indent="0" algn="ctr"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Shape 1408">
            <a:extLst>
              <a:ext uri="{FF2B5EF4-FFF2-40B4-BE49-F238E27FC236}">
                <a16:creationId xmlns:a16="http://schemas.microsoft.com/office/drawing/2014/main" id="{6A80F92D-0068-444A-890F-8A3C46845B31}"/>
              </a:ext>
            </a:extLst>
          </p:cNvPr>
          <p:cNvSpPr txBox="1">
            <a:spLocks/>
          </p:cNvSpPr>
          <p:nvPr/>
        </p:nvSpPr>
        <p:spPr>
          <a:xfrm>
            <a:off x="1511657" y="1287156"/>
            <a:ext cx="6120681" cy="1568700"/>
          </a:xfrm>
          <a:prstGeom prst="rect">
            <a:avLst/>
          </a:prstGeom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b="1" dirty="0">
                <a:solidFill>
                  <a:srgbClr val="003399"/>
                </a:solidFill>
                <a:latin typeface="+mn-lt"/>
              </a:rPr>
              <a:t>ChIMERA + </a:t>
            </a:r>
          </a:p>
          <a:p>
            <a:pPr>
              <a:spcBef>
                <a:spcPts val="0"/>
              </a:spcBef>
            </a:pPr>
            <a:r>
              <a:rPr lang="it-IT" sz="2800" dirty="0" err="1">
                <a:solidFill>
                  <a:srgbClr val="003399"/>
                </a:solidFill>
                <a:latin typeface="+mn-lt"/>
              </a:rPr>
              <a:t>ChIMERA</a:t>
            </a:r>
            <a:r>
              <a:rPr lang="it-IT" sz="2800" dirty="0">
                <a:solidFill>
                  <a:srgbClr val="003399"/>
                </a:solidFill>
                <a:latin typeface="+mn-lt"/>
              </a:rPr>
              <a:t> for Urban </a:t>
            </a:r>
            <a:r>
              <a:rPr lang="it-IT" sz="2800" dirty="0" err="1">
                <a:solidFill>
                  <a:srgbClr val="003399"/>
                </a:solidFill>
                <a:latin typeface="+mn-lt"/>
              </a:rPr>
              <a:t>Sustainability</a:t>
            </a:r>
            <a:endParaRPr lang="en" sz="280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926" y="5319131"/>
            <a:ext cx="291414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7" name="Shape 1413">
            <a:extLst>
              <a:ext uri="{FF2B5EF4-FFF2-40B4-BE49-F238E27FC236}">
                <a16:creationId xmlns:a16="http://schemas.microsoft.com/office/drawing/2014/main" id="{A19B0F54-5028-4CEA-9CCE-BFDBDC3DE473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4562100" cy="11598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800" b="1" dirty="0">
              <a:solidFill>
                <a:srgbClr val="2C9DDE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35896" y="507082"/>
            <a:ext cx="4922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400" b="1" dirty="0">
                <a:solidFill>
                  <a:srgbClr val="003399"/>
                </a:solidFill>
                <a:latin typeface="+mj-lt"/>
              </a:rPr>
              <a:t>CCIS IN FRIULI VENEZIA GIULIA</a:t>
            </a:r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543D23B1-F0AC-4C1D-ADB0-CCD13D0B3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76600"/>
              </p:ext>
            </p:extLst>
          </p:nvPr>
        </p:nvGraphicFramePr>
        <p:xfrm>
          <a:off x="-192956" y="929675"/>
          <a:ext cx="3210989" cy="271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tangolo 3"/>
          <p:cNvSpPr/>
          <p:nvPr/>
        </p:nvSpPr>
        <p:spPr>
          <a:xfrm>
            <a:off x="2484795" y="1815183"/>
            <a:ext cx="3006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it-IT" sz="1600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The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cultural and creative production system in RAFVG represents </a:t>
            </a:r>
            <a:r>
              <a:rPr lang="en-US" altLang="it-IT" sz="1600" b="1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5.3%</a:t>
            </a:r>
            <a:r>
              <a:rPr lang="en-US" altLang="it-IT" sz="1600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of the regional economy, with over </a:t>
            </a:r>
            <a:r>
              <a:rPr lang="en-US" altLang="it-IT" sz="1600" b="1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1.8 billion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euros</a:t>
            </a:r>
            <a:r>
              <a:rPr lang="en-US" altLang="it-IT" sz="1600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.</a:t>
            </a:r>
            <a:endParaRPr lang="it-IT" altLang="it-IT" sz="1600" dirty="0">
              <a:solidFill>
                <a:srgbClr val="003399"/>
              </a:solidFill>
              <a:latin typeface="+mj-lt"/>
              <a:ea typeface="Noto Sans"/>
              <a:cs typeface="Noto Sans"/>
            </a:endParaRPr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66E7B4CD-4B13-48C1-8024-2EF2C57F1C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803029"/>
              </p:ext>
            </p:extLst>
          </p:nvPr>
        </p:nvGraphicFramePr>
        <p:xfrm>
          <a:off x="4901" y="3799601"/>
          <a:ext cx="2831691" cy="221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ttangolo 15"/>
          <p:cNvSpPr/>
          <p:nvPr/>
        </p:nvSpPr>
        <p:spPr>
          <a:xfrm>
            <a:off x="2484795" y="4018977"/>
            <a:ext cx="30455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it-IT" sz="1600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The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sector involves over </a:t>
            </a:r>
            <a:r>
              <a:rPr lang="en-US" altLang="it-IT" sz="1600" b="1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31,000 </a:t>
            </a:r>
            <a:r>
              <a:rPr lang="en-US" altLang="it-IT" sz="1600" b="1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workers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, which represent </a:t>
            </a:r>
            <a:r>
              <a:rPr lang="en-US" altLang="it-IT" sz="1600" b="1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5.8%</a:t>
            </a:r>
            <a:r>
              <a:rPr lang="en-US" altLang="it-IT" sz="1600" dirty="0" smtClean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of the </a:t>
            </a:r>
            <a:r>
              <a:rPr lang="en-US" altLang="it-IT" sz="1600" b="1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employed people </a:t>
            </a:r>
            <a:r>
              <a:rPr lang="en-US" altLang="it-IT" sz="1600" dirty="0">
                <a:solidFill>
                  <a:srgbClr val="003399"/>
                </a:solidFill>
                <a:latin typeface="+mj-lt"/>
                <a:ea typeface="Noto Sans"/>
                <a:cs typeface="Noto Sans"/>
              </a:rPr>
              <a:t>in the Region.</a:t>
            </a:r>
            <a:endParaRPr lang="it-IT" altLang="it-IT" sz="1600" dirty="0">
              <a:solidFill>
                <a:srgbClr val="003399"/>
              </a:solidFill>
              <a:latin typeface="+mj-lt"/>
              <a:ea typeface="Noto Sans"/>
              <a:cs typeface="Noto Sans"/>
            </a:endParaRPr>
          </a:p>
          <a:p>
            <a:pPr algn="just"/>
            <a:endParaRPr lang="it-IT" dirty="0">
              <a:latin typeface="DecimaWE Rg" panose="02000000000000000000" pitchFamily="2" charset="0"/>
            </a:endParaRPr>
          </a:p>
        </p:txBody>
      </p:sp>
      <p:graphicFrame>
        <p:nvGraphicFramePr>
          <p:cNvPr id="20" name="Grafico 19">
            <a:extLst>
              <a:ext uri="{FF2B5EF4-FFF2-40B4-BE49-F238E27FC236}">
                <a16:creationId xmlns:a16="http://schemas.microsoft.com/office/drawing/2014/main" id="{E4F70A55-B9D5-4528-9383-C34C13B0F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481423"/>
              </p:ext>
            </p:extLst>
          </p:nvPr>
        </p:nvGraphicFramePr>
        <p:xfrm>
          <a:off x="5922690" y="1157576"/>
          <a:ext cx="2789791" cy="2436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ttangolo 18"/>
          <p:cNvSpPr/>
          <p:nvPr/>
        </p:nvSpPr>
        <p:spPr>
          <a:xfrm>
            <a:off x="5922690" y="3958755"/>
            <a:ext cx="2948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it-IT" sz="1600" dirty="0" smtClean="0">
                <a:solidFill>
                  <a:srgbClr val="003399"/>
                </a:solidFill>
                <a:ea typeface="Noto Sans"/>
                <a:cs typeface="Noto Sans"/>
              </a:rPr>
              <a:t>FVG ranks at the top for the incidence of </a:t>
            </a:r>
            <a:r>
              <a:rPr lang="en-US" altLang="it-IT" sz="1600" b="1" dirty="0" smtClean="0">
                <a:solidFill>
                  <a:srgbClr val="003399"/>
                </a:solidFill>
                <a:ea typeface="Noto Sans"/>
                <a:cs typeface="Noto Sans"/>
              </a:rPr>
              <a:t>software and videogames sector </a:t>
            </a:r>
            <a:r>
              <a:rPr lang="en-US" altLang="it-IT" sz="1600" dirty="0" smtClean="0">
                <a:solidFill>
                  <a:srgbClr val="003399"/>
                </a:solidFill>
                <a:ea typeface="Noto Sans"/>
                <a:cs typeface="Noto Sans"/>
              </a:rPr>
              <a:t>on the total (with 14%). </a:t>
            </a:r>
            <a:endParaRPr lang="en-US" altLang="it-IT" sz="1600" dirty="0">
              <a:solidFill>
                <a:srgbClr val="003399"/>
              </a:solidFill>
              <a:ea typeface="Noto Sans"/>
              <a:cs typeface="Noto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56176" y="6019168"/>
            <a:ext cx="2556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003399"/>
                </a:solidFill>
              </a:rPr>
              <a:t>Source: «Io sono cultura 2020», </a:t>
            </a:r>
            <a:r>
              <a:rPr lang="it-IT" sz="1000" dirty="0" err="1" smtClean="0">
                <a:solidFill>
                  <a:srgbClr val="003399"/>
                </a:solidFill>
              </a:rPr>
              <a:t>Symbola</a:t>
            </a:r>
            <a:endParaRPr lang="it-IT" sz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7" name="Shape 1413">
            <a:extLst>
              <a:ext uri="{FF2B5EF4-FFF2-40B4-BE49-F238E27FC236}">
                <a16:creationId xmlns:a16="http://schemas.microsoft.com/office/drawing/2014/main" id="{A19B0F54-5028-4CEA-9CCE-BFDBDC3DE473}"/>
              </a:ext>
            </a:extLst>
          </p:cNvPr>
          <p:cNvSpPr txBox="1">
            <a:spLocks/>
          </p:cNvSpPr>
          <p:nvPr/>
        </p:nvSpPr>
        <p:spPr>
          <a:xfrm>
            <a:off x="323528" y="1842085"/>
            <a:ext cx="4562100" cy="11598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800" b="1" dirty="0">
              <a:solidFill>
                <a:srgbClr val="2C9DDE"/>
              </a:solidFill>
              <a:latin typeface="+mn-lt"/>
            </a:endParaRPr>
          </a:p>
        </p:txBody>
      </p:sp>
      <p:sp>
        <p:nvSpPr>
          <p:cNvPr id="8" name="Shape 1414">
            <a:extLst>
              <a:ext uri="{FF2B5EF4-FFF2-40B4-BE49-F238E27FC236}">
                <a16:creationId xmlns:a16="http://schemas.microsoft.com/office/drawing/2014/main" id="{5ADD1B92-ACCD-4914-A596-2FD81D1BFAF7}"/>
              </a:ext>
            </a:extLst>
          </p:cNvPr>
          <p:cNvSpPr txBox="1">
            <a:spLocks/>
          </p:cNvSpPr>
          <p:nvPr/>
        </p:nvSpPr>
        <p:spPr>
          <a:xfrm>
            <a:off x="3347864" y="3328582"/>
            <a:ext cx="4562100" cy="235340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endParaRPr lang="en-US" sz="2400" b="1" dirty="0">
              <a:solidFill>
                <a:srgbClr val="2C9DDE"/>
              </a:solidFill>
              <a:ea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843808" y="507082"/>
            <a:ext cx="6083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400" b="1" dirty="0" smtClean="0">
                <a:solidFill>
                  <a:srgbClr val="003399"/>
                </a:solidFill>
                <a:latin typeface="+mj-lt"/>
              </a:rPr>
              <a:t>REGIONAL INNOVATION SCOREBOARD</a:t>
            </a:r>
            <a:endParaRPr lang="en-GB" altLang="it-IT" sz="240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25169" y="1399798"/>
            <a:ext cx="6928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3399"/>
                </a:solidFill>
              </a:rPr>
              <a:t>Friuli-Venezia Giulia (ITH4) is a </a:t>
            </a:r>
            <a:r>
              <a:rPr lang="en-US" sz="1400" b="1" dirty="0" smtClean="0">
                <a:solidFill>
                  <a:srgbClr val="003399"/>
                </a:solidFill>
              </a:rPr>
              <a:t>Strong Innovator</a:t>
            </a:r>
            <a:r>
              <a:rPr lang="en-US" sz="1400" dirty="0" smtClean="0">
                <a:solidFill>
                  <a:srgbClr val="003399"/>
                </a:solidFill>
              </a:rPr>
              <a:t>: Innovation performance has increased over time (25.1%).</a:t>
            </a:r>
          </a:p>
          <a:p>
            <a:pPr algn="just"/>
            <a:endParaRPr lang="en-US" sz="1400" dirty="0" smtClean="0">
              <a:solidFill>
                <a:srgbClr val="003399"/>
              </a:solidFill>
            </a:endParaRPr>
          </a:p>
          <a:p>
            <a:pPr algn="just"/>
            <a:r>
              <a:rPr lang="en-US" sz="1400" dirty="0" smtClean="0">
                <a:solidFill>
                  <a:srgbClr val="003399"/>
                </a:solidFill>
              </a:rPr>
              <a:t>The radar graph shows relative </a:t>
            </a:r>
            <a:r>
              <a:rPr lang="en-US" sz="1400" b="1" dirty="0" smtClean="0">
                <a:solidFill>
                  <a:srgbClr val="003399"/>
                </a:solidFill>
              </a:rPr>
              <a:t>strengths</a:t>
            </a:r>
            <a:r>
              <a:rPr lang="en-US" sz="1400" dirty="0" smtClean="0">
                <a:solidFill>
                  <a:srgbClr val="003399"/>
                </a:solidFill>
              </a:rPr>
              <a:t> compared to </a:t>
            </a:r>
            <a:r>
              <a:rPr lang="en-US" sz="1400" b="1" dirty="0" smtClean="0">
                <a:solidFill>
                  <a:srgbClr val="003399"/>
                </a:solidFill>
              </a:rPr>
              <a:t>Italy</a:t>
            </a:r>
            <a:r>
              <a:rPr lang="en-US" sz="1400" dirty="0" smtClean="0">
                <a:solidFill>
                  <a:srgbClr val="003399"/>
                </a:solidFill>
              </a:rPr>
              <a:t> (orange line) and the </a:t>
            </a:r>
            <a:r>
              <a:rPr lang="en-US" sz="1400" b="1" dirty="0" smtClean="0">
                <a:solidFill>
                  <a:srgbClr val="003399"/>
                </a:solidFill>
              </a:rPr>
              <a:t>EU</a:t>
            </a:r>
            <a:r>
              <a:rPr lang="en-US" sz="1400" dirty="0" smtClean="0">
                <a:solidFill>
                  <a:srgbClr val="003399"/>
                </a:solidFill>
              </a:rPr>
              <a:t> (blue line), showing relative strengths (e.g. Non-R&amp;D innovation expenditures) and weaknesses (e.g. R&amp;D expenditures business sector). </a:t>
            </a:r>
            <a:endParaRPr lang="it-IT" sz="1400" dirty="0">
              <a:solidFill>
                <a:srgbClr val="003399"/>
              </a:solidFill>
            </a:endParaRP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2215DF19-30D6-411C-93ED-0972AD5795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271" y="1631727"/>
            <a:ext cx="882749" cy="790258"/>
            <a:chOff x="5418138" y="4568825"/>
            <a:chExt cx="568325" cy="508001"/>
          </a:xfrm>
          <a:solidFill>
            <a:srgbClr val="003399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978F08A-F1D5-4CB3-B581-C15AA0D9F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562" y="4730581"/>
              <a:ext cx="128727" cy="346245"/>
            </a:xfrm>
            <a:custGeom>
              <a:avLst/>
              <a:gdLst>
                <a:gd name="T0" fmla="*/ 40 w 40"/>
                <a:gd name="T1" fmla="*/ 0 h 107"/>
                <a:gd name="T2" fmla="*/ 40 w 40"/>
                <a:gd name="T3" fmla="*/ 107 h 107"/>
                <a:gd name="T4" fmla="*/ 0 w 40"/>
                <a:gd name="T5" fmla="*/ 107 h 107"/>
                <a:gd name="T6" fmla="*/ 0 w 40"/>
                <a:gd name="T7" fmla="*/ 103 h 107"/>
                <a:gd name="T8" fmla="*/ 0 w 40"/>
                <a:gd name="T9" fmla="*/ 41 h 107"/>
                <a:gd name="T10" fmla="*/ 3 w 40"/>
                <a:gd name="T11" fmla="*/ 35 h 107"/>
                <a:gd name="T12" fmla="*/ 40 w 4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C8B30FB-DA9B-468F-80AE-2CD28E5EB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4568825"/>
              <a:ext cx="568325" cy="323512"/>
            </a:xfrm>
            <a:custGeom>
              <a:avLst/>
              <a:gdLst>
                <a:gd name="T0" fmla="*/ 81 w 176"/>
                <a:gd name="T1" fmla="*/ 80 h 100"/>
                <a:gd name="T2" fmla="*/ 143 w 176"/>
                <a:gd name="T3" fmla="*/ 22 h 100"/>
                <a:gd name="T4" fmla="*/ 139 w 176"/>
                <a:gd name="T5" fmla="*/ 17 h 100"/>
                <a:gd name="T6" fmla="*/ 141 w 176"/>
                <a:gd name="T7" fmla="*/ 8 h 100"/>
                <a:gd name="T8" fmla="*/ 168 w 176"/>
                <a:gd name="T9" fmla="*/ 1 h 100"/>
                <a:gd name="T10" fmla="*/ 175 w 176"/>
                <a:gd name="T11" fmla="*/ 9 h 100"/>
                <a:gd name="T12" fmla="*/ 168 w 176"/>
                <a:gd name="T13" fmla="*/ 34 h 100"/>
                <a:gd name="T14" fmla="*/ 158 w 176"/>
                <a:gd name="T15" fmla="*/ 37 h 100"/>
                <a:gd name="T16" fmla="*/ 154 w 176"/>
                <a:gd name="T17" fmla="*/ 31 h 100"/>
                <a:gd name="T18" fmla="*/ 134 w 176"/>
                <a:gd name="T19" fmla="*/ 49 h 100"/>
                <a:gd name="T20" fmla="*/ 84 w 176"/>
                <a:gd name="T21" fmla="*/ 96 h 100"/>
                <a:gd name="T22" fmla="*/ 77 w 176"/>
                <a:gd name="T23" fmla="*/ 96 h 100"/>
                <a:gd name="T24" fmla="*/ 51 w 176"/>
                <a:gd name="T25" fmla="*/ 70 h 100"/>
                <a:gd name="T26" fmla="*/ 44 w 176"/>
                <a:gd name="T27" fmla="*/ 69 h 100"/>
                <a:gd name="T28" fmla="*/ 10 w 176"/>
                <a:gd name="T29" fmla="*/ 100 h 100"/>
                <a:gd name="T30" fmla="*/ 9 w 176"/>
                <a:gd name="T31" fmla="*/ 100 h 100"/>
                <a:gd name="T32" fmla="*/ 10 w 176"/>
                <a:gd name="T33" fmla="*/ 82 h 100"/>
                <a:gd name="T34" fmla="*/ 45 w 176"/>
                <a:gd name="T35" fmla="*/ 50 h 100"/>
                <a:gd name="T36" fmla="*/ 51 w 176"/>
                <a:gd name="T37" fmla="*/ 50 h 100"/>
                <a:gd name="T38" fmla="*/ 79 w 176"/>
                <a:gd name="T39" fmla="*/ 78 h 100"/>
                <a:gd name="T40" fmla="*/ 81 w 176"/>
                <a:gd name="T41" fmla="*/ 8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CE5E07A-A7AB-4951-8E37-4F26BEC6A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663" y="4856488"/>
              <a:ext cx="130479" cy="220338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337CF5A-E378-44A1-949E-DEC20CC7A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299" y="4895834"/>
              <a:ext cx="128727" cy="180992"/>
            </a:xfrm>
            <a:custGeom>
              <a:avLst/>
              <a:gdLst>
                <a:gd name="T0" fmla="*/ 40 w 40"/>
                <a:gd name="T1" fmla="*/ 0 h 56"/>
                <a:gd name="T2" fmla="*/ 40 w 40"/>
                <a:gd name="T3" fmla="*/ 56 h 56"/>
                <a:gd name="T4" fmla="*/ 0 w 40"/>
                <a:gd name="T5" fmla="*/ 56 h 56"/>
                <a:gd name="T6" fmla="*/ 0 w 40"/>
                <a:gd name="T7" fmla="*/ 2 h 56"/>
                <a:gd name="T8" fmla="*/ 14 w 40"/>
                <a:gd name="T9" fmla="*/ 17 h 56"/>
                <a:gd name="T10" fmla="*/ 21 w 40"/>
                <a:gd name="T11" fmla="*/ 17 h 56"/>
                <a:gd name="T12" fmla="*/ 40 w 4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282F39"/>
                </a:solidFill>
                <a:latin typeface="Calibri" panose="020F0502020204030204"/>
                <a:cs typeface="+mn-cs"/>
              </a:endParaRP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83" y="2809354"/>
            <a:ext cx="6471880" cy="34983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23566" y="6169168"/>
            <a:ext cx="3319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003399"/>
                </a:solidFill>
              </a:rPr>
              <a:t>Source: </a:t>
            </a:r>
            <a:r>
              <a:rPr lang="it-IT" sz="1000" dirty="0" err="1" smtClean="0">
                <a:solidFill>
                  <a:srgbClr val="003399"/>
                </a:solidFill>
              </a:rPr>
              <a:t>Regional</a:t>
            </a:r>
            <a:r>
              <a:rPr lang="it-IT" sz="1000" dirty="0" smtClean="0">
                <a:solidFill>
                  <a:srgbClr val="003399"/>
                </a:solidFill>
              </a:rPr>
              <a:t> </a:t>
            </a:r>
            <a:r>
              <a:rPr lang="it-IT" sz="1000" dirty="0" err="1" smtClean="0">
                <a:solidFill>
                  <a:srgbClr val="003399"/>
                </a:solidFill>
              </a:rPr>
              <a:t>Innovation</a:t>
            </a:r>
            <a:r>
              <a:rPr lang="it-IT" sz="1000" dirty="0" smtClean="0">
                <a:solidFill>
                  <a:srgbClr val="003399"/>
                </a:solidFill>
              </a:rPr>
              <a:t> </a:t>
            </a:r>
            <a:r>
              <a:rPr lang="it-IT" sz="1000" dirty="0" err="1">
                <a:solidFill>
                  <a:srgbClr val="003399"/>
                </a:solidFill>
              </a:rPr>
              <a:t>S</a:t>
            </a:r>
            <a:r>
              <a:rPr lang="it-IT" sz="1000" dirty="0" err="1" smtClean="0">
                <a:solidFill>
                  <a:srgbClr val="003399"/>
                </a:solidFill>
              </a:rPr>
              <a:t>coreboard</a:t>
            </a:r>
            <a:r>
              <a:rPr lang="it-IT" sz="1000" dirty="0" smtClean="0">
                <a:solidFill>
                  <a:srgbClr val="003399"/>
                </a:solidFill>
              </a:rPr>
              <a:t> 2021</a:t>
            </a:r>
            <a:endParaRPr lang="it-IT" sz="1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7" name="Shape 1413">
            <a:extLst>
              <a:ext uri="{FF2B5EF4-FFF2-40B4-BE49-F238E27FC236}">
                <a16:creationId xmlns:a16="http://schemas.microsoft.com/office/drawing/2014/main" id="{A19B0F54-5028-4CEA-9CCE-BFDBDC3DE473}"/>
              </a:ext>
            </a:extLst>
          </p:cNvPr>
          <p:cNvSpPr txBox="1">
            <a:spLocks/>
          </p:cNvSpPr>
          <p:nvPr/>
        </p:nvSpPr>
        <p:spPr>
          <a:xfrm>
            <a:off x="441833" y="1831600"/>
            <a:ext cx="4562100" cy="11598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800" b="1" dirty="0">
              <a:solidFill>
                <a:srgbClr val="2C9DDE"/>
              </a:solidFill>
              <a:latin typeface="+mn-lt"/>
            </a:endParaRPr>
          </a:p>
        </p:txBody>
      </p:sp>
      <p:sp>
        <p:nvSpPr>
          <p:cNvPr id="8" name="Shape 1414">
            <a:extLst>
              <a:ext uri="{FF2B5EF4-FFF2-40B4-BE49-F238E27FC236}">
                <a16:creationId xmlns:a16="http://schemas.microsoft.com/office/drawing/2014/main" id="{5ADD1B92-ACCD-4914-A596-2FD81D1BFAF7}"/>
              </a:ext>
            </a:extLst>
          </p:cNvPr>
          <p:cNvSpPr txBox="1">
            <a:spLocks/>
          </p:cNvSpPr>
          <p:nvPr/>
        </p:nvSpPr>
        <p:spPr>
          <a:xfrm>
            <a:off x="3347864" y="3328582"/>
            <a:ext cx="4562100" cy="235340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endParaRPr lang="en-US" sz="2400" b="1" dirty="0">
              <a:solidFill>
                <a:srgbClr val="2C9DDE"/>
              </a:solidFill>
              <a:ea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069864" y="565214"/>
            <a:ext cx="2212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400" b="1" dirty="0" smtClean="0">
                <a:solidFill>
                  <a:srgbClr val="003399"/>
                </a:solidFill>
                <a:latin typeface="+mj-lt"/>
              </a:rPr>
              <a:t>WHAT WE DO</a:t>
            </a:r>
            <a:endParaRPr lang="en-GB" altLang="it-IT" sz="240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9" name="Oval 43">
            <a:extLst>
              <a:ext uri="{FF2B5EF4-FFF2-40B4-BE49-F238E27FC236}">
                <a16:creationId xmlns:a16="http://schemas.microsoft.com/office/drawing/2014/main" id="{0B699092-33AE-47D3-9225-D1AA81111D58}"/>
              </a:ext>
            </a:extLst>
          </p:cNvPr>
          <p:cNvSpPr/>
          <p:nvPr/>
        </p:nvSpPr>
        <p:spPr>
          <a:xfrm>
            <a:off x="619758" y="2410988"/>
            <a:ext cx="419100" cy="411162"/>
          </a:xfrm>
          <a:prstGeom prst="ellipse">
            <a:avLst/>
          </a:prstGeom>
          <a:solidFill>
            <a:srgbClr val="0033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1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49412" y="2368393"/>
            <a:ext cx="3427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t-IT" dirty="0">
                <a:solidFill>
                  <a:srgbClr val="003399"/>
                </a:solidFill>
                <a:latin typeface="+mj-lt"/>
              </a:rPr>
              <a:t>Protection and valorization </a:t>
            </a:r>
            <a:r>
              <a:rPr lang="en-US" altLang="it-IT" b="1" dirty="0">
                <a:solidFill>
                  <a:srgbClr val="003399"/>
                </a:solidFill>
                <a:latin typeface="+mj-lt"/>
              </a:rPr>
              <a:t>regional</a:t>
            </a:r>
            <a:r>
              <a:rPr lang="en-US" altLang="it-IT" dirty="0">
                <a:solidFill>
                  <a:srgbClr val="003399"/>
                </a:solidFill>
                <a:latin typeface="+mj-lt"/>
              </a:rPr>
              <a:t>  </a:t>
            </a:r>
            <a:r>
              <a:rPr lang="en-US" altLang="it-IT" b="1" dirty="0">
                <a:solidFill>
                  <a:srgbClr val="003399"/>
                </a:solidFill>
                <a:latin typeface="+mj-lt"/>
              </a:rPr>
              <a:t>cultural  heritage</a:t>
            </a:r>
            <a:r>
              <a:rPr lang="en-US" altLang="it-IT" dirty="0">
                <a:solidFill>
                  <a:srgbClr val="003399"/>
                </a:solidFill>
                <a:latin typeface="+mj-lt"/>
              </a:rPr>
              <a:t>;</a:t>
            </a:r>
            <a:endParaRPr lang="en-GB" altLang="it-IT" dirty="0">
              <a:solidFill>
                <a:srgbClr val="003399"/>
              </a:solidFill>
              <a:latin typeface="+mj-lt"/>
              <a:ea typeface="Noto Sans"/>
              <a:cs typeface="Noto Sans"/>
            </a:endParaRPr>
          </a:p>
        </p:txBody>
      </p:sp>
      <p:sp>
        <p:nvSpPr>
          <p:cNvPr id="10" name="Oval 44">
            <a:extLst>
              <a:ext uri="{FF2B5EF4-FFF2-40B4-BE49-F238E27FC236}">
                <a16:creationId xmlns:a16="http://schemas.microsoft.com/office/drawing/2014/main" id="{96EF2B40-ACCA-4522-BF9C-9ED0D636B098}"/>
              </a:ext>
            </a:extLst>
          </p:cNvPr>
          <p:cNvSpPr/>
          <p:nvPr/>
        </p:nvSpPr>
        <p:spPr>
          <a:xfrm>
            <a:off x="4972308" y="2384281"/>
            <a:ext cx="419100" cy="411163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2</a:t>
            </a:r>
          </a:p>
        </p:txBody>
      </p:sp>
      <p:sp>
        <p:nvSpPr>
          <p:cNvPr id="4" name="Rettangolo 3"/>
          <p:cNvSpPr/>
          <p:nvPr/>
        </p:nvSpPr>
        <p:spPr>
          <a:xfrm>
            <a:off x="5391408" y="2407277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t-IT" dirty="0">
                <a:solidFill>
                  <a:srgbClr val="003399"/>
                </a:solidFill>
                <a:latin typeface="+mj-lt"/>
              </a:rPr>
              <a:t>Promotion of </a:t>
            </a:r>
            <a:r>
              <a:rPr lang="en-US" altLang="it-IT" b="1" dirty="0">
                <a:solidFill>
                  <a:srgbClr val="003399"/>
                </a:solidFill>
                <a:latin typeface="+mj-lt"/>
              </a:rPr>
              <a:t>cultural activities</a:t>
            </a:r>
            <a:r>
              <a:rPr lang="en-US" altLang="it-IT" dirty="0">
                <a:solidFill>
                  <a:srgbClr val="003399"/>
                </a:solidFill>
                <a:latin typeface="+mj-lt"/>
              </a:rPr>
              <a:t>;</a:t>
            </a:r>
            <a:endParaRPr lang="en-GB" altLang="it-IT" dirty="0">
              <a:solidFill>
                <a:srgbClr val="003399"/>
              </a:solidFill>
              <a:latin typeface="+mj-lt"/>
              <a:ea typeface="Noto Sans"/>
              <a:cs typeface="Noto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51766" y="3788678"/>
            <a:ext cx="342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t-IT" dirty="0">
                <a:solidFill>
                  <a:srgbClr val="003399"/>
                </a:solidFill>
                <a:latin typeface="+mj-lt"/>
              </a:rPr>
              <a:t>Support to the starting-up and the development of</a:t>
            </a:r>
            <a:r>
              <a:rPr lang="en-US" altLang="it-IT" b="1" dirty="0">
                <a:solidFill>
                  <a:srgbClr val="003399"/>
                </a:solidFill>
                <a:latin typeface="+mj-lt"/>
              </a:rPr>
              <a:t> Cultural and Creative Industries</a:t>
            </a:r>
            <a:r>
              <a:rPr lang="en-US" altLang="it-IT" dirty="0">
                <a:solidFill>
                  <a:srgbClr val="003399"/>
                </a:solidFill>
                <a:latin typeface="+mj-lt"/>
              </a:rPr>
              <a:t> (ICCs);</a:t>
            </a:r>
            <a:endParaRPr lang="en-GB" altLang="it-IT" dirty="0">
              <a:solidFill>
                <a:srgbClr val="003399"/>
              </a:solidFill>
              <a:latin typeface="+mj-lt"/>
              <a:ea typeface="Noto Sans"/>
              <a:cs typeface="Noto Sans"/>
            </a:endParaRPr>
          </a:p>
        </p:txBody>
      </p:sp>
      <p:sp>
        <p:nvSpPr>
          <p:cNvPr id="12" name="Oval 43">
            <a:extLst>
              <a:ext uri="{FF2B5EF4-FFF2-40B4-BE49-F238E27FC236}">
                <a16:creationId xmlns:a16="http://schemas.microsoft.com/office/drawing/2014/main" id="{0B699092-33AE-47D3-9225-D1AA81111D58}"/>
              </a:ext>
            </a:extLst>
          </p:cNvPr>
          <p:cNvSpPr/>
          <p:nvPr/>
        </p:nvSpPr>
        <p:spPr>
          <a:xfrm>
            <a:off x="619758" y="3945134"/>
            <a:ext cx="419100" cy="411162"/>
          </a:xfrm>
          <a:prstGeom prst="ellipse">
            <a:avLst/>
          </a:prstGeom>
          <a:solidFill>
            <a:srgbClr val="0033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FF"/>
                </a:solidFill>
                <a:latin typeface="+mj-lt"/>
                <a:cs typeface="Arial"/>
              </a:rPr>
              <a:t>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13" name="Oval 44">
            <a:extLst>
              <a:ext uri="{FF2B5EF4-FFF2-40B4-BE49-F238E27FC236}">
                <a16:creationId xmlns:a16="http://schemas.microsoft.com/office/drawing/2014/main" id="{96EF2B40-ACCA-4522-BF9C-9ED0D636B098}"/>
              </a:ext>
            </a:extLst>
          </p:cNvPr>
          <p:cNvSpPr/>
          <p:nvPr/>
        </p:nvSpPr>
        <p:spPr>
          <a:xfrm>
            <a:off x="5016996" y="3788678"/>
            <a:ext cx="419100" cy="411163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+mj-lt"/>
              </a:rPr>
              <a:t>4</a:t>
            </a:r>
            <a:endParaRPr lang="en-US" sz="1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52264" y="382754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it-IT" b="1" dirty="0" smtClean="0">
                <a:solidFill>
                  <a:srgbClr val="003399"/>
                </a:solidFill>
              </a:rPr>
              <a:t>Cultural heritage</a:t>
            </a:r>
            <a:r>
              <a:rPr lang="en-US" altLang="it-IT" dirty="0" smtClean="0">
                <a:solidFill>
                  <a:srgbClr val="003399"/>
                </a:solidFill>
              </a:rPr>
              <a:t> as the engine of the economy.</a:t>
            </a:r>
            <a:endParaRPr lang="en-GB" altLang="it-IT" dirty="0">
              <a:solidFill>
                <a:srgbClr val="003399"/>
              </a:solidFill>
              <a:ea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2319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946648" y="467465"/>
            <a:ext cx="5798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400" b="1" dirty="0" smtClean="0">
                <a:solidFill>
                  <a:srgbClr val="003399"/>
                </a:solidFill>
                <a:latin typeface="+mj-lt"/>
              </a:rPr>
              <a:t>SEVERAL EU PROJECTS TO SUPPORT CULTURE AND CREATIVITY</a:t>
            </a:r>
            <a:endParaRPr lang="en-GB" altLang="it-IT" sz="2400" b="1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91" y="1670565"/>
            <a:ext cx="2201648" cy="94356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39" y="1567576"/>
            <a:ext cx="2383411" cy="114954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031" y="1881476"/>
            <a:ext cx="2228869" cy="40678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56176" y="2833110"/>
            <a:ext cx="28918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3399"/>
                </a:solidFill>
              </a:rPr>
              <a:t>Strengthening </a:t>
            </a:r>
            <a:r>
              <a:rPr lang="en-US" sz="1400" dirty="0" smtClean="0">
                <a:solidFill>
                  <a:srgbClr val="003399"/>
                </a:solidFill>
              </a:rPr>
              <a:t>cooperation between </a:t>
            </a:r>
            <a:r>
              <a:rPr lang="en-US" sz="1400" dirty="0">
                <a:solidFill>
                  <a:srgbClr val="003399"/>
                </a:solidFill>
              </a:rPr>
              <a:t>key ecosystem actors, in order to enhance the transfer of knowledge, introducing elements of disruptive innovation in the key sectors of the CCIs’ area.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algn="just"/>
            <a:r>
              <a:rPr lang="en-US" sz="1400" dirty="0" smtClean="0">
                <a:solidFill>
                  <a:srgbClr val="003399"/>
                </a:solidFill>
              </a:rPr>
              <a:t>Thanks to </a:t>
            </a:r>
            <a:r>
              <a:rPr lang="en-US" sz="1400" b="1" dirty="0" smtClean="0">
                <a:solidFill>
                  <a:srgbClr val="003399"/>
                </a:solidFill>
              </a:rPr>
              <a:t>DIVA a 900,000 </a:t>
            </a:r>
            <a:r>
              <a:rPr lang="en-US" sz="1400" b="1" dirty="0">
                <a:solidFill>
                  <a:srgbClr val="003399"/>
                </a:solidFill>
              </a:rPr>
              <a:t>euro </a:t>
            </a:r>
            <a:r>
              <a:rPr lang="en-US" sz="1400" dirty="0">
                <a:solidFill>
                  <a:srgbClr val="003399"/>
                </a:solidFill>
              </a:rPr>
              <a:t>tender </a:t>
            </a:r>
            <a:r>
              <a:rPr lang="en-US" sz="1400" dirty="0" smtClean="0">
                <a:solidFill>
                  <a:srgbClr val="003399"/>
                </a:solidFill>
              </a:rPr>
              <a:t>has financed </a:t>
            </a:r>
            <a:r>
              <a:rPr lang="en-US" sz="1400" b="1" dirty="0" smtClean="0">
                <a:solidFill>
                  <a:srgbClr val="003399"/>
                </a:solidFill>
              </a:rPr>
              <a:t>21 </a:t>
            </a:r>
            <a:r>
              <a:rPr lang="en-US" sz="1400" b="1" dirty="0">
                <a:solidFill>
                  <a:srgbClr val="003399"/>
                </a:solidFill>
              </a:rPr>
              <a:t>cross-border business ideas </a:t>
            </a:r>
            <a:r>
              <a:rPr lang="en-US" sz="1400" dirty="0">
                <a:solidFill>
                  <a:srgbClr val="003399"/>
                </a:solidFill>
              </a:rPr>
              <a:t>in the CC sectors.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5695" y="2811742"/>
            <a:ext cx="3264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sz="1400" dirty="0">
                <a:solidFill>
                  <a:srgbClr val="003399"/>
                </a:solidFill>
              </a:rPr>
              <a:t>Strengthen the role of cultural heritage, transforming it into </a:t>
            </a:r>
            <a:r>
              <a:rPr lang="it-IT" altLang="it-IT" sz="1400" dirty="0">
                <a:solidFill>
                  <a:srgbClr val="003399"/>
                </a:solidFill>
              </a:rPr>
              <a:t>SACHE: «Smart Accelerator of Creative Heritage </a:t>
            </a:r>
            <a:r>
              <a:rPr lang="it-IT" altLang="it-IT" sz="1400" dirty="0" err="1" smtClean="0">
                <a:solidFill>
                  <a:srgbClr val="003399"/>
                </a:solidFill>
              </a:rPr>
              <a:t>Entrepreneurship</a:t>
            </a:r>
            <a:r>
              <a:rPr lang="it-IT" altLang="it-IT" sz="1400" dirty="0" smtClean="0">
                <a:solidFill>
                  <a:srgbClr val="003399"/>
                </a:solidFill>
              </a:rPr>
              <a:t>».</a:t>
            </a:r>
            <a:r>
              <a:rPr lang="it-IT" altLang="it-IT" b="1" dirty="0" smtClean="0">
                <a:solidFill>
                  <a:schemeClr val="bg1"/>
                </a:solidFill>
                <a:latin typeface="DecimaWE Rg" panose="02000000000000000000" pitchFamily="2" charset="0"/>
              </a:rPr>
              <a:t>».</a:t>
            </a:r>
            <a:endParaRPr lang="it-IT" altLang="it-IT" b="1" dirty="0">
              <a:solidFill>
                <a:schemeClr val="bg1"/>
              </a:solidFill>
              <a:latin typeface="DecimaWE Rg" panose="0200000000000000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5695" y="3995224"/>
            <a:ext cx="3264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sz="1400" dirty="0">
                <a:solidFill>
                  <a:srgbClr val="003399"/>
                </a:solidFill>
              </a:rPr>
              <a:t>Organization of the </a:t>
            </a:r>
            <a:r>
              <a:rPr lang="en-US" altLang="it-IT" sz="1400" b="1" dirty="0">
                <a:solidFill>
                  <a:srgbClr val="003399"/>
                </a:solidFill>
              </a:rPr>
              <a:t>1st regional fair of culture and creativity.</a:t>
            </a:r>
            <a:endParaRPr lang="it-IT" altLang="it-IT" sz="1400" b="1" dirty="0">
              <a:solidFill>
                <a:srgbClr val="003399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39081" y="4925514"/>
            <a:ext cx="2438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99"/>
                </a:solidFill>
              </a:rPr>
              <a:t>DURATION: 36 months</a:t>
            </a:r>
          </a:p>
          <a:p>
            <a:r>
              <a:rPr lang="en-US" sz="1400" dirty="0">
                <a:solidFill>
                  <a:srgbClr val="003399"/>
                </a:solidFill>
              </a:rPr>
              <a:t>01.01.2019 - 31.12.2021</a:t>
            </a:r>
          </a:p>
          <a:p>
            <a:r>
              <a:rPr lang="en-US" sz="1400" b="1" dirty="0">
                <a:solidFill>
                  <a:srgbClr val="003399"/>
                </a:solidFill>
              </a:rPr>
              <a:t>BUDGET: 2.062.753,85 €</a:t>
            </a:r>
          </a:p>
        </p:txBody>
      </p:sp>
      <p:sp>
        <p:nvSpPr>
          <p:cNvPr id="7" name="Rettangolo 6"/>
          <p:cNvSpPr/>
          <p:nvPr/>
        </p:nvSpPr>
        <p:spPr>
          <a:xfrm>
            <a:off x="6314339" y="5448839"/>
            <a:ext cx="235800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1400" b="1" dirty="0">
                <a:solidFill>
                  <a:srgbClr val="003399"/>
                </a:solidFill>
                <a:latin typeface="+mj-lt"/>
                <a:cs typeface="ＭＳ Ｐゴシック" charset="0"/>
              </a:rPr>
              <a:t>DURATION: </a:t>
            </a:r>
            <a:r>
              <a:rPr lang="it-IT" sz="1400" dirty="0" smtClean="0">
                <a:solidFill>
                  <a:srgbClr val="003399"/>
                </a:solidFill>
                <a:latin typeface="+mj-lt"/>
                <a:cs typeface="ＭＳ Ｐゴシック" charset="0"/>
              </a:rPr>
              <a:t>40 </a:t>
            </a:r>
            <a:r>
              <a:rPr lang="it-IT" sz="1400" dirty="0" err="1">
                <a:solidFill>
                  <a:srgbClr val="003399"/>
                </a:solidFill>
                <a:latin typeface="+mj-lt"/>
                <a:cs typeface="ＭＳ Ｐゴシック" charset="0"/>
              </a:rPr>
              <a:t>months</a:t>
            </a:r>
            <a:endParaRPr lang="it-IT" sz="1400" dirty="0">
              <a:solidFill>
                <a:srgbClr val="003399"/>
              </a:solidFill>
              <a:latin typeface="+mj-lt"/>
              <a:cs typeface="ＭＳ Ｐゴシック" charset="0"/>
            </a:endParaRPr>
          </a:p>
          <a:p>
            <a:pPr algn="ctr">
              <a:spcBef>
                <a:spcPct val="20000"/>
              </a:spcBef>
            </a:pPr>
            <a:r>
              <a:rPr lang="it-IT" sz="1400" dirty="0">
                <a:solidFill>
                  <a:srgbClr val="003399"/>
                </a:solidFill>
                <a:latin typeface="+mj-lt"/>
                <a:cs typeface="ＭＳ Ｐゴシック" charset="0"/>
              </a:rPr>
              <a:t>01.03.2019 - </a:t>
            </a:r>
            <a:r>
              <a:rPr lang="it-IT" sz="1400" dirty="0" smtClean="0">
                <a:solidFill>
                  <a:srgbClr val="003399"/>
                </a:solidFill>
                <a:latin typeface="+mj-lt"/>
                <a:cs typeface="ＭＳ Ｐゴシック" charset="0"/>
              </a:rPr>
              <a:t>30.06.2022</a:t>
            </a:r>
            <a:endParaRPr lang="it-IT" sz="1400" dirty="0">
              <a:solidFill>
                <a:srgbClr val="003399"/>
              </a:solidFill>
              <a:latin typeface="+mj-lt"/>
              <a:cs typeface="ＭＳ Ｐゴシック" charset="0"/>
            </a:endParaRPr>
          </a:p>
          <a:p>
            <a:pPr algn="ctr">
              <a:spcBef>
                <a:spcPct val="20000"/>
              </a:spcBef>
            </a:pPr>
            <a:r>
              <a:rPr lang="it-IT" sz="1400" b="1" dirty="0">
                <a:solidFill>
                  <a:srgbClr val="003399"/>
                </a:solidFill>
                <a:latin typeface="+mj-lt"/>
                <a:cs typeface="ＭＳ Ｐゴシック" charset="0"/>
              </a:rPr>
              <a:t>BUDGET: </a:t>
            </a:r>
            <a:r>
              <a:rPr lang="it-IT" sz="1400" dirty="0">
                <a:solidFill>
                  <a:srgbClr val="003399"/>
                </a:solidFill>
                <a:latin typeface="+mj-lt"/>
                <a:cs typeface="ＭＳ Ｐゴシック" charset="0"/>
              </a:rPr>
              <a:t>3.525.018,70 €</a:t>
            </a:r>
          </a:p>
        </p:txBody>
      </p:sp>
    </p:spTree>
    <p:extLst>
      <p:ext uri="{BB962C8B-B14F-4D97-AF65-F5344CB8AC3E}">
        <p14:creationId xmlns:p14="http://schemas.microsoft.com/office/powerpoint/2010/main" val="19676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946648" y="467465"/>
            <a:ext cx="5798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400" b="1" dirty="0" smtClean="0">
                <a:solidFill>
                  <a:srgbClr val="003399"/>
                </a:solidFill>
                <a:latin typeface="+mj-lt"/>
              </a:rPr>
              <a:t>SEVERAL EU PROJECTS TO SUPPORT CULTURE AND CREATIVITY</a:t>
            </a:r>
            <a:endParaRPr lang="en-GB" altLang="it-IT" sz="2400" b="1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6568"/>
            <a:ext cx="2209997" cy="148313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098" y="1546881"/>
            <a:ext cx="2521968" cy="94051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652" y="3957636"/>
            <a:ext cx="2625196" cy="14700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723" y="1965508"/>
            <a:ext cx="2592397" cy="145822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652120" y="2666402"/>
            <a:ext cx="3294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3399"/>
                </a:solidFill>
              </a:rPr>
              <a:t>CROSSINNO</a:t>
            </a:r>
            <a:r>
              <a:rPr lang="en-US" sz="1400" dirty="0">
                <a:solidFill>
                  <a:srgbClr val="003399"/>
                </a:solidFill>
              </a:rPr>
              <a:t> wants to promote:</a:t>
            </a:r>
          </a:p>
          <a:p>
            <a:pPr algn="just"/>
            <a:endParaRPr lang="en-US" sz="1400" dirty="0">
              <a:solidFill>
                <a:srgbClr val="00339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an in-depth analysis on regional cross-fertilization between cultural heritage, CCIs and traditional SMEs</a:t>
            </a:r>
            <a:r>
              <a:rPr lang="en-US" sz="1400" dirty="0" smtClean="0">
                <a:solidFill>
                  <a:srgbClr val="003399"/>
                </a:solidFill>
              </a:rPr>
              <a:t>;</a:t>
            </a:r>
            <a:endParaRPr lang="en-US" sz="1400" dirty="0">
              <a:solidFill>
                <a:srgbClr val="003399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99"/>
                </a:solidFill>
              </a:rPr>
              <a:t>two</a:t>
            </a:r>
            <a:r>
              <a:rPr lang="en-US" sz="1400" b="1" dirty="0">
                <a:solidFill>
                  <a:srgbClr val="003399"/>
                </a:solidFill>
              </a:rPr>
              <a:t> pilot actions </a:t>
            </a:r>
            <a:r>
              <a:rPr lang="en-US" sz="1400" dirty="0">
                <a:solidFill>
                  <a:srgbClr val="003399"/>
                </a:solidFill>
              </a:rPr>
              <a:t>to create </a:t>
            </a:r>
            <a:r>
              <a:rPr lang="en-US" sz="1400" b="1" dirty="0">
                <a:solidFill>
                  <a:srgbClr val="003399"/>
                </a:solidFill>
              </a:rPr>
              <a:t>synergies</a:t>
            </a:r>
            <a:r>
              <a:rPr lang="en-US" sz="1400" dirty="0">
                <a:solidFill>
                  <a:srgbClr val="003399"/>
                </a:solidFill>
              </a:rPr>
              <a:t> between CCIs and the cultural heritage, favoring innovation processes.</a:t>
            </a:r>
            <a:endParaRPr lang="it-IT" sz="1400" dirty="0">
              <a:solidFill>
                <a:srgbClr val="003399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58098" y="5268704"/>
            <a:ext cx="257403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1400" b="1" dirty="0">
                <a:solidFill>
                  <a:srgbClr val="003399"/>
                </a:solidFill>
                <a:cs typeface="ＭＳ Ｐゴシック" charset="0"/>
              </a:rPr>
              <a:t>DURATION: </a:t>
            </a:r>
            <a:r>
              <a:rPr lang="it-IT" sz="1400" dirty="0">
                <a:solidFill>
                  <a:srgbClr val="003399"/>
                </a:solidFill>
                <a:cs typeface="ＭＳ Ｐゴシック" charset="0"/>
              </a:rPr>
              <a:t>30 </a:t>
            </a:r>
            <a:r>
              <a:rPr lang="it-IT" sz="1400" dirty="0" err="1">
                <a:solidFill>
                  <a:srgbClr val="003399"/>
                </a:solidFill>
                <a:cs typeface="ＭＳ Ｐゴシック" charset="0"/>
              </a:rPr>
              <a:t>months</a:t>
            </a:r>
            <a:endParaRPr lang="it-IT" sz="1400" dirty="0">
              <a:solidFill>
                <a:srgbClr val="003399"/>
              </a:solidFill>
              <a:cs typeface="ＭＳ Ｐゴシック" charset="0"/>
            </a:endParaRPr>
          </a:p>
          <a:p>
            <a:pPr algn="ctr">
              <a:spcBef>
                <a:spcPct val="20000"/>
              </a:spcBef>
            </a:pPr>
            <a:r>
              <a:rPr lang="it-IT" sz="1400" b="1" dirty="0">
                <a:solidFill>
                  <a:srgbClr val="003399"/>
                </a:solidFill>
                <a:cs typeface="ＭＳ Ｐゴシック" charset="0"/>
              </a:rPr>
              <a:t>BUDGET: </a:t>
            </a:r>
            <a:r>
              <a:rPr lang="it-IT" sz="1400" dirty="0">
                <a:solidFill>
                  <a:srgbClr val="003399"/>
                </a:solidFill>
                <a:cs typeface="ＭＳ Ｐゴシック" charset="0"/>
              </a:rPr>
              <a:t>659.235,00 €</a:t>
            </a:r>
          </a:p>
        </p:txBody>
      </p:sp>
      <p:sp>
        <p:nvSpPr>
          <p:cNvPr id="5" name="Rettangolo 4"/>
          <p:cNvSpPr/>
          <p:nvPr/>
        </p:nvSpPr>
        <p:spPr>
          <a:xfrm>
            <a:off x="145184" y="2869311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003399"/>
                </a:solidFill>
              </a:rPr>
              <a:t>It aims </a:t>
            </a:r>
            <a:r>
              <a:rPr lang="en-US" sz="1400" dirty="0">
                <a:solidFill>
                  <a:srgbClr val="003399"/>
                </a:solidFill>
              </a:rPr>
              <a:t>to preserve the </a:t>
            </a:r>
            <a:r>
              <a:rPr lang="en-US" sz="1400" b="1" dirty="0">
                <a:solidFill>
                  <a:srgbClr val="003399"/>
                </a:solidFill>
              </a:rPr>
              <a:t>cultural heritage, promoting sustainable and experiential tourism</a:t>
            </a:r>
            <a:r>
              <a:rPr lang="en-US" sz="1400" dirty="0">
                <a:solidFill>
                  <a:srgbClr val="003399"/>
                </a:solidFill>
              </a:rPr>
              <a:t>, exploiting the potential of the CCIs.</a:t>
            </a:r>
            <a:endParaRPr lang="it-IT" sz="1400" dirty="0">
              <a:solidFill>
                <a:srgbClr val="003399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3052" y="4125419"/>
            <a:ext cx="2767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3399"/>
                </a:solidFill>
              </a:rPr>
              <a:t>The project foresees the realization of the permanent </a:t>
            </a:r>
            <a:r>
              <a:rPr lang="en-US" sz="1400" b="1" dirty="0">
                <a:solidFill>
                  <a:srgbClr val="003399"/>
                </a:solidFill>
              </a:rPr>
              <a:t>Assembly for Culture of the ADRION area.</a:t>
            </a:r>
          </a:p>
        </p:txBody>
      </p:sp>
      <p:sp>
        <p:nvSpPr>
          <p:cNvPr id="7" name="Rettangolo 6"/>
          <p:cNvSpPr/>
          <p:nvPr/>
        </p:nvSpPr>
        <p:spPr>
          <a:xfrm>
            <a:off x="283568" y="5315686"/>
            <a:ext cx="2546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3399"/>
                </a:solidFill>
              </a:rPr>
              <a:t>DURATION: </a:t>
            </a:r>
            <a:r>
              <a:rPr lang="en-US" sz="1400" dirty="0">
                <a:solidFill>
                  <a:srgbClr val="003399"/>
                </a:solidFill>
              </a:rPr>
              <a:t>30 months</a:t>
            </a:r>
          </a:p>
          <a:p>
            <a:pPr algn="just"/>
            <a:r>
              <a:rPr lang="en-US" sz="1400" b="1" dirty="0">
                <a:solidFill>
                  <a:srgbClr val="003399"/>
                </a:solidFill>
              </a:rPr>
              <a:t>BUDGET:</a:t>
            </a:r>
            <a:r>
              <a:rPr lang="en-US" sz="1400" dirty="0">
                <a:solidFill>
                  <a:srgbClr val="003399"/>
                </a:solidFill>
              </a:rPr>
              <a:t> 1.847.410,00 €</a:t>
            </a:r>
          </a:p>
        </p:txBody>
      </p:sp>
    </p:spTree>
    <p:extLst>
      <p:ext uri="{BB962C8B-B14F-4D97-AF65-F5344CB8AC3E}">
        <p14:creationId xmlns:p14="http://schemas.microsoft.com/office/powerpoint/2010/main" val="27761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7" name="Shape 1413">
            <a:extLst>
              <a:ext uri="{FF2B5EF4-FFF2-40B4-BE49-F238E27FC236}">
                <a16:creationId xmlns:a16="http://schemas.microsoft.com/office/drawing/2014/main" id="{A19B0F54-5028-4CEA-9CCE-BFDBDC3DE473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4562100" cy="11598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800" b="1" dirty="0">
              <a:solidFill>
                <a:srgbClr val="2C9DDE"/>
              </a:solidFill>
              <a:latin typeface="+mn-lt"/>
            </a:endParaRPr>
          </a:p>
        </p:txBody>
      </p:sp>
      <p:sp>
        <p:nvSpPr>
          <p:cNvPr id="8" name="Shape 1414">
            <a:extLst>
              <a:ext uri="{FF2B5EF4-FFF2-40B4-BE49-F238E27FC236}">
                <a16:creationId xmlns:a16="http://schemas.microsoft.com/office/drawing/2014/main" id="{5ADD1B92-ACCD-4914-A596-2FD81D1BFAF7}"/>
              </a:ext>
            </a:extLst>
          </p:cNvPr>
          <p:cNvSpPr txBox="1">
            <a:spLocks/>
          </p:cNvSpPr>
          <p:nvPr/>
        </p:nvSpPr>
        <p:spPr>
          <a:xfrm>
            <a:off x="120566" y="4252198"/>
            <a:ext cx="4562100" cy="235340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endParaRPr lang="en-US" sz="2400" b="1" dirty="0">
              <a:solidFill>
                <a:srgbClr val="2C9DDE"/>
              </a:solidFill>
              <a:ea typeface="Calibri"/>
              <a:cs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51920" y="337805"/>
            <a:ext cx="51340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sz="2300" b="1" dirty="0" smtClean="0">
                <a:solidFill>
                  <a:srgbClr val="003399"/>
                </a:solidFill>
              </a:rPr>
              <a:t>REGIONAL CLUSTER FOR CULTURE AND CREATIVITY</a:t>
            </a:r>
            <a:endParaRPr lang="en-GB" altLang="it-IT" sz="2300" b="1" dirty="0">
              <a:solidFill>
                <a:srgbClr val="003399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619" y="1303077"/>
            <a:ext cx="6467715" cy="3638091"/>
          </a:xfrm>
          <a:prstGeom prst="parallelogram">
            <a:avLst/>
          </a:prstGeom>
        </p:spPr>
      </p:pic>
      <p:sp>
        <p:nvSpPr>
          <p:cNvPr id="10" name="Parallelogramma 9"/>
          <p:cNvSpPr/>
          <p:nvPr/>
        </p:nvSpPr>
        <p:spPr bwMode="auto">
          <a:xfrm>
            <a:off x="4847567" y="2207608"/>
            <a:ext cx="4031367" cy="1542812"/>
          </a:xfrm>
          <a:prstGeom prst="parallelogram">
            <a:avLst/>
          </a:prstGeom>
          <a:solidFill>
            <a:srgbClr val="0033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Launched by </a:t>
            </a:r>
            <a:r>
              <a:rPr lang="en-US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 public 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tender in July 2019, the Cluster is managed by </a:t>
            </a:r>
            <a:r>
              <a:rPr lang="en-US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 Consortium of business incubators. 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financial endowment for the period </a:t>
            </a:r>
            <a:r>
              <a:rPr lang="en-US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2021-2023 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is </a:t>
            </a: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€ </a:t>
            </a:r>
            <a:r>
              <a:rPr lang="en-US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600,000.00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47567" y="4301673"/>
            <a:ext cx="3540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3399"/>
                </a:solidFill>
              </a:rPr>
              <a:t>The Cluster </a:t>
            </a:r>
            <a:r>
              <a:rPr lang="it-IT" sz="1400" dirty="0" err="1" smtClean="0">
                <a:solidFill>
                  <a:srgbClr val="003399"/>
                </a:solidFill>
              </a:rPr>
              <a:t>offers</a:t>
            </a:r>
            <a:r>
              <a:rPr lang="it-IT" sz="1400" dirty="0" smtClean="0">
                <a:solidFill>
                  <a:srgbClr val="003399"/>
                </a:solidFill>
              </a:rPr>
              <a:t> the </a:t>
            </a:r>
            <a:r>
              <a:rPr lang="it-IT" sz="1400" dirty="0" err="1" smtClean="0">
                <a:solidFill>
                  <a:srgbClr val="003399"/>
                </a:solidFill>
              </a:rPr>
              <a:t>following</a:t>
            </a:r>
            <a:r>
              <a:rPr lang="it-IT" sz="1400" dirty="0" smtClean="0">
                <a:solidFill>
                  <a:srgbClr val="003399"/>
                </a:solidFill>
              </a:rPr>
              <a:t> </a:t>
            </a:r>
            <a:r>
              <a:rPr lang="it-IT" sz="1400" b="1" dirty="0" err="1" smtClean="0">
                <a:solidFill>
                  <a:srgbClr val="003399"/>
                </a:solidFill>
              </a:rPr>
              <a:t>services</a:t>
            </a:r>
            <a:r>
              <a:rPr lang="it-IT" sz="1400" dirty="0" smtClean="0">
                <a:solidFill>
                  <a:srgbClr val="003399"/>
                </a:solidFill>
              </a:rPr>
              <a:t>:</a:t>
            </a:r>
          </a:p>
          <a:p>
            <a:endParaRPr lang="it-IT" sz="1400" dirty="0" smtClean="0">
              <a:solidFill>
                <a:srgbClr val="0033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b="1" dirty="0" err="1" smtClean="0">
                <a:solidFill>
                  <a:srgbClr val="003399"/>
                </a:solidFill>
              </a:rPr>
              <a:t>Skills</a:t>
            </a:r>
            <a:r>
              <a:rPr lang="it-IT" sz="1400" b="1" dirty="0" smtClean="0">
                <a:solidFill>
                  <a:srgbClr val="003399"/>
                </a:solidFill>
              </a:rPr>
              <a:t> </a:t>
            </a:r>
            <a:r>
              <a:rPr lang="it-IT" sz="1400" b="1" dirty="0" err="1" smtClean="0">
                <a:solidFill>
                  <a:srgbClr val="003399"/>
                </a:solidFill>
              </a:rPr>
              <a:t>catalogue</a:t>
            </a:r>
            <a:endParaRPr lang="it-IT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b="1" dirty="0" smtClean="0">
                <a:solidFill>
                  <a:srgbClr val="003399"/>
                </a:solidFill>
              </a:rPr>
              <a:t>Community building and networking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b="1" dirty="0" smtClean="0">
                <a:solidFill>
                  <a:srgbClr val="003399"/>
                </a:solidFill>
              </a:rPr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23498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7" name="Shape 1413">
            <a:extLst>
              <a:ext uri="{FF2B5EF4-FFF2-40B4-BE49-F238E27FC236}">
                <a16:creationId xmlns:a16="http://schemas.microsoft.com/office/drawing/2014/main" id="{A19B0F54-5028-4CEA-9CCE-BFDBDC3DE473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4562100" cy="11598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800" b="1" dirty="0">
              <a:solidFill>
                <a:srgbClr val="2C9DDE"/>
              </a:solidFill>
              <a:latin typeface="+mn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8CF6A6-3ED3-40E0-A99C-70EA815D8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3" r="3096" b="15693"/>
          <a:stretch/>
        </p:blipFill>
        <p:spPr>
          <a:xfrm>
            <a:off x="395536" y="1534443"/>
            <a:ext cx="4748014" cy="192457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03516" y="3706164"/>
            <a:ext cx="4932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In 2019, FVG Region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launched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a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call for tenders for the selection of the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managing consortium for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the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P</a:t>
            </a: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rofessional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Technical Pole of the cultural and creative sector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and for the implementation of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coordination actions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. </a:t>
            </a:r>
            <a:endParaRPr lang="en-US" sz="1600" dirty="0" smtClean="0">
              <a:solidFill>
                <a:srgbClr val="003399"/>
              </a:solidFill>
              <a:latin typeface="+mj-lt"/>
            </a:endParaRPr>
          </a:p>
          <a:p>
            <a:pPr algn="just"/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It is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a </a:t>
            </a: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new regional Center for high level professional training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in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the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cultural and creative sector.</a:t>
            </a:r>
            <a:endParaRPr lang="it-IT" sz="160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408721" y="1534443"/>
            <a:ext cx="346105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3399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areas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of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activities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are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:</a:t>
            </a:r>
          </a:p>
          <a:p>
            <a:pPr algn="just"/>
            <a:endParaRPr lang="en-US" sz="1600" dirty="0">
              <a:solidFill>
                <a:srgbClr val="003399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Conservation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 and </a:t>
            </a: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enhancement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of the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historical and artistic </a:t>
            </a: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heritage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3399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3399"/>
                </a:solidFill>
                <a:latin typeface="+mj-lt"/>
              </a:rPr>
              <a:t>performing arts, visual arts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and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live </a:t>
            </a:r>
            <a:r>
              <a:rPr lang="en-US" sz="1600" b="1" dirty="0" smtClean="0">
                <a:solidFill>
                  <a:srgbClr val="003399"/>
                </a:solidFill>
                <a:latin typeface="+mj-lt"/>
              </a:rPr>
              <a:t>entertainment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3399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003399"/>
                </a:solidFill>
                <a:latin typeface="+mj-lt"/>
              </a:rPr>
              <a:t>creative industry 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related to the world of </a:t>
            </a:r>
            <a:r>
              <a:rPr lang="en-US" sz="1600" dirty="0" smtClean="0">
                <a:solidFill>
                  <a:srgbClr val="003399"/>
                </a:solidFill>
                <a:latin typeface="+mj-lt"/>
              </a:rPr>
              <a:t>services;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3399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3399"/>
                </a:solidFill>
                <a:latin typeface="+mj-lt"/>
              </a:rPr>
              <a:t>activities related to the </a:t>
            </a:r>
            <a:r>
              <a:rPr lang="en-US" sz="1600" b="1" dirty="0">
                <a:solidFill>
                  <a:srgbClr val="003399"/>
                </a:solidFill>
                <a:latin typeface="+mj-lt"/>
              </a:rPr>
              <a:t>production of goods and services</a:t>
            </a:r>
            <a:r>
              <a:rPr lang="en-US" sz="1600" dirty="0">
                <a:solidFill>
                  <a:srgbClr val="003399"/>
                </a:solidFill>
                <a:latin typeface="+mj-lt"/>
              </a:rPr>
              <a:t>.</a:t>
            </a:r>
          </a:p>
          <a:p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2946648" y="504942"/>
            <a:ext cx="56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altLang="it-IT" b="1" dirty="0" smtClean="0">
                <a:solidFill>
                  <a:srgbClr val="003399"/>
                </a:solidFill>
              </a:rPr>
              <a:t>PROFESSIONAL TECHNICAL POLE OF THE CULTURAL AND CREATIVE SECTOR</a:t>
            </a:r>
            <a:endParaRPr lang="en-GB" altLang="it-IT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935F0747-7E73-423C-9D80-C586ADE90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978896" cy="36512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co-financed by the European Regional Development Fund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E1997B3-2AD6-49F0-BD41-3AB5D22B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" y="172754"/>
            <a:ext cx="2880000" cy="1130323"/>
          </a:xfrm>
          <a:prstGeom prst="rect">
            <a:avLst/>
          </a:prstGeom>
        </p:spPr>
      </p:pic>
      <p:sp>
        <p:nvSpPr>
          <p:cNvPr id="8" name="Shape 1414">
            <a:extLst>
              <a:ext uri="{FF2B5EF4-FFF2-40B4-BE49-F238E27FC236}">
                <a16:creationId xmlns:a16="http://schemas.microsoft.com/office/drawing/2014/main" id="{5ADD1B92-ACCD-4914-A596-2FD81D1BFAF7}"/>
              </a:ext>
            </a:extLst>
          </p:cNvPr>
          <p:cNvSpPr txBox="1">
            <a:spLocks/>
          </p:cNvSpPr>
          <p:nvPr/>
        </p:nvSpPr>
        <p:spPr>
          <a:xfrm>
            <a:off x="2196311" y="2737706"/>
            <a:ext cx="4562100" cy="235340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endParaRPr lang="en-US" sz="2400" b="1" dirty="0">
              <a:solidFill>
                <a:srgbClr val="2C9DDE"/>
              </a:solidFill>
              <a:ea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11560" y="1850401"/>
            <a:ext cx="794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003399"/>
                </a:solidFill>
              </a:rPr>
              <a:t>THANK YOU FOR THE ATTENTION!</a:t>
            </a:r>
            <a:endParaRPr lang="it-IT" sz="3600" b="1" dirty="0">
              <a:solidFill>
                <a:srgbClr val="003399"/>
              </a:solidFill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13CE66-A195-4747-B734-5744E1593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41" y="4837475"/>
            <a:ext cx="2913462" cy="646219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196311" y="3044056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003399"/>
                </a:solidFill>
              </a:rPr>
              <a:t>Elena </a:t>
            </a:r>
            <a:r>
              <a:rPr lang="it-IT" sz="2000" b="1" dirty="0" smtClean="0">
                <a:solidFill>
                  <a:srgbClr val="003399"/>
                </a:solidFill>
              </a:rPr>
              <a:t>Mengotti</a:t>
            </a:r>
          </a:p>
          <a:p>
            <a:pPr algn="ctr"/>
            <a:endParaRPr lang="it-IT" sz="2000" b="1" dirty="0">
              <a:solidFill>
                <a:srgbClr val="003399"/>
              </a:solidFill>
            </a:endParaRPr>
          </a:p>
          <a:p>
            <a:pPr algn="ctr"/>
            <a:r>
              <a:rPr lang="it-IT" dirty="0" err="1">
                <a:solidFill>
                  <a:srgbClr val="003399"/>
                </a:solidFill>
              </a:rPr>
              <a:t>Regional</a:t>
            </a:r>
            <a:r>
              <a:rPr lang="it-IT" dirty="0">
                <a:solidFill>
                  <a:srgbClr val="003399"/>
                </a:solidFill>
              </a:rPr>
              <a:t> </a:t>
            </a:r>
            <a:r>
              <a:rPr lang="it-IT" dirty="0" err="1">
                <a:solidFill>
                  <a:srgbClr val="003399"/>
                </a:solidFill>
              </a:rPr>
              <a:t>Department</a:t>
            </a:r>
            <a:r>
              <a:rPr lang="it-IT" dirty="0">
                <a:solidFill>
                  <a:srgbClr val="003399"/>
                </a:solidFill>
              </a:rPr>
              <a:t> for culture and </a:t>
            </a:r>
            <a:r>
              <a:rPr lang="it-IT" dirty="0" err="1">
                <a:solidFill>
                  <a:srgbClr val="003399"/>
                </a:solidFill>
              </a:rPr>
              <a:t>sports</a:t>
            </a:r>
            <a:endParaRPr lang="it-IT" dirty="0">
              <a:solidFill>
                <a:srgbClr val="003399"/>
              </a:solidFill>
            </a:endParaRPr>
          </a:p>
          <a:p>
            <a:pPr algn="ctr"/>
            <a:r>
              <a:rPr lang="it-IT" dirty="0">
                <a:solidFill>
                  <a:srgbClr val="003399"/>
                </a:solidFill>
              </a:rPr>
              <a:t>Friuli Venezia Giulia </a:t>
            </a:r>
            <a:r>
              <a:rPr lang="it-IT" dirty="0" err="1">
                <a:solidFill>
                  <a:srgbClr val="003399"/>
                </a:solidFill>
              </a:rPr>
              <a:t>Autonomous</a:t>
            </a:r>
            <a:r>
              <a:rPr lang="it-IT" dirty="0">
                <a:solidFill>
                  <a:srgbClr val="003399"/>
                </a:solidFill>
              </a:rPr>
              <a:t> </a:t>
            </a:r>
            <a:r>
              <a:rPr lang="it-IT" dirty="0" err="1">
                <a:solidFill>
                  <a:srgbClr val="003399"/>
                </a:solidFill>
              </a:rPr>
              <a:t>Region</a:t>
            </a:r>
            <a:r>
              <a:rPr lang="it-IT" dirty="0">
                <a:solidFill>
                  <a:srgbClr val="00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1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SM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ISMA">
      <a:majorFont>
        <a:latin typeface="Montserrat Light"/>
        <a:ea typeface=""/>
        <a:cs typeface=""/>
      </a:majorFont>
      <a:minorFont>
        <a:latin typeface="Montserrat Light"/>
        <a:ea typeface=""/>
        <a:cs typeface="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06139C7E57DC040AA27A826B83902B3" ma:contentTypeVersion="12" ma:contentTypeDescription="Creare un nuovo documento." ma:contentTypeScope="" ma:versionID="9bb33f3ebbf6313eb682afdba3564d93">
  <xsd:schema xmlns:xsd="http://www.w3.org/2001/XMLSchema" xmlns:xs="http://www.w3.org/2001/XMLSchema" xmlns:p="http://schemas.microsoft.com/office/2006/metadata/properties" xmlns:ns2="f0c93ea5-e482-4bf2-9d7e-8dd085518397" xmlns:ns3="3166f6c7-b373-47ed-8a7b-a4d4ce15793c" targetNamespace="http://schemas.microsoft.com/office/2006/metadata/properties" ma:root="true" ma:fieldsID="8e254fb5d3736d7a91680e15b23214a5" ns2:_="" ns3:_="">
    <xsd:import namespace="f0c93ea5-e482-4bf2-9d7e-8dd085518397"/>
    <xsd:import namespace="3166f6c7-b373-47ed-8a7b-a4d4ce157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93ea5-e482-4bf2-9d7e-8dd0855183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6f6c7-b373-47ed-8a7b-a4d4ce157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7AF35E-3219-4400-BE4E-B7CD38870A0C}"/>
</file>

<file path=customXml/itemProps2.xml><?xml version="1.0" encoding="utf-8"?>
<ds:datastoreItem xmlns:ds="http://schemas.openxmlformats.org/officeDocument/2006/customXml" ds:itemID="{6C15E33B-C53D-4954-9515-A8481D9764D2}">
  <ds:schemaRefs>
    <ds:schemaRef ds:uri="http://schemas.microsoft.com/office/infopath/2007/PartnerControls"/>
    <ds:schemaRef ds:uri="f0c93ea5-e482-4bf2-9d7e-8dd085518397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9A910D0-B066-4D3A-821C-875C5A0A89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3497</TotalTime>
  <Words>672</Words>
  <Application>Microsoft Office PowerPoint</Application>
  <PresentationFormat>Presentazione su schermo (4:3)</PresentationFormat>
  <Paragraphs>86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ＭＳ Ｐゴシック</vt:lpstr>
      <vt:lpstr>Arial</vt:lpstr>
      <vt:lpstr>Calibri</vt:lpstr>
      <vt:lpstr>DecimaWE Rg</vt:lpstr>
      <vt:lpstr>Montserrat Light</vt:lpstr>
      <vt:lpstr>Noto Sans</vt:lpstr>
      <vt:lpstr>Wingdings</vt:lpstr>
      <vt:lpstr>Wingdings 2</vt:lpstr>
      <vt:lpstr>SISMA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Informest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Lia Gover</dc:creator>
  <cp:lastModifiedBy>Mengotti Elena</cp:lastModifiedBy>
  <cp:revision>186</cp:revision>
  <cp:lastPrinted>2021-07-23T08:58:14Z</cp:lastPrinted>
  <dcterms:created xsi:type="dcterms:W3CDTF">2016-12-12T15:16:30Z</dcterms:created>
  <dcterms:modified xsi:type="dcterms:W3CDTF">2021-07-28T09:24:52Z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0x010100B06139C7E57DC040AA27A826B83902B3</vt:lpwstr>
  </property>
</Properties>
</file>