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5"/>
  </p:notesMasterIdLst>
  <p:sldIdLst>
    <p:sldId id="256" r:id="rId5"/>
    <p:sldId id="293" r:id="rId6"/>
    <p:sldId id="287" r:id="rId7"/>
    <p:sldId id="257" r:id="rId8"/>
    <p:sldId id="289" r:id="rId9"/>
    <p:sldId id="290" r:id="rId10"/>
    <p:sldId id="291" r:id="rId11"/>
    <p:sldId id="286" r:id="rId12"/>
    <p:sldId id="292" r:id="rId13"/>
    <p:sldId id="279" r:id="rId14"/>
  </p:sldIdLst>
  <p:sldSz cx="9144000" cy="5143500" type="screen16x9"/>
  <p:notesSz cx="6888163" cy="1002188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FC742"/>
    <a:srgbClr val="0C4CA3"/>
    <a:srgbClr val="744438"/>
    <a:srgbClr val="D3D4D8"/>
    <a:srgbClr val="0C4CA2"/>
    <a:srgbClr val="8FC740"/>
    <a:srgbClr val="8EC741"/>
    <a:srgbClr val="8FC7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FF786-B67A-405B-83C8-439D892A6C43}" v="514" dt="2020-06-10T10:40:38.59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ssuno stile, nessuna grigli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Stile chiaro 1 - Color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ca" userId="4a43c0f9-7966-4f53-a0a8-649f61eff968" providerId="ADAL" clId="{A45FF786-B67A-405B-83C8-439D892A6C43}"/>
    <pc:docChg chg="undo redo custSel modSld">
      <pc:chgData name="Luca" userId="4a43c0f9-7966-4f53-a0a8-649f61eff968" providerId="ADAL" clId="{A45FF786-B67A-405B-83C8-439D892A6C43}" dt="2020-06-10T10:40:38.594" v="547" actId="1076"/>
      <pc:docMkLst>
        <pc:docMk/>
      </pc:docMkLst>
      <pc:sldChg chg="addSp delSp modSp mod">
        <pc:chgData name="Luca" userId="4a43c0f9-7966-4f53-a0a8-649f61eff968" providerId="ADAL" clId="{A45FF786-B67A-405B-83C8-439D892A6C43}" dt="2020-06-10T09:20:17.595" v="228" actId="1076"/>
        <pc:sldMkLst>
          <pc:docMk/>
          <pc:sldMk cId="3772433094" sldId="257"/>
        </pc:sldMkLst>
        <pc:spChg chg="mod">
          <ac:chgData name="Luca" userId="4a43c0f9-7966-4f53-a0a8-649f61eff968" providerId="ADAL" clId="{A45FF786-B67A-405B-83C8-439D892A6C43}" dt="2020-06-10T09:20:17.595" v="228" actId="1076"/>
          <ac:spMkLst>
            <pc:docMk/>
            <pc:sldMk cId="3772433094" sldId="257"/>
            <ac:spMk id="2" creationId="{00000000-0000-0000-0000-000000000000}"/>
          </ac:spMkLst>
        </pc:spChg>
        <pc:spChg chg="add mod">
          <ac:chgData name="Luca" userId="4a43c0f9-7966-4f53-a0a8-649f61eff968" providerId="ADAL" clId="{A45FF786-B67A-405B-83C8-439D892A6C43}" dt="2020-06-10T09:20:17.595" v="228" actId="1076"/>
          <ac:spMkLst>
            <pc:docMk/>
            <pc:sldMk cId="3772433094" sldId="257"/>
            <ac:spMk id="3" creationId="{ACC33850-F7B8-47A0-B63F-2B5A76F5CCF0}"/>
          </ac:spMkLst>
        </pc:spChg>
        <pc:spChg chg="del mod">
          <ac:chgData name="Luca" userId="4a43c0f9-7966-4f53-a0a8-649f61eff968" providerId="ADAL" clId="{A45FF786-B67A-405B-83C8-439D892A6C43}" dt="2020-06-10T09:09:06.367" v="79" actId="478"/>
          <ac:spMkLst>
            <pc:docMk/>
            <pc:sldMk cId="3772433094" sldId="257"/>
            <ac:spMk id="6" creationId="{00000000-0000-0000-0000-000000000000}"/>
          </ac:spMkLst>
        </pc:spChg>
        <pc:spChg chg="mod">
          <ac:chgData name="Luca" userId="4a43c0f9-7966-4f53-a0a8-649f61eff968" providerId="ADAL" clId="{A45FF786-B67A-405B-83C8-439D892A6C43}" dt="2020-06-10T09:09:43.813" v="90" actId="1076"/>
          <ac:spMkLst>
            <pc:docMk/>
            <pc:sldMk cId="3772433094" sldId="257"/>
            <ac:spMk id="7" creationId="{4287407F-F8C8-4BD6-85CB-86ECFBF68060}"/>
          </ac:spMkLst>
        </pc:spChg>
        <pc:spChg chg="add del mod">
          <ac:chgData name="Luca" userId="4a43c0f9-7966-4f53-a0a8-649f61eff968" providerId="ADAL" clId="{A45FF786-B67A-405B-83C8-439D892A6C43}" dt="2020-06-10T09:09:10.831" v="81" actId="478"/>
          <ac:spMkLst>
            <pc:docMk/>
            <pc:sldMk cId="3772433094" sldId="257"/>
            <ac:spMk id="9" creationId="{A5C4ED2C-78BB-4BA1-BF7E-193F2072BB61}"/>
          </ac:spMkLst>
        </pc:spChg>
        <pc:spChg chg="add mod">
          <ac:chgData name="Luca" userId="4a43c0f9-7966-4f53-a0a8-649f61eff968" providerId="ADAL" clId="{A45FF786-B67A-405B-83C8-439D892A6C43}" dt="2020-06-10T09:09:06.559" v="80"/>
          <ac:spMkLst>
            <pc:docMk/>
            <pc:sldMk cId="3772433094" sldId="257"/>
            <ac:spMk id="10" creationId="{579612C6-6847-4323-B4A1-0BC66BAA23D1}"/>
          </ac:spMkLst>
        </pc:spChg>
        <pc:spChg chg="add mod">
          <ac:chgData name="Luca" userId="4a43c0f9-7966-4f53-a0a8-649f61eff968" providerId="ADAL" clId="{A45FF786-B67A-405B-83C8-439D892A6C43}" dt="2020-06-10T09:15:40.017" v="172" actId="1076"/>
          <ac:spMkLst>
            <pc:docMk/>
            <pc:sldMk cId="3772433094" sldId="257"/>
            <ac:spMk id="11" creationId="{0D19E73D-EC04-4AAB-8CCE-18FAC36C3612}"/>
          </ac:spMkLst>
        </pc:spChg>
        <pc:spChg chg="add mod">
          <ac:chgData name="Luca" userId="4a43c0f9-7966-4f53-a0a8-649f61eff968" providerId="ADAL" clId="{A45FF786-B67A-405B-83C8-439D892A6C43}" dt="2020-06-10T09:20:17.595" v="228" actId="1076"/>
          <ac:spMkLst>
            <pc:docMk/>
            <pc:sldMk cId="3772433094" sldId="257"/>
            <ac:spMk id="12" creationId="{4FA501E9-D13E-4836-93B6-BB327F76B4A4}"/>
          </ac:spMkLst>
        </pc:spChg>
        <pc:spChg chg="add mod">
          <ac:chgData name="Luca" userId="4a43c0f9-7966-4f53-a0a8-649f61eff968" providerId="ADAL" clId="{A45FF786-B67A-405B-83C8-439D892A6C43}" dt="2020-06-10T09:15:40.017" v="172" actId="1076"/>
          <ac:spMkLst>
            <pc:docMk/>
            <pc:sldMk cId="3772433094" sldId="257"/>
            <ac:spMk id="13" creationId="{B87A67E0-0E38-4569-AC92-7FD78477983C}"/>
          </ac:spMkLst>
        </pc:spChg>
        <pc:spChg chg="add mod">
          <ac:chgData name="Luca" userId="4a43c0f9-7966-4f53-a0a8-649f61eff968" providerId="ADAL" clId="{A45FF786-B67A-405B-83C8-439D892A6C43}" dt="2020-06-10T09:20:17.595" v="228" actId="1076"/>
          <ac:spMkLst>
            <pc:docMk/>
            <pc:sldMk cId="3772433094" sldId="257"/>
            <ac:spMk id="14" creationId="{248F1F62-1E29-4DE1-BD23-273E198B4224}"/>
          </ac:spMkLst>
        </pc:spChg>
        <pc:picChg chg="mod">
          <ac:chgData name="Luca" userId="4a43c0f9-7966-4f53-a0a8-649f61eff968" providerId="ADAL" clId="{A45FF786-B67A-405B-83C8-439D892A6C43}" dt="2020-06-10T09:20:10.731" v="227" actId="1076"/>
          <ac:picMkLst>
            <pc:docMk/>
            <pc:sldMk cId="3772433094" sldId="257"/>
            <ac:picMk id="5" creationId="{00000000-0000-0000-0000-000000000000}"/>
          </ac:picMkLst>
        </pc:picChg>
      </pc:sldChg>
      <pc:sldChg chg="addSp delSp modSp mod">
        <pc:chgData name="Luca" userId="4a43c0f9-7966-4f53-a0a8-649f61eff968" providerId="ADAL" clId="{A45FF786-B67A-405B-83C8-439D892A6C43}" dt="2020-06-10T10:40:38.594" v="547" actId="1076"/>
        <pc:sldMkLst>
          <pc:docMk/>
          <pc:sldMk cId="2157421716" sldId="286"/>
        </pc:sldMkLst>
        <pc:spChg chg="add mod">
          <ac:chgData name="Luca" userId="4a43c0f9-7966-4f53-a0a8-649f61eff968" providerId="ADAL" clId="{A45FF786-B67A-405B-83C8-439D892A6C43}" dt="2020-06-10T10:40:32.194" v="546" actId="1076"/>
          <ac:spMkLst>
            <pc:docMk/>
            <pc:sldMk cId="2157421716" sldId="286"/>
            <ac:spMk id="2" creationId="{2961F354-D73E-42A0-93F5-904567429A72}"/>
          </ac:spMkLst>
        </pc:spChg>
        <pc:spChg chg="add mod">
          <ac:chgData name="Luca" userId="4a43c0f9-7966-4f53-a0a8-649f61eff968" providerId="ADAL" clId="{A45FF786-B67A-405B-83C8-439D892A6C43}" dt="2020-06-10T10:40:03.119" v="543" actId="1076"/>
          <ac:spMkLst>
            <pc:docMk/>
            <pc:sldMk cId="2157421716" sldId="286"/>
            <ac:spMk id="3" creationId="{92C12D31-99E3-4600-B992-920FC1C4E8F9}"/>
          </ac:spMkLst>
        </pc:spChg>
        <pc:spChg chg="add del mod">
          <ac:chgData name="Luca" userId="4a43c0f9-7966-4f53-a0a8-649f61eff968" providerId="ADAL" clId="{A45FF786-B67A-405B-83C8-439D892A6C43}" dt="2020-06-10T09:25:47.973" v="332" actId="478"/>
          <ac:spMkLst>
            <pc:docMk/>
            <pc:sldMk cId="2157421716" sldId="286"/>
            <ac:spMk id="3" creationId="{D5A9C052-8F64-4346-8593-CB85BE23580C}"/>
          </ac:spMkLst>
        </pc:spChg>
        <pc:spChg chg="add mod">
          <ac:chgData name="Luca" userId="4a43c0f9-7966-4f53-a0a8-649f61eff968" providerId="ADAL" clId="{A45FF786-B67A-405B-83C8-439D892A6C43}" dt="2020-06-10T10:40:38.594" v="547" actId="1076"/>
          <ac:spMkLst>
            <pc:docMk/>
            <pc:sldMk cId="2157421716" sldId="286"/>
            <ac:spMk id="4" creationId="{C6E06D82-B68F-41C9-8D5C-9699DA36283D}"/>
          </ac:spMkLst>
        </pc:spChg>
        <pc:spChg chg="del">
          <ac:chgData name="Luca" userId="4a43c0f9-7966-4f53-a0a8-649f61eff968" providerId="ADAL" clId="{A45FF786-B67A-405B-83C8-439D892A6C43}" dt="2020-06-10T09:25:40.723" v="329" actId="478"/>
          <ac:spMkLst>
            <pc:docMk/>
            <pc:sldMk cId="2157421716" sldId="286"/>
            <ac:spMk id="6" creationId="{00000000-0000-0000-0000-000000000000}"/>
          </ac:spMkLst>
        </pc:spChg>
        <pc:spChg chg="add mod">
          <ac:chgData name="Luca" userId="4a43c0f9-7966-4f53-a0a8-649f61eff968" providerId="ADAL" clId="{A45FF786-B67A-405B-83C8-439D892A6C43}" dt="2020-06-10T10:40:06.752" v="544" actId="1076"/>
          <ac:spMkLst>
            <pc:docMk/>
            <pc:sldMk cId="2157421716" sldId="286"/>
            <ac:spMk id="6" creationId="{546A8A20-B1A8-448C-ACF8-E2E5EAB423D5}"/>
          </ac:spMkLst>
        </pc:spChg>
        <pc:spChg chg="del">
          <ac:chgData name="Luca" userId="4a43c0f9-7966-4f53-a0a8-649f61eff968" providerId="ADAL" clId="{A45FF786-B67A-405B-83C8-439D892A6C43}" dt="2020-06-10T09:31:12.389" v="355" actId="478"/>
          <ac:spMkLst>
            <pc:docMk/>
            <pc:sldMk cId="2157421716" sldId="286"/>
            <ac:spMk id="7" creationId="{BA3BC12A-B26D-4085-B4CE-E0379231EA62}"/>
          </ac:spMkLst>
        </pc:spChg>
        <pc:spChg chg="mod">
          <ac:chgData name="Luca" userId="4a43c0f9-7966-4f53-a0a8-649f61eff968" providerId="ADAL" clId="{A45FF786-B67A-405B-83C8-439D892A6C43}" dt="2020-06-10T10:39:56.141" v="542" actId="1076"/>
          <ac:spMkLst>
            <pc:docMk/>
            <pc:sldMk cId="2157421716" sldId="286"/>
            <ac:spMk id="9" creationId="{05E8C8BD-F1C7-49A4-A3F6-84A723E62017}"/>
          </ac:spMkLst>
        </pc:spChg>
        <pc:spChg chg="add mod">
          <ac:chgData name="Luca" userId="4a43c0f9-7966-4f53-a0a8-649f61eff968" providerId="ADAL" clId="{A45FF786-B67A-405B-83C8-439D892A6C43}" dt="2020-06-10T09:25:55.117" v="340" actId="20577"/>
          <ac:spMkLst>
            <pc:docMk/>
            <pc:sldMk cId="2157421716" sldId="286"/>
            <ac:spMk id="10" creationId="{6505B4C2-73DD-435F-A5B0-80B48EE89561}"/>
          </ac:spMkLst>
        </pc:spChg>
        <pc:spChg chg="add mod">
          <ac:chgData name="Luca" userId="4a43c0f9-7966-4f53-a0a8-649f61eff968" providerId="ADAL" clId="{A45FF786-B67A-405B-83C8-439D892A6C43}" dt="2020-06-10T09:25:52.180" v="333"/>
          <ac:spMkLst>
            <pc:docMk/>
            <pc:sldMk cId="2157421716" sldId="286"/>
            <ac:spMk id="11" creationId="{8603840C-A02A-47BA-B168-677CAC10865B}"/>
          </ac:spMkLst>
        </pc:spChg>
        <pc:spChg chg="add mod">
          <ac:chgData name="Luca" userId="4a43c0f9-7966-4f53-a0a8-649f61eff968" providerId="ADAL" clId="{A45FF786-B67A-405B-83C8-439D892A6C43}" dt="2020-06-10T10:40:32.194" v="546" actId="1076"/>
          <ac:spMkLst>
            <pc:docMk/>
            <pc:sldMk cId="2157421716" sldId="286"/>
            <ac:spMk id="12" creationId="{32FC17CC-93EA-476F-92D1-7EA80A4193FD}"/>
          </ac:spMkLst>
        </pc:spChg>
        <pc:spChg chg="add mod">
          <ac:chgData name="Luca" userId="4a43c0f9-7966-4f53-a0a8-649f61eff968" providerId="ADAL" clId="{A45FF786-B67A-405B-83C8-439D892A6C43}" dt="2020-06-10T10:40:03.119" v="543" actId="1076"/>
          <ac:spMkLst>
            <pc:docMk/>
            <pc:sldMk cId="2157421716" sldId="286"/>
            <ac:spMk id="13" creationId="{67B59AB2-046F-4E7A-8CC6-E7CA20490EDF}"/>
          </ac:spMkLst>
        </pc:spChg>
        <pc:spChg chg="add mod">
          <ac:chgData name="Luca" userId="4a43c0f9-7966-4f53-a0a8-649f61eff968" providerId="ADAL" clId="{A45FF786-B67A-405B-83C8-439D892A6C43}" dt="2020-06-10T10:40:38.594" v="547" actId="1076"/>
          <ac:spMkLst>
            <pc:docMk/>
            <pc:sldMk cId="2157421716" sldId="286"/>
            <ac:spMk id="14" creationId="{33A998FD-13AA-476A-8EBD-C29581B2333E}"/>
          </ac:spMkLst>
        </pc:spChg>
        <pc:spChg chg="add mod">
          <ac:chgData name="Luca" userId="4a43c0f9-7966-4f53-a0a8-649f61eff968" providerId="ADAL" clId="{A45FF786-B67A-405B-83C8-439D892A6C43}" dt="2020-06-10T10:40:06.752" v="544" actId="1076"/>
          <ac:spMkLst>
            <pc:docMk/>
            <pc:sldMk cId="2157421716" sldId="286"/>
            <ac:spMk id="15" creationId="{0B6BF7F7-2897-438C-A8C8-3E9FE7887D9E}"/>
          </ac:spMkLst>
        </pc:spChg>
        <pc:spChg chg="add mod">
          <ac:chgData name="Luca" userId="4a43c0f9-7966-4f53-a0a8-649f61eff968" providerId="ADAL" clId="{A45FF786-B67A-405B-83C8-439D892A6C43}" dt="2020-06-10T10:39:56.141" v="542" actId="1076"/>
          <ac:spMkLst>
            <pc:docMk/>
            <pc:sldMk cId="2157421716" sldId="286"/>
            <ac:spMk id="16" creationId="{EBF8C1A5-8633-4258-8CB9-7C9FB0612D2C}"/>
          </ac:spMkLst>
        </pc:spChg>
        <pc:picChg chg="add del mod">
          <ac:chgData name="Luca" userId="4a43c0f9-7966-4f53-a0a8-649f61eff968" providerId="ADAL" clId="{A45FF786-B67A-405B-83C8-439D892A6C43}" dt="2020-06-10T10:37:35.701" v="457" actId="1038"/>
          <ac:picMkLst>
            <pc:docMk/>
            <pc:sldMk cId="2157421716" sldId="286"/>
            <ac:picMk id="5" creationId="{00000000-0000-0000-0000-000000000000}"/>
          </ac:picMkLst>
        </pc:picChg>
      </pc:sldChg>
      <pc:sldChg chg="addSp delSp modSp mod">
        <pc:chgData name="Luca" userId="4a43c0f9-7966-4f53-a0a8-649f61eff968" providerId="ADAL" clId="{A45FF786-B67A-405B-83C8-439D892A6C43}" dt="2020-06-10T10:36:05.418" v="421" actId="1076"/>
        <pc:sldMkLst>
          <pc:docMk/>
          <pc:sldMk cId="1090537302" sldId="287"/>
        </pc:sldMkLst>
        <pc:spChg chg="mod">
          <ac:chgData name="Luca" userId="4a43c0f9-7966-4f53-a0a8-649f61eff968" providerId="ADAL" clId="{A45FF786-B67A-405B-83C8-439D892A6C43}" dt="2020-06-10T10:33:44.175" v="381" actId="1076"/>
          <ac:spMkLst>
            <pc:docMk/>
            <pc:sldMk cId="1090537302" sldId="287"/>
            <ac:spMk id="2" creationId="{00000000-0000-0000-0000-000000000000}"/>
          </ac:spMkLst>
        </pc:spChg>
        <pc:spChg chg="mod">
          <ac:chgData name="Luca" userId="4a43c0f9-7966-4f53-a0a8-649f61eff968" providerId="ADAL" clId="{A45FF786-B67A-405B-83C8-439D892A6C43}" dt="2020-06-10T10:35:50.135" v="418" actId="1076"/>
          <ac:spMkLst>
            <pc:docMk/>
            <pc:sldMk cId="1090537302" sldId="287"/>
            <ac:spMk id="3" creationId="{00000000-0000-0000-0000-000000000000}"/>
          </ac:spMkLst>
        </pc:spChg>
        <pc:spChg chg="mod">
          <ac:chgData name="Luca" userId="4a43c0f9-7966-4f53-a0a8-649f61eff968" providerId="ADAL" clId="{A45FF786-B67A-405B-83C8-439D892A6C43}" dt="2020-06-10T10:33:34.727" v="379" actId="1076"/>
          <ac:spMkLst>
            <pc:docMk/>
            <pc:sldMk cId="1090537302" sldId="287"/>
            <ac:spMk id="4" creationId="{00000000-0000-0000-0000-000000000000}"/>
          </ac:spMkLst>
        </pc:spChg>
        <pc:spChg chg="mod">
          <ac:chgData name="Luca" userId="4a43c0f9-7966-4f53-a0a8-649f61eff968" providerId="ADAL" clId="{A45FF786-B67A-405B-83C8-439D892A6C43}" dt="2020-06-10T09:02:35.204" v="4" actId="14100"/>
          <ac:spMkLst>
            <pc:docMk/>
            <pc:sldMk cId="1090537302" sldId="287"/>
            <ac:spMk id="6" creationId="{00000000-0000-0000-0000-000000000000}"/>
          </ac:spMkLst>
        </pc:spChg>
        <pc:spChg chg="del mod">
          <ac:chgData name="Luca" userId="4a43c0f9-7966-4f53-a0a8-649f61eff968" providerId="ADAL" clId="{A45FF786-B67A-405B-83C8-439D892A6C43}" dt="2020-06-10T09:06:02.409" v="48" actId="478"/>
          <ac:spMkLst>
            <pc:docMk/>
            <pc:sldMk cId="1090537302" sldId="287"/>
            <ac:spMk id="7" creationId="{31BA9442-E617-44F0-9984-6E18EDB7B35D}"/>
          </ac:spMkLst>
        </pc:spChg>
        <pc:spChg chg="mod">
          <ac:chgData name="Luca" userId="4a43c0f9-7966-4f53-a0a8-649f61eff968" providerId="ADAL" clId="{A45FF786-B67A-405B-83C8-439D892A6C43}" dt="2020-06-10T09:03:18.078" v="13" actId="1076"/>
          <ac:spMkLst>
            <pc:docMk/>
            <pc:sldMk cId="1090537302" sldId="287"/>
            <ac:spMk id="9" creationId="{05E8C8BD-F1C7-49A4-A3F6-84A723E62017}"/>
          </ac:spMkLst>
        </pc:spChg>
        <pc:spChg chg="add mod">
          <ac:chgData name="Luca" userId="4a43c0f9-7966-4f53-a0a8-649f61eff968" providerId="ADAL" clId="{A45FF786-B67A-405B-83C8-439D892A6C43}" dt="2020-06-10T10:33:30.730" v="378" actId="14100"/>
          <ac:spMkLst>
            <pc:docMk/>
            <pc:sldMk cId="1090537302" sldId="287"/>
            <ac:spMk id="10" creationId="{E604CF0D-57E8-49D5-8F72-E0F0C7DB1B0D}"/>
          </ac:spMkLst>
        </pc:spChg>
        <pc:spChg chg="add mod">
          <ac:chgData name="Luca" userId="4a43c0f9-7966-4f53-a0a8-649f61eff968" providerId="ADAL" clId="{A45FF786-B67A-405B-83C8-439D892A6C43}" dt="2020-06-10T10:35:56.585" v="419" actId="14100"/>
          <ac:spMkLst>
            <pc:docMk/>
            <pc:sldMk cId="1090537302" sldId="287"/>
            <ac:spMk id="11" creationId="{B9CD5400-E1AF-42ED-924B-F5F1A4C85E71}"/>
          </ac:spMkLst>
        </pc:spChg>
        <pc:spChg chg="add mod">
          <ac:chgData name="Luca" userId="4a43c0f9-7966-4f53-a0a8-649f61eff968" providerId="ADAL" clId="{A45FF786-B67A-405B-83C8-439D892A6C43}" dt="2020-06-10T10:36:05.418" v="421" actId="1076"/>
          <ac:spMkLst>
            <pc:docMk/>
            <pc:sldMk cId="1090537302" sldId="287"/>
            <ac:spMk id="12" creationId="{8B45651A-D420-47F8-930D-F21261767D17}"/>
          </ac:spMkLst>
        </pc:spChg>
        <pc:spChg chg="add mod">
          <ac:chgData name="Luca" userId="4a43c0f9-7966-4f53-a0a8-649f61eff968" providerId="ADAL" clId="{A45FF786-B67A-405B-83C8-439D892A6C43}" dt="2020-06-10T10:36:00.744" v="420" actId="14100"/>
          <ac:spMkLst>
            <pc:docMk/>
            <pc:sldMk cId="1090537302" sldId="287"/>
            <ac:spMk id="13" creationId="{7A17D518-4866-4031-BB56-9FC3AE72853E}"/>
          </ac:spMkLst>
        </pc:spChg>
        <pc:spChg chg="add mod">
          <ac:chgData name="Luca" userId="4a43c0f9-7966-4f53-a0a8-649f61eff968" providerId="ADAL" clId="{A45FF786-B67A-405B-83C8-439D892A6C43}" dt="2020-06-10T10:35:50.135" v="418" actId="1076"/>
          <ac:spMkLst>
            <pc:docMk/>
            <pc:sldMk cId="1090537302" sldId="287"/>
            <ac:spMk id="14" creationId="{953170E3-6C23-4007-86E2-9E013E6198FD}"/>
          </ac:spMkLst>
        </pc:spChg>
        <pc:spChg chg="add mod">
          <ac:chgData name="Luca" userId="4a43c0f9-7966-4f53-a0a8-649f61eff968" providerId="ADAL" clId="{A45FF786-B67A-405B-83C8-439D892A6C43}" dt="2020-06-10T10:36:05.418" v="421" actId="1076"/>
          <ac:spMkLst>
            <pc:docMk/>
            <pc:sldMk cId="1090537302" sldId="287"/>
            <ac:spMk id="15" creationId="{200982B7-85E6-457C-B374-0BBFB46285EE}"/>
          </ac:spMkLst>
        </pc:spChg>
        <pc:picChg chg="mod">
          <ac:chgData name="Luca" userId="4a43c0f9-7966-4f53-a0a8-649f61eff968" providerId="ADAL" clId="{A45FF786-B67A-405B-83C8-439D892A6C43}" dt="2020-06-10T10:35:32.759" v="416" actId="1076"/>
          <ac:picMkLst>
            <pc:docMk/>
            <pc:sldMk cId="1090537302" sldId="287"/>
            <ac:picMk id="5" creationId="{00000000-0000-0000-0000-000000000000}"/>
          </ac:picMkLst>
        </pc:picChg>
      </pc:sldChg>
      <pc:sldChg chg="addSp delSp modSp mod">
        <pc:chgData name="Luca" userId="4a43c0f9-7966-4f53-a0a8-649f61eff968" providerId="ADAL" clId="{A45FF786-B67A-405B-83C8-439D892A6C43}" dt="2020-06-10T09:19:54.598" v="224" actId="20577"/>
        <pc:sldMkLst>
          <pc:docMk/>
          <pc:sldMk cId="487173564" sldId="289"/>
        </pc:sldMkLst>
        <pc:spChg chg="del mod">
          <ac:chgData name="Luca" userId="4a43c0f9-7966-4f53-a0a8-649f61eff968" providerId="ADAL" clId="{A45FF786-B67A-405B-83C8-439D892A6C43}" dt="2020-06-10T09:18:33.202" v="209" actId="21"/>
          <ac:spMkLst>
            <pc:docMk/>
            <pc:sldMk cId="487173564" sldId="289"/>
            <ac:spMk id="2" creationId="{00000000-0000-0000-0000-000000000000}"/>
          </ac:spMkLst>
        </pc:spChg>
        <pc:spChg chg="add del mod">
          <ac:chgData name="Luca" userId="4a43c0f9-7966-4f53-a0a8-649f61eff968" providerId="ADAL" clId="{A45FF786-B67A-405B-83C8-439D892A6C43}" dt="2020-06-10T09:12:52.642" v="134" actId="478"/>
          <ac:spMkLst>
            <pc:docMk/>
            <pc:sldMk cId="487173564" sldId="289"/>
            <ac:spMk id="4" creationId="{ADA49776-F24E-4CA8-B016-71357377464B}"/>
          </ac:spMkLst>
        </pc:spChg>
        <pc:spChg chg="del mod">
          <ac:chgData name="Luca" userId="4a43c0f9-7966-4f53-a0a8-649f61eff968" providerId="ADAL" clId="{A45FF786-B67A-405B-83C8-439D892A6C43}" dt="2020-06-10T09:12:51.085" v="133" actId="478"/>
          <ac:spMkLst>
            <pc:docMk/>
            <pc:sldMk cId="487173564" sldId="289"/>
            <ac:spMk id="6" creationId="{00000000-0000-0000-0000-000000000000}"/>
          </ac:spMkLst>
        </pc:spChg>
        <pc:spChg chg="del mod">
          <ac:chgData name="Luca" userId="4a43c0f9-7966-4f53-a0a8-649f61eff968" providerId="ADAL" clId="{A45FF786-B67A-405B-83C8-439D892A6C43}" dt="2020-06-10T09:13:02.493" v="137" actId="478"/>
          <ac:spMkLst>
            <pc:docMk/>
            <pc:sldMk cId="487173564" sldId="289"/>
            <ac:spMk id="7" creationId="{4287407F-F8C8-4BD6-85CB-86ECFBF68060}"/>
          </ac:spMkLst>
        </pc:spChg>
        <pc:spChg chg="add mod">
          <ac:chgData name="Luca" userId="4a43c0f9-7966-4f53-a0a8-649f61eff968" providerId="ADAL" clId="{A45FF786-B67A-405B-83C8-439D892A6C43}" dt="2020-06-10T09:12:57.731" v="135"/>
          <ac:spMkLst>
            <pc:docMk/>
            <pc:sldMk cId="487173564" sldId="289"/>
            <ac:spMk id="9" creationId="{772E48AB-EDC1-4203-9752-15E793BA96F9}"/>
          </ac:spMkLst>
        </pc:spChg>
        <pc:spChg chg="add mod">
          <ac:chgData name="Luca" userId="4a43c0f9-7966-4f53-a0a8-649f61eff968" providerId="ADAL" clId="{A45FF786-B67A-405B-83C8-439D892A6C43}" dt="2020-06-10T09:12:57.731" v="135"/>
          <ac:spMkLst>
            <pc:docMk/>
            <pc:sldMk cId="487173564" sldId="289"/>
            <ac:spMk id="10" creationId="{8C46C443-F4E1-40F9-A78C-ACA20B7F0606}"/>
          </ac:spMkLst>
        </pc:spChg>
        <pc:spChg chg="add mod">
          <ac:chgData name="Luca" userId="4a43c0f9-7966-4f53-a0a8-649f61eff968" providerId="ADAL" clId="{A45FF786-B67A-405B-83C8-439D892A6C43}" dt="2020-06-10T09:19:52.709" v="222" actId="20577"/>
          <ac:spMkLst>
            <pc:docMk/>
            <pc:sldMk cId="487173564" sldId="289"/>
            <ac:spMk id="11" creationId="{7C3A7158-AAE8-4526-A7C9-57EE45E1220D}"/>
          </ac:spMkLst>
        </pc:spChg>
        <pc:spChg chg="add mod">
          <ac:chgData name="Luca" userId="4a43c0f9-7966-4f53-a0a8-649f61eff968" providerId="ADAL" clId="{A45FF786-B67A-405B-83C8-439D892A6C43}" dt="2020-06-10T09:16:04.956" v="177" actId="14100"/>
          <ac:spMkLst>
            <pc:docMk/>
            <pc:sldMk cId="487173564" sldId="289"/>
            <ac:spMk id="12" creationId="{9809C4FA-E65A-48D7-8E51-AD68DDE38ECF}"/>
          </ac:spMkLst>
        </pc:spChg>
        <pc:spChg chg="add mod">
          <ac:chgData name="Luca" userId="4a43c0f9-7966-4f53-a0a8-649f61eff968" providerId="ADAL" clId="{A45FF786-B67A-405B-83C8-439D892A6C43}" dt="2020-06-10T09:19:53.650" v="223" actId="20577"/>
          <ac:spMkLst>
            <pc:docMk/>
            <pc:sldMk cId="487173564" sldId="289"/>
            <ac:spMk id="13" creationId="{09F53DC3-4009-4B07-8943-EEE4C5E0822E}"/>
          </ac:spMkLst>
        </pc:spChg>
        <pc:spChg chg="add mod">
          <ac:chgData name="Luca" userId="4a43c0f9-7966-4f53-a0a8-649f61eff968" providerId="ADAL" clId="{A45FF786-B67A-405B-83C8-439D892A6C43}" dt="2020-06-10T09:17:45.504" v="208" actId="1076"/>
          <ac:spMkLst>
            <pc:docMk/>
            <pc:sldMk cId="487173564" sldId="289"/>
            <ac:spMk id="14" creationId="{5DD0C73F-9DBB-43E7-BD7C-8D0B6D575F86}"/>
          </ac:spMkLst>
        </pc:spChg>
        <pc:spChg chg="add mod">
          <ac:chgData name="Luca" userId="4a43c0f9-7966-4f53-a0a8-649f61eff968" providerId="ADAL" clId="{A45FF786-B67A-405B-83C8-439D892A6C43}" dt="2020-06-10T09:19:54.598" v="224" actId="20577"/>
          <ac:spMkLst>
            <pc:docMk/>
            <pc:sldMk cId="487173564" sldId="289"/>
            <ac:spMk id="15" creationId="{BE9912A7-88FB-4E9E-80C4-D5693FE4450B}"/>
          </ac:spMkLst>
        </pc:spChg>
        <pc:spChg chg="add mod">
          <ac:chgData name="Luca" userId="4a43c0f9-7966-4f53-a0a8-649f61eff968" providerId="ADAL" clId="{A45FF786-B67A-405B-83C8-439D892A6C43}" dt="2020-06-10T09:17:33.958" v="206" actId="14100"/>
          <ac:spMkLst>
            <pc:docMk/>
            <pc:sldMk cId="487173564" sldId="289"/>
            <ac:spMk id="16" creationId="{08195434-344C-4DAB-8172-0D197BD472E2}"/>
          </ac:spMkLst>
        </pc:spChg>
        <pc:picChg chg="mod">
          <ac:chgData name="Luca" userId="4a43c0f9-7966-4f53-a0a8-649f61eff968" providerId="ADAL" clId="{A45FF786-B67A-405B-83C8-439D892A6C43}" dt="2020-06-10T09:16:59.618" v="196" actId="1076"/>
          <ac:picMkLst>
            <pc:docMk/>
            <pc:sldMk cId="487173564" sldId="289"/>
            <ac:picMk id="5" creationId="{00000000-0000-0000-0000-000000000000}"/>
          </ac:picMkLst>
        </pc:picChg>
      </pc:sldChg>
      <pc:sldChg chg="addSp delSp modSp mod">
        <pc:chgData name="Luca" userId="4a43c0f9-7966-4f53-a0a8-649f61eff968" providerId="ADAL" clId="{A45FF786-B67A-405B-83C8-439D892A6C43}" dt="2020-06-10T09:23:27.540" v="284" actId="14100"/>
        <pc:sldMkLst>
          <pc:docMk/>
          <pc:sldMk cId="586634164" sldId="290"/>
        </pc:sldMkLst>
        <pc:spChg chg="add del mod">
          <ac:chgData name="Luca" userId="4a43c0f9-7966-4f53-a0a8-649f61eff968" providerId="ADAL" clId="{A45FF786-B67A-405B-83C8-439D892A6C43}" dt="2020-06-10T09:19:27.056" v="219" actId="478"/>
          <ac:spMkLst>
            <pc:docMk/>
            <pc:sldMk cId="586634164" sldId="290"/>
            <ac:spMk id="3" creationId="{5D3BFAE6-DBB8-4EC2-AB57-28218FCC4802}"/>
          </ac:spMkLst>
        </pc:spChg>
        <pc:spChg chg="add mod">
          <ac:chgData name="Luca" userId="4a43c0f9-7966-4f53-a0a8-649f61eff968" providerId="ADAL" clId="{A45FF786-B67A-405B-83C8-439D892A6C43}" dt="2020-06-10T09:21:35.621" v="256" actId="1076"/>
          <ac:spMkLst>
            <pc:docMk/>
            <pc:sldMk cId="586634164" sldId="290"/>
            <ac:spMk id="4" creationId="{70ADE5D4-5DDB-4CD3-BAA5-7CB47C949766}"/>
          </ac:spMkLst>
        </pc:spChg>
        <pc:spChg chg="del">
          <ac:chgData name="Luca" userId="4a43c0f9-7966-4f53-a0a8-649f61eff968" providerId="ADAL" clId="{A45FF786-B67A-405B-83C8-439D892A6C43}" dt="2020-06-10T09:19:21.131" v="218" actId="478"/>
          <ac:spMkLst>
            <pc:docMk/>
            <pc:sldMk cId="586634164" sldId="290"/>
            <ac:spMk id="6" creationId="{00000000-0000-0000-0000-000000000000}"/>
          </ac:spMkLst>
        </pc:spChg>
        <pc:spChg chg="del mod">
          <ac:chgData name="Luca" userId="4a43c0f9-7966-4f53-a0a8-649f61eff968" providerId="ADAL" clId="{A45FF786-B67A-405B-83C8-439D892A6C43}" dt="2020-06-10T09:20:38.062" v="234" actId="478"/>
          <ac:spMkLst>
            <pc:docMk/>
            <pc:sldMk cId="586634164" sldId="290"/>
            <ac:spMk id="7" creationId="{4287407F-F8C8-4BD6-85CB-86ECFBF68060}"/>
          </ac:spMkLst>
        </pc:spChg>
        <pc:spChg chg="add mod">
          <ac:chgData name="Luca" userId="4a43c0f9-7966-4f53-a0a8-649f61eff968" providerId="ADAL" clId="{A45FF786-B67A-405B-83C8-439D892A6C43}" dt="2020-06-10T09:21:19.691" v="249" actId="1076"/>
          <ac:spMkLst>
            <pc:docMk/>
            <pc:sldMk cId="586634164" sldId="290"/>
            <ac:spMk id="9" creationId="{D779AD23-AC4C-4118-B775-3A7B4B90761A}"/>
          </ac:spMkLst>
        </pc:spChg>
        <pc:spChg chg="add mod">
          <ac:chgData name="Luca" userId="4a43c0f9-7966-4f53-a0a8-649f61eff968" providerId="ADAL" clId="{A45FF786-B67A-405B-83C8-439D892A6C43}" dt="2020-06-10T09:19:27.396" v="220"/>
          <ac:spMkLst>
            <pc:docMk/>
            <pc:sldMk cId="586634164" sldId="290"/>
            <ac:spMk id="10" creationId="{5D54B777-0234-4DFE-8D43-B4C85BB2A03F}"/>
          </ac:spMkLst>
        </pc:spChg>
        <pc:spChg chg="add mod">
          <ac:chgData name="Luca" userId="4a43c0f9-7966-4f53-a0a8-649f61eff968" providerId="ADAL" clId="{A45FF786-B67A-405B-83C8-439D892A6C43}" dt="2020-06-10T09:19:27.396" v="220"/>
          <ac:spMkLst>
            <pc:docMk/>
            <pc:sldMk cId="586634164" sldId="290"/>
            <ac:spMk id="11" creationId="{95BC6D86-BCCF-4B8A-8A15-703E00266C2E}"/>
          </ac:spMkLst>
        </pc:spChg>
        <pc:spChg chg="add mod">
          <ac:chgData name="Luca" userId="4a43c0f9-7966-4f53-a0a8-649f61eff968" providerId="ADAL" clId="{A45FF786-B67A-405B-83C8-439D892A6C43}" dt="2020-06-10T09:22:49.334" v="281" actId="1076"/>
          <ac:spMkLst>
            <pc:docMk/>
            <pc:sldMk cId="586634164" sldId="290"/>
            <ac:spMk id="12" creationId="{1DEFA7E8-2CCC-4254-BD40-41B27F41E4C5}"/>
          </ac:spMkLst>
        </pc:spChg>
        <pc:spChg chg="add mod">
          <ac:chgData name="Luca" userId="4a43c0f9-7966-4f53-a0a8-649f61eff968" providerId="ADAL" clId="{A45FF786-B67A-405B-83C8-439D892A6C43}" dt="2020-06-10T09:21:14.194" v="248" actId="14100"/>
          <ac:spMkLst>
            <pc:docMk/>
            <pc:sldMk cId="586634164" sldId="290"/>
            <ac:spMk id="13" creationId="{185273DF-A604-4F6A-A457-730B5B6E525A}"/>
          </ac:spMkLst>
        </pc:spChg>
        <pc:spChg chg="add mod">
          <ac:chgData name="Luca" userId="4a43c0f9-7966-4f53-a0a8-649f61eff968" providerId="ADAL" clId="{A45FF786-B67A-405B-83C8-439D892A6C43}" dt="2020-06-10T09:21:45.244" v="260" actId="14100"/>
          <ac:spMkLst>
            <pc:docMk/>
            <pc:sldMk cId="586634164" sldId="290"/>
            <ac:spMk id="14" creationId="{F9F5E7B2-4E2A-4994-86C6-A9F1F3F6B311}"/>
          </ac:spMkLst>
        </pc:spChg>
        <pc:spChg chg="add mod">
          <ac:chgData name="Luca" userId="4a43c0f9-7966-4f53-a0a8-649f61eff968" providerId="ADAL" clId="{A45FF786-B67A-405B-83C8-439D892A6C43}" dt="2020-06-10T09:23:27.540" v="284" actId="14100"/>
          <ac:spMkLst>
            <pc:docMk/>
            <pc:sldMk cId="586634164" sldId="290"/>
            <ac:spMk id="15" creationId="{FA5D3780-856C-44F1-9F8E-E774C37FDFC9}"/>
          </ac:spMkLst>
        </pc:spChg>
        <pc:picChg chg="mod">
          <ac:chgData name="Luca" userId="4a43c0f9-7966-4f53-a0a8-649f61eff968" providerId="ADAL" clId="{A45FF786-B67A-405B-83C8-439D892A6C43}" dt="2020-06-10T09:22:44.239" v="280" actId="1076"/>
          <ac:picMkLst>
            <pc:docMk/>
            <pc:sldMk cId="586634164" sldId="290"/>
            <ac:picMk id="5" creationId="{00000000-0000-0000-0000-000000000000}"/>
          </ac:picMkLst>
        </pc:picChg>
      </pc:sldChg>
      <pc:sldChg chg="addSp delSp modSp mod">
        <pc:chgData name="Luca" userId="4a43c0f9-7966-4f53-a0a8-649f61eff968" providerId="ADAL" clId="{A45FF786-B67A-405B-83C8-439D892A6C43}" dt="2020-06-10T09:25:30.058" v="328" actId="14100"/>
        <pc:sldMkLst>
          <pc:docMk/>
          <pc:sldMk cId="1795482472" sldId="291"/>
        </pc:sldMkLst>
        <pc:spChg chg="add mod">
          <ac:chgData name="Luca" userId="4a43c0f9-7966-4f53-a0a8-649f61eff968" providerId="ADAL" clId="{A45FF786-B67A-405B-83C8-439D892A6C43}" dt="2020-06-10T09:23:58.566" v="296" actId="1076"/>
          <ac:spMkLst>
            <pc:docMk/>
            <pc:sldMk cId="1795482472" sldId="291"/>
            <ac:spMk id="2" creationId="{E57C74AC-81ED-4800-91E6-E4FCA04BAFBC}"/>
          </ac:spMkLst>
        </pc:spChg>
        <pc:spChg chg="add del mod">
          <ac:chgData name="Luca" userId="4a43c0f9-7966-4f53-a0a8-649f61eff968" providerId="ADAL" clId="{A45FF786-B67A-405B-83C8-439D892A6C43}" dt="2020-06-10T09:23:35.107" v="286" actId="478"/>
          <ac:spMkLst>
            <pc:docMk/>
            <pc:sldMk cId="1795482472" sldId="291"/>
            <ac:spMk id="4" creationId="{CDE08B69-2B25-4283-B748-3C2F07CB167E}"/>
          </ac:spMkLst>
        </pc:spChg>
        <pc:spChg chg="del">
          <ac:chgData name="Luca" userId="4a43c0f9-7966-4f53-a0a8-649f61eff968" providerId="ADAL" clId="{A45FF786-B67A-405B-83C8-439D892A6C43}" dt="2020-06-10T09:23:33.777" v="285" actId="478"/>
          <ac:spMkLst>
            <pc:docMk/>
            <pc:sldMk cId="1795482472" sldId="291"/>
            <ac:spMk id="6" creationId="{00000000-0000-0000-0000-000000000000}"/>
          </ac:spMkLst>
        </pc:spChg>
        <pc:spChg chg="mod">
          <ac:chgData name="Luca" userId="4a43c0f9-7966-4f53-a0a8-649f61eff968" providerId="ADAL" clId="{A45FF786-B67A-405B-83C8-439D892A6C43}" dt="2020-06-10T09:25:20.504" v="324" actId="1076"/>
          <ac:spMkLst>
            <pc:docMk/>
            <pc:sldMk cId="1795482472" sldId="291"/>
            <ac:spMk id="7" creationId="{4287407F-F8C8-4BD6-85CB-86ECFBF68060}"/>
          </ac:spMkLst>
        </pc:spChg>
        <pc:spChg chg="add mod">
          <ac:chgData name="Luca" userId="4a43c0f9-7966-4f53-a0a8-649f61eff968" providerId="ADAL" clId="{A45FF786-B67A-405B-83C8-439D892A6C43}" dt="2020-06-10T09:23:40.153" v="287"/>
          <ac:spMkLst>
            <pc:docMk/>
            <pc:sldMk cId="1795482472" sldId="291"/>
            <ac:spMk id="9" creationId="{5573F419-B013-44A2-863A-6C83CE484E8D}"/>
          </ac:spMkLst>
        </pc:spChg>
        <pc:spChg chg="add mod">
          <ac:chgData name="Luca" userId="4a43c0f9-7966-4f53-a0a8-649f61eff968" providerId="ADAL" clId="{A45FF786-B67A-405B-83C8-439D892A6C43}" dt="2020-06-10T09:23:40.153" v="287"/>
          <ac:spMkLst>
            <pc:docMk/>
            <pc:sldMk cId="1795482472" sldId="291"/>
            <ac:spMk id="10" creationId="{86154B67-5F47-4BD5-AF73-F9E9D11C6295}"/>
          </ac:spMkLst>
        </pc:spChg>
        <pc:spChg chg="add mod">
          <ac:chgData name="Luca" userId="4a43c0f9-7966-4f53-a0a8-649f61eff968" providerId="ADAL" clId="{A45FF786-B67A-405B-83C8-439D892A6C43}" dt="2020-06-10T09:24:07.095" v="300" actId="14100"/>
          <ac:spMkLst>
            <pc:docMk/>
            <pc:sldMk cId="1795482472" sldId="291"/>
            <ac:spMk id="11" creationId="{3632BDA9-132C-4A17-A496-71BC0E418C94}"/>
          </ac:spMkLst>
        </pc:spChg>
        <pc:spChg chg="add mod">
          <ac:chgData name="Luca" userId="4a43c0f9-7966-4f53-a0a8-649f61eff968" providerId="ADAL" clId="{A45FF786-B67A-405B-83C8-439D892A6C43}" dt="2020-06-10T09:24:51.396" v="313" actId="1076"/>
          <ac:spMkLst>
            <pc:docMk/>
            <pc:sldMk cId="1795482472" sldId="291"/>
            <ac:spMk id="12" creationId="{6F49AC23-91F1-41EB-B540-B20C002C7F48}"/>
          </ac:spMkLst>
        </pc:spChg>
        <pc:spChg chg="add mod">
          <ac:chgData name="Luca" userId="4a43c0f9-7966-4f53-a0a8-649f61eff968" providerId="ADAL" clId="{A45FF786-B67A-405B-83C8-439D892A6C43}" dt="2020-06-10T09:25:01.647" v="317" actId="14100"/>
          <ac:spMkLst>
            <pc:docMk/>
            <pc:sldMk cId="1795482472" sldId="291"/>
            <ac:spMk id="13" creationId="{3DAE405B-CE3B-435F-80D1-26CCC34D1BF6}"/>
          </ac:spMkLst>
        </pc:spChg>
        <pc:spChg chg="add mod">
          <ac:chgData name="Luca" userId="4a43c0f9-7966-4f53-a0a8-649f61eff968" providerId="ADAL" clId="{A45FF786-B67A-405B-83C8-439D892A6C43}" dt="2020-06-10T09:25:30.058" v="328" actId="14100"/>
          <ac:spMkLst>
            <pc:docMk/>
            <pc:sldMk cId="1795482472" sldId="291"/>
            <ac:spMk id="14" creationId="{481006DF-407D-477A-97F6-68DADDA84472}"/>
          </ac:spMkLst>
        </pc:spChg>
        <pc:picChg chg="mod">
          <ac:chgData name="Luca" userId="4a43c0f9-7966-4f53-a0a8-649f61eff968" providerId="ADAL" clId="{A45FF786-B67A-405B-83C8-439D892A6C43}" dt="2020-06-10T09:24:46.884" v="312" actId="1076"/>
          <ac:picMkLst>
            <pc:docMk/>
            <pc:sldMk cId="1795482472" sldId="291"/>
            <ac:picMk id="5" creationId="{00000000-0000-0000-0000-000000000000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0934" y="0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>
              <a:defRPr sz="1200"/>
            </a:lvl1pPr>
          </a:lstStyle>
          <a:p>
            <a:fld id="{EA1C1D69-5266-4E74-8502-80B0A421DD7E}" type="datetimeFigureOut">
              <a:rPr lang="it-IT" smtClean="0"/>
              <a:t>11/06/2020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54125"/>
            <a:ext cx="6011863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495" y="4822624"/>
            <a:ext cx="5511174" cy="3945928"/>
          </a:xfrm>
          <a:prstGeom prst="rect">
            <a:avLst/>
          </a:prstGeom>
        </p:spPr>
        <p:txBody>
          <a:bodyPr vert="horz" lIns="92455" tIns="46227" rIns="92455" bIns="46227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20232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0934" y="9520232"/>
            <a:ext cx="2985621" cy="501656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r">
              <a:defRPr sz="1200"/>
            </a:lvl1pPr>
          </a:lstStyle>
          <a:p>
            <a:fld id="{35BDC58E-7D9B-4514-8CC7-51179D6BACE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9904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DC58E-7D9B-4514-8CC7-51179D6BACE7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1100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DC58E-7D9B-4514-8CC7-51179D6BACE7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334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DC58E-7D9B-4514-8CC7-51179D6BACE7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803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BDC58E-7D9B-4514-8CC7-51179D6BACE7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89484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4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55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5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469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569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432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79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162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47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4926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441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Click to edit Master text styles</a:t>
            </a:r>
          </a:p>
          <a:p>
            <a:pPr lvl="1"/>
            <a:r>
              <a:rPr lang="sl-SI"/>
              <a:t>Second level</a:t>
            </a:r>
          </a:p>
          <a:p>
            <a:pPr lvl="2"/>
            <a:r>
              <a:rPr lang="sl-SI"/>
              <a:t>Third level</a:t>
            </a:r>
          </a:p>
          <a:p>
            <a:pPr lvl="3"/>
            <a:r>
              <a:rPr lang="sl-SI"/>
              <a:t>Fourth level</a:t>
            </a:r>
          </a:p>
          <a:p>
            <a:pPr lvl="4"/>
            <a:r>
              <a:rPr lang="sl-SI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57ADD5-F1F7-0F48-9FA4-BB185491FD29}" type="datetimeFigureOut">
              <a:rPr lang="en-US" smtClean="0"/>
              <a:t>6/11/2020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5B654-C3BF-C04B-A461-A9E54D8C2C38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96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PT-sache-0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8" name="Title 5"/>
          <p:cNvSpPr>
            <a:spLocks noGrp="1"/>
          </p:cNvSpPr>
          <p:nvPr>
            <p:ph type="ctrTitle"/>
          </p:nvPr>
        </p:nvSpPr>
        <p:spPr>
          <a:xfrm>
            <a:off x="2316819" y="1850369"/>
            <a:ext cx="6518837" cy="1102519"/>
          </a:xfrm>
        </p:spPr>
        <p:txBody>
          <a:bodyPr>
            <a:noAutofit/>
          </a:bodyPr>
          <a:lstStyle/>
          <a:p>
            <a:r>
              <a:rPr lang="it-IT" sz="2800" b="1">
                <a:latin typeface="DecimaWE Rg" panose="02000000000000000000" pitchFamily="2" charset="0"/>
              </a:rPr>
              <a:t>SACHE </a:t>
            </a:r>
            <a:r>
              <a:rPr lang="it-IT" sz="2800" b="1" err="1">
                <a:latin typeface="DecimaWE Rg" panose="02000000000000000000" pitchFamily="2" charset="0"/>
              </a:rPr>
              <a:t>Strategy</a:t>
            </a:r>
            <a:r>
              <a:rPr lang="it-IT" sz="2800" b="1">
                <a:latin typeface="DecimaWE Rg" panose="02000000000000000000" pitchFamily="2" charset="0"/>
              </a:rPr>
              <a:t>: </a:t>
            </a:r>
            <a:br>
              <a:rPr lang="it-IT" sz="2800" b="1">
                <a:latin typeface="DecimaWE Rg" panose="02000000000000000000" pitchFamily="2" charset="0"/>
              </a:rPr>
            </a:br>
            <a:r>
              <a:rPr lang="it-IT" sz="2800" b="1">
                <a:latin typeface="DecimaWE Rg" panose="02000000000000000000" pitchFamily="2" charset="0"/>
              </a:rPr>
              <a:t>il contributo degli stakeholder regionali</a:t>
            </a:r>
            <a:endParaRPr lang="en-US" sz="2800" b="1">
              <a:latin typeface="DecimaWE Rg" panose="02000000000000000000" pitchFamily="2" charset="0"/>
            </a:endParaRP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5788" y="4275539"/>
            <a:ext cx="1621536" cy="359664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611793" y="4346326"/>
            <a:ext cx="40397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t-IT" dirty="0">
                <a:latin typeface="DecimaWE Rg" panose="02000000000000000000" pitchFamily="2" charset="0"/>
              </a:rPr>
              <a:t> </a:t>
            </a:r>
            <a:r>
              <a:rPr lang="it-IT" i="1" dirty="0">
                <a:latin typeface="DecimaWE Rg" panose="02000000000000000000" pitchFamily="2" charset="0"/>
              </a:rPr>
              <a:t>Direzione </a:t>
            </a:r>
            <a:r>
              <a:rPr lang="it-IT" i="1" dirty="0" smtClean="0">
                <a:latin typeface="DecimaWE Rg" panose="02000000000000000000" pitchFamily="2" charset="0"/>
              </a:rPr>
              <a:t>centrale </a:t>
            </a:r>
            <a:r>
              <a:rPr lang="it-IT" i="1" dirty="0">
                <a:latin typeface="DecimaWE Rg" panose="02000000000000000000" pitchFamily="2" charset="0"/>
              </a:rPr>
              <a:t>cultura e sport</a:t>
            </a:r>
            <a:endParaRPr lang="it-IT" sz="1000" i="1" dirty="0">
              <a:latin typeface="DecimaWE 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0834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537419" y="1704360"/>
            <a:ext cx="5578462" cy="857250"/>
          </a:xfrm>
        </p:spPr>
        <p:txBody>
          <a:bodyPr>
            <a:noAutofit/>
          </a:bodyPr>
          <a:lstStyle/>
          <a:p>
            <a:r>
              <a:rPr lang="en-US" sz="2400" b="1">
                <a:latin typeface="DecimaWE Rg" panose="02000000000000000000" pitchFamily="2" charset="0"/>
              </a:rPr>
              <a:t>GRAZIE PER L’ATTENZIONE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9" name="Title 2"/>
          <p:cNvSpPr txBox="1">
            <a:spLocks/>
          </p:cNvSpPr>
          <p:nvPr/>
        </p:nvSpPr>
        <p:spPr>
          <a:xfrm>
            <a:off x="1537419" y="2294554"/>
            <a:ext cx="5578462" cy="399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dirty="0">
                <a:latin typeface="DecimaWE Rg" panose="02000000000000000000" pitchFamily="2" charset="0"/>
              </a:rPr>
              <a:t>Direzione </a:t>
            </a:r>
            <a:r>
              <a:rPr lang="en-US" sz="1500" dirty="0" err="1" smtClean="0">
                <a:latin typeface="DecimaWE Rg" panose="02000000000000000000" pitchFamily="2" charset="0"/>
              </a:rPr>
              <a:t>centrale</a:t>
            </a:r>
            <a:r>
              <a:rPr lang="en-US" sz="1500" dirty="0" smtClean="0">
                <a:latin typeface="DecimaWE Rg" panose="02000000000000000000" pitchFamily="2" charset="0"/>
              </a:rPr>
              <a:t> </a:t>
            </a:r>
            <a:r>
              <a:rPr lang="en-US" sz="1500" dirty="0">
                <a:latin typeface="DecimaWE Rg" panose="02000000000000000000" pitchFamily="2" charset="0"/>
              </a:rPr>
              <a:t>cultura e sport</a:t>
            </a:r>
          </a:p>
        </p:txBody>
      </p:sp>
      <p:sp>
        <p:nvSpPr>
          <p:cNvPr id="11" name="Title 2"/>
          <p:cNvSpPr txBox="1">
            <a:spLocks/>
          </p:cNvSpPr>
          <p:nvPr/>
        </p:nvSpPr>
        <p:spPr>
          <a:xfrm>
            <a:off x="1537419" y="2575385"/>
            <a:ext cx="5578462" cy="399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500">
              <a:latin typeface="DecimaWE Rg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007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>
        <p14:prism isContent="1" isInverted="1"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575053" y="165338"/>
            <a:ext cx="5476536" cy="656278"/>
          </a:xfrm>
        </p:spPr>
        <p:txBody>
          <a:bodyPr>
            <a:noAutofit/>
          </a:bodyPr>
          <a:lstStyle/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05E8C8BD-F1C7-49A4-A3F6-84A723E62017}"/>
              </a:ext>
            </a:extLst>
          </p:cNvPr>
          <p:cNvSpPr txBox="1"/>
          <p:nvPr/>
        </p:nvSpPr>
        <p:spPr>
          <a:xfrm>
            <a:off x="1886563" y="1732413"/>
            <a:ext cx="247826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1500" dirty="0"/>
              <a:t>Pubblico coinvolto e partecipe, spesso giovane </a:t>
            </a:r>
          </a:p>
        </p:txBody>
      </p:sp>
      <p:sp>
        <p:nvSpPr>
          <p:cNvPr id="4" name="Rettangolo 3"/>
          <p:cNvSpPr/>
          <p:nvPr/>
        </p:nvSpPr>
        <p:spPr>
          <a:xfrm>
            <a:off x="2273967" y="841482"/>
            <a:ext cx="3912647" cy="3755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b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PUNTI DI FORZA</a:t>
            </a:r>
            <a:endParaRPr lang="it-IT" sz="1600" b="1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ttangolo con angoli arrotondati 9">
            <a:extLst>
              <a:ext uri="{FF2B5EF4-FFF2-40B4-BE49-F238E27FC236}">
                <a16:creationId xmlns:a16="http://schemas.microsoft.com/office/drawing/2014/main" id="{E604CF0D-57E8-49D5-8F72-E0F0C7DB1B0D}"/>
              </a:ext>
            </a:extLst>
          </p:cNvPr>
          <p:cNvSpPr/>
          <p:nvPr/>
        </p:nvSpPr>
        <p:spPr>
          <a:xfrm>
            <a:off x="1681290" y="3197209"/>
            <a:ext cx="2397983" cy="720229"/>
          </a:xfrm>
          <a:prstGeom prst="round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9CD5400-E1AF-42ED-924B-F5F1A4C85E71}"/>
              </a:ext>
            </a:extLst>
          </p:cNvPr>
          <p:cNvSpPr/>
          <p:nvPr/>
        </p:nvSpPr>
        <p:spPr>
          <a:xfrm>
            <a:off x="5725596" y="1941827"/>
            <a:ext cx="1901560" cy="82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ea typeface="Calibri" panose="020F0502020204030204" pitchFamily="34" charset="0"/>
                <a:cs typeface="Calibri" panose="020F0502020204030204" pitchFamily="34" charset="0"/>
              </a:rPr>
              <a:t>Infrastrutture digitali e tecnologiche sempre più sviluppate</a:t>
            </a:r>
            <a:endParaRPr lang="it-IT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CB83580E-B405-4AEB-A631-1B9AA2B74E90}"/>
              </a:ext>
            </a:extLst>
          </p:cNvPr>
          <p:cNvSpPr/>
          <p:nvPr/>
        </p:nvSpPr>
        <p:spPr>
          <a:xfrm>
            <a:off x="1783927" y="1721737"/>
            <a:ext cx="2683541" cy="575350"/>
          </a:xfrm>
          <a:prstGeom prst="round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624A2FFA-6776-46B1-9D6F-C616D62577C1}"/>
              </a:ext>
            </a:extLst>
          </p:cNvPr>
          <p:cNvSpPr/>
          <p:nvPr/>
        </p:nvSpPr>
        <p:spPr>
          <a:xfrm>
            <a:off x="1638758" y="3385982"/>
            <a:ext cx="248304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500" dirty="0"/>
              <a:t>Tradizione storica e culturale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D08B2BBF-7535-45B6-8A38-A9B0C095BDE1}"/>
              </a:ext>
            </a:extLst>
          </p:cNvPr>
          <p:cNvSpPr/>
          <p:nvPr/>
        </p:nvSpPr>
        <p:spPr>
          <a:xfrm>
            <a:off x="5593556" y="1841936"/>
            <a:ext cx="2207419" cy="921508"/>
          </a:xfrm>
          <a:prstGeom prst="round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478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sp>
        <p:nvSpPr>
          <p:cNvPr id="6" name="Title 2"/>
          <p:cNvSpPr>
            <a:spLocks noGrp="1"/>
          </p:cNvSpPr>
          <p:nvPr>
            <p:ph type="title"/>
          </p:nvPr>
        </p:nvSpPr>
        <p:spPr>
          <a:xfrm>
            <a:off x="1575053" y="165338"/>
            <a:ext cx="5476536" cy="656278"/>
          </a:xfrm>
        </p:spPr>
        <p:txBody>
          <a:bodyPr>
            <a:noAutofit/>
          </a:bodyPr>
          <a:lstStyle/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2" name="Rettangolo 1"/>
          <p:cNvSpPr/>
          <p:nvPr/>
        </p:nvSpPr>
        <p:spPr>
          <a:xfrm>
            <a:off x="2614745" y="1205007"/>
            <a:ext cx="230864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latin typeface="DecimaWE Rg" panose="02000000000000000000" pitchFamily="2" charset="0"/>
              </a:rPr>
              <a:t>PUNTI DI DEBOLEZZA</a:t>
            </a:r>
            <a:endParaRPr lang="it-IT" dirty="0"/>
          </a:p>
        </p:txBody>
      </p:sp>
      <p:sp>
        <p:nvSpPr>
          <p:cNvPr id="3" name="Rettangolo 2"/>
          <p:cNvSpPr/>
          <p:nvPr/>
        </p:nvSpPr>
        <p:spPr>
          <a:xfrm>
            <a:off x="5900609" y="2062267"/>
            <a:ext cx="2195383" cy="82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/>
              <a:t>Mancanza di visibilità e della strutturazione delle visual </a:t>
            </a:r>
            <a:r>
              <a:rPr lang="it-IT" sz="1500" dirty="0" err="1"/>
              <a:t>arts</a:t>
            </a:r>
            <a:r>
              <a:rPr lang="it-IT" sz="1500" dirty="0"/>
              <a:t> in FVG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B9CD5400-E1AF-42ED-924B-F5F1A4C85E71}"/>
              </a:ext>
            </a:extLst>
          </p:cNvPr>
          <p:cNvSpPr/>
          <p:nvPr/>
        </p:nvSpPr>
        <p:spPr>
          <a:xfrm>
            <a:off x="1237828" y="1837022"/>
            <a:ext cx="4209370" cy="5753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ea typeface="Calibri" panose="020F0502020204030204" pitchFamily="34" charset="0"/>
                <a:cs typeface="Calibri" panose="020F0502020204030204" pitchFamily="34" charset="0"/>
              </a:rPr>
              <a:t>Difficoltà delle ICC a collaborare con gli enti culturali e con altri settori</a:t>
            </a:r>
            <a:endParaRPr lang="it-IT" sz="15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8B45651A-D420-47F8-930D-F21261767D17}"/>
              </a:ext>
            </a:extLst>
          </p:cNvPr>
          <p:cNvSpPr/>
          <p:nvPr/>
        </p:nvSpPr>
        <p:spPr>
          <a:xfrm>
            <a:off x="1282409" y="3170646"/>
            <a:ext cx="4069167" cy="82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ea typeface="Calibri" panose="020F0502020204030204" pitchFamily="34" charset="0"/>
                <a:cs typeface="Calibri" panose="020F0502020204030204" pitchFamily="34" charset="0"/>
              </a:rPr>
              <a:t>Differenze nell’approccio tra l’amministrazione pubblica e le ICC nel confronto del patrimonio culturale (conservazione/sfruttamento)</a:t>
            </a:r>
          </a:p>
        </p:txBody>
      </p:sp>
      <p:sp>
        <p:nvSpPr>
          <p:cNvPr id="13" name="Rettangolo con angoli arrotondati 12">
            <a:extLst>
              <a:ext uri="{FF2B5EF4-FFF2-40B4-BE49-F238E27FC236}">
                <a16:creationId xmlns:a16="http://schemas.microsoft.com/office/drawing/2014/main" id="{7A17D518-4866-4031-BB56-9FC3AE72853E}"/>
              </a:ext>
            </a:extLst>
          </p:cNvPr>
          <p:cNvSpPr/>
          <p:nvPr/>
        </p:nvSpPr>
        <p:spPr>
          <a:xfrm>
            <a:off x="1236379" y="1757532"/>
            <a:ext cx="4210819" cy="667346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953170E3-6C23-4007-86E2-9E013E6198FD}"/>
              </a:ext>
            </a:extLst>
          </p:cNvPr>
          <p:cNvSpPr/>
          <p:nvPr/>
        </p:nvSpPr>
        <p:spPr>
          <a:xfrm>
            <a:off x="5871775" y="1865524"/>
            <a:ext cx="2224217" cy="1093696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200982B7-85E6-457C-B374-0BBFB46285EE}"/>
              </a:ext>
            </a:extLst>
          </p:cNvPr>
          <p:cNvSpPr/>
          <p:nvPr/>
        </p:nvSpPr>
        <p:spPr>
          <a:xfrm>
            <a:off x="1282409" y="3083097"/>
            <a:ext cx="4118757" cy="997440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537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287407F-F8C8-4BD6-85CB-86ECFBF68060}"/>
              </a:ext>
            </a:extLst>
          </p:cNvPr>
          <p:cNvSpPr txBox="1"/>
          <p:nvPr/>
        </p:nvSpPr>
        <p:spPr>
          <a:xfrm>
            <a:off x="3250921" y="818962"/>
            <a:ext cx="21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DecimaWE Rg" panose="02000000000000000000" pitchFamily="2" charset="0"/>
              </a:rPr>
              <a:t> </a:t>
            </a:r>
            <a:r>
              <a:rPr lang="en-US" b="1">
                <a:latin typeface="DecimaWE Rg" panose="02000000000000000000" pitchFamily="2" charset="0"/>
              </a:rPr>
              <a:t>OPPORTUNITÀ</a:t>
            </a:r>
            <a:endParaRPr lang="en-US">
              <a:latin typeface="DecimaWE Rg" panose="02000000000000000000" pitchFamily="2" charset="0"/>
            </a:endParaRPr>
          </a:p>
        </p:txBody>
      </p:sp>
      <p:sp>
        <p:nvSpPr>
          <p:cNvPr id="2" name="Rettangolo 1"/>
          <p:cNvSpPr/>
          <p:nvPr/>
        </p:nvSpPr>
        <p:spPr>
          <a:xfrm>
            <a:off x="981258" y="2649375"/>
            <a:ext cx="3211298" cy="1563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Maggior partecipazione della comunità con le realtà economiche locali; incontro tra enti culturali, università e imprese (tra domanda e offerta); maggiore collaborazione tra ICC e gli artisti (soprattutto quelli visual)</a:t>
            </a:r>
            <a:endParaRPr lang="it-IT" sz="1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ACC33850-F7B8-47A0-B63F-2B5A76F5CCF0}"/>
              </a:ext>
            </a:extLst>
          </p:cNvPr>
          <p:cNvSpPr/>
          <p:nvPr/>
        </p:nvSpPr>
        <p:spPr>
          <a:xfrm>
            <a:off x="1895159" y="1501416"/>
            <a:ext cx="2314446" cy="8333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Nuove possibilità con le tecnologie digitali ( per es. nei musei</a:t>
            </a:r>
            <a:r>
              <a:rPr lang="it-IT" sz="15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579612C6-6847-4323-B4A1-0BC66BAA23D1}"/>
              </a:ext>
            </a:extLst>
          </p:cNvPr>
          <p:cNvSpPr txBox="1">
            <a:spLocks/>
          </p:cNvSpPr>
          <p:nvPr/>
        </p:nvSpPr>
        <p:spPr>
          <a:xfrm>
            <a:off x="1575053" y="165338"/>
            <a:ext cx="5476536" cy="656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0D19E73D-EC04-4AAB-8CCE-18FAC36C3612}"/>
              </a:ext>
            </a:extLst>
          </p:cNvPr>
          <p:cNvSpPr/>
          <p:nvPr/>
        </p:nvSpPr>
        <p:spPr>
          <a:xfrm>
            <a:off x="4761470" y="1549693"/>
            <a:ext cx="3447535" cy="1810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Uso di strumenti e tecniche gestionali innovativi (p. es. audience </a:t>
            </a:r>
            <a:r>
              <a:rPr lang="it-IT" sz="150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development</a:t>
            </a:r>
            <a:r>
              <a:rPr lang="it-IT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co-creazione, strumenti per la verifica dei comportamenti del pubblico all’interno di spazi espositivi e piattaforme dedicate alla co-creazione di contenuti attraverso pratiche curatoriali innovative)</a:t>
            </a:r>
            <a:endParaRPr lang="it-IT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4FA501E9-D13E-4836-93B6-BB327F76B4A4}"/>
              </a:ext>
            </a:extLst>
          </p:cNvPr>
          <p:cNvSpPr/>
          <p:nvPr/>
        </p:nvSpPr>
        <p:spPr>
          <a:xfrm>
            <a:off x="1867099" y="1498071"/>
            <a:ext cx="2375803" cy="798400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B87A67E0-0E38-4569-AC92-7FD78477983C}"/>
              </a:ext>
            </a:extLst>
          </p:cNvPr>
          <p:cNvSpPr/>
          <p:nvPr/>
        </p:nvSpPr>
        <p:spPr>
          <a:xfrm>
            <a:off x="4720282" y="1490243"/>
            <a:ext cx="3488724" cy="1974435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248F1F62-1E29-4DE1-BD23-273E198B4224}"/>
              </a:ext>
            </a:extLst>
          </p:cNvPr>
          <p:cNvSpPr/>
          <p:nvPr/>
        </p:nvSpPr>
        <p:spPr>
          <a:xfrm>
            <a:off x="934993" y="2576692"/>
            <a:ext cx="3303829" cy="1708681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28A32F5D-7024-4D0B-B89A-7742317D8516}"/>
              </a:ext>
            </a:extLst>
          </p:cNvPr>
          <p:cNvSpPr/>
          <p:nvPr/>
        </p:nvSpPr>
        <p:spPr>
          <a:xfrm>
            <a:off x="4626217" y="3615497"/>
            <a:ext cx="2314446" cy="10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Crescente consapevolezza dei vantaggi derivanti dalla cooperazione fra diversi attori del settore </a:t>
            </a:r>
            <a:endParaRPr lang="it-IT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836887E0-E230-4735-9CB6-181773E08532}"/>
              </a:ext>
            </a:extLst>
          </p:cNvPr>
          <p:cNvSpPr/>
          <p:nvPr/>
        </p:nvSpPr>
        <p:spPr>
          <a:xfrm>
            <a:off x="4626217" y="3598639"/>
            <a:ext cx="2375803" cy="1069332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243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9" name="CasellaDiTesto 8">
            <a:extLst>
              <a:ext uri="{FF2B5EF4-FFF2-40B4-BE49-F238E27FC236}">
                <a16:creationId xmlns:a16="http://schemas.microsoft.com/office/drawing/2014/main" id="{772E48AB-EDC1-4203-9752-15E793BA96F9}"/>
              </a:ext>
            </a:extLst>
          </p:cNvPr>
          <p:cNvSpPr txBox="1"/>
          <p:nvPr/>
        </p:nvSpPr>
        <p:spPr>
          <a:xfrm>
            <a:off x="3250921" y="818962"/>
            <a:ext cx="21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DecimaWE Rg" panose="02000000000000000000" pitchFamily="2" charset="0"/>
              </a:rPr>
              <a:t> </a:t>
            </a:r>
            <a:r>
              <a:rPr lang="en-US" b="1">
                <a:latin typeface="DecimaWE Rg" panose="02000000000000000000" pitchFamily="2" charset="0"/>
              </a:rPr>
              <a:t>OPPORTUNITÀ</a:t>
            </a:r>
            <a:endParaRPr lang="en-US">
              <a:latin typeface="DecimaWE Rg" panose="02000000000000000000" pitchFamily="2" charset="0"/>
            </a:endParaRP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8C46C443-F4E1-40F9-A78C-ACA20B7F0606}"/>
              </a:ext>
            </a:extLst>
          </p:cNvPr>
          <p:cNvSpPr txBox="1">
            <a:spLocks/>
          </p:cNvSpPr>
          <p:nvPr/>
        </p:nvSpPr>
        <p:spPr>
          <a:xfrm>
            <a:off x="1575053" y="165338"/>
            <a:ext cx="5476536" cy="656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7C3A7158-AAE8-4526-A7C9-57EE45E1220D}"/>
              </a:ext>
            </a:extLst>
          </p:cNvPr>
          <p:cNvSpPr/>
          <p:nvPr/>
        </p:nvSpPr>
        <p:spPr>
          <a:xfrm>
            <a:off x="1742303" y="1475240"/>
            <a:ext cx="2375803" cy="82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Coinvolgimento sia delle ICC che di quelle satelliti (filiera allungata)</a:t>
            </a:r>
            <a:endParaRPr lang="it-IT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9809C4FA-E65A-48D7-8E51-AD68DDE38ECF}"/>
              </a:ext>
            </a:extLst>
          </p:cNvPr>
          <p:cNvSpPr/>
          <p:nvPr/>
        </p:nvSpPr>
        <p:spPr>
          <a:xfrm>
            <a:off x="1742303" y="1425815"/>
            <a:ext cx="2375803" cy="871765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09F53DC3-4009-4B07-8943-EEE4C5E0822E}"/>
              </a:ext>
            </a:extLst>
          </p:cNvPr>
          <p:cNvSpPr/>
          <p:nvPr/>
        </p:nvSpPr>
        <p:spPr>
          <a:xfrm>
            <a:off x="4832468" y="1704517"/>
            <a:ext cx="3624649" cy="822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Diversificazione delle offerte in base a diversi segmenti del pubblico (</a:t>
            </a:r>
            <a:r>
              <a:rPr lang="it-IT" sz="1500" i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senior, giovane, familiare, </a:t>
            </a:r>
            <a:r>
              <a:rPr lang="it-IT" sz="1500" i="1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deluxe</a:t>
            </a:r>
            <a:r>
              <a:rPr lang="it-IT" sz="1500" i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it-IT" sz="150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etc</a:t>
            </a:r>
            <a:r>
              <a:rPr lang="it-IT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it-IT" sz="150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5DD0C73F-9DBB-43E7-BD7C-8D0B6D575F86}"/>
              </a:ext>
            </a:extLst>
          </p:cNvPr>
          <p:cNvSpPr/>
          <p:nvPr/>
        </p:nvSpPr>
        <p:spPr>
          <a:xfrm>
            <a:off x="4635707" y="1679804"/>
            <a:ext cx="3990692" cy="871765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BE9912A7-88FB-4E9E-80C4-D5693FE4450B}"/>
              </a:ext>
            </a:extLst>
          </p:cNvPr>
          <p:cNvSpPr/>
          <p:nvPr/>
        </p:nvSpPr>
        <p:spPr>
          <a:xfrm>
            <a:off x="1849596" y="2892576"/>
            <a:ext cx="3990691" cy="10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Ispirazione proveniente dal patrimonio culturale; coinvolgimento degli artigiani locali, che possono attingere dal patrimonio culturale e spunti per la realizzazione dei loro manufatti</a:t>
            </a:r>
            <a:endParaRPr lang="it-IT" sz="15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08195434-344C-4DAB-8172-0D197BD472E2}"/>
              </a:ext>
            </a:extLst>
          </p:cNvPr>
          <p:cNvSpPr/>
          <p:nvPr/>
        </p:nvSpPr>
        <p:spPr>
          <a:xfrm>
            <a:off x="1742302" y="2848886"/>
            <a:ext cx="4155990" cy="1171179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8717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9" name="Rettangolo 8">
            <a:extLst>
              <a:ext uri="{FF2B5EF4-FFF2-40B4-BE49-F238E27FC236}">
                <a16:creationId xmlns:a16="http://schemas.microsoft.com/office/drawing/2014/main" id="{D779AD23-AC4C-4118-B775-3A7B4B90761A}"/>
              </a:ext>
            </a:extLst>
          </p:cNvPr>
          <p:cNvSpPr/>
          <p:nvPr/>
        </p:nvSpPr>
        <p:spPr>
          <a:xfrm>
            <a:off x="1681024" y="1494779"/>
            <a:ext cx="2609925" cy="1316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07000"/>
              </a:lnSpc>
              <a:spcAft>
                <a:spcPts val="500"/>
              </a:spcAft>
              <a:tabLst>
                <a:tab pos="457200" algn="l"/>
              </a:tabLst>
            </a:pPr>
            <a:r>
              <a:rPr lang="it-IT" sz="15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Sviluppo del turismo culturale e creazione di percorsi culturali che permettano al turista di conoscere la lingua, la storia e il paesaggio di un territorio</a:t>
            </a:r>
            <a:endParaRPr lang="it-IT" sz="15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5D54B777-0234-4DFE-8D43-B4C85BB2A03F}"/>
              </a:ext>
            </a:extLst>
          </p:cNvPr>
          <p:cNvSpPr txBox="1"/>
          <p:nvPr/>
        </p:nvSpPr>
        <p:spPr>
          <a:xfrm>
            <a:off x="3250921" y="818962"/>
            <a:ext cx="21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DecimaWE Rg" panose="02000000000000000000" pitchFamily="2" charset="0"/>
              </a:rPr>
              <a:t> </a:t>
            </a:r>
            <a:r>
              <a:rPr lang="en-US" b="1">
                <a:latin typeface="DecimaWE Rg" panose="02000000000000000000" pitchFamily="2" charset="0"/>
              </a:rPr>
              <a:t>OPPORTUNITÀ</a:t>
            </a:r>
            <a:endParaRPr lang="en-US">
              <a:latin typeface="DecimaWE Rg" panose="02000000000000000000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95BC6D86-BCCF-4B8A-8A15-703E00266C2E}"/>
              </a:ext>
            </a:extLst>
          </p:cNvPr>
          <p:cNvSpPr txBox="1">
            <a:spLocks/>
          </p:cNvSpPr>
          <p:nvPr/>
        </p:nvSpPr>
        <p:spPr>
          <a:xfrm>
            <a:off x="1575053" y="165338"/>
            <a:ext cx="5476536" cy="656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70ADE5D4-5DDB-4CD3-BAA5-7CB47C949766}"/>
              </a:ext>
            </a:extLst>
          </p:cNvPr>
          <p:cNvSpPr/>
          <p:nvPr/>
        </p:nvSpPr>
        <p:spPr>
          <a:xfrm>
            <a:off x="4986084" y="1906248"/>
            <a:ext cx="3560673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500"/>
              <a:t>Progetti short che garantiscano un riscontro effettivo ed immediato nel territorio, nonché capaci di attrarre nuovi finanziatori, intercettare nuovi capitali e linee di investimenti e nuovi stakeholders</a:t>
            </a: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1DEFA7E8-2CCC-4254-BD40-41B27F41E4C5}"/>
              </a:ext>
            </a:extLst>
          </p:cNvPr>
          <p:cNvSpPr/>
          <p:nvPr/>
        </p:nvSpPr>
        <p:spPr>
          <a:xfrm>
            <a:off x="1275287" y="3284835"/>
            <a:ext cx="29903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500" dirty="0"/>
              <a:t>Potenziamento ed ampliamento dell’offerta formativa di professionalità nel settore creativo e culturale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185273DF-A604-4F6A-A457-730B5B6E525A}"/>
              </a:ext>
            </a:extLst>
          </p:cNvPr>
          <p:cNvSpPr/>
          <p:nvPr/>
        </p:nvSpPr>
        <p:spPr>
          <a:xfrm>
            <a:off x="1659467" y="1433582"/>
            <a:ext cx="2653041" cy="1409005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F9F5E7B2-4E2A-4994-86C6-A9F1F3F6B311}"/>
              </a:ext>
            </a:extLst>
          </p:cNvPr>
          <p:cNvSpPr/>
          <p:nvPr/>
        </p:nvSpPr>
        <p:spPr>
          <a:xfrm>
            <a:off x="4925770" y="1824992"/>
            <a:ext cx="3707484" cy="1409005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FA5D3780-856C-44F1-9F8E-E774C37FDFC9}"/>
              </a:ext>
            </a:extLst>
          </p:cNvPr>
          <p:cNvSpPr/>
          <p:nvPr/>
        </p:nvSpPr>
        <p:spPr>
          <a:xfrm>
            <a:off x="1228402" y="3204519"/>
            <a:ext cx="3084106" cy="1149178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con angoli arrotondati 15">
            <a:extLst>
              <a:ext uri="{FF2B5EF4-FFF2-40B4-BE49-F238E27FC236}">
                <a16:creationId xmlns:a16="http://schemas.microsoft.com/office/drawing/2014/main" id="{E046B5B1-3155-43F8-8870-3B315944D648}"/>
              </a:ext>
            </a:extLst>
          </p:cNvPr>
          <p:cNvSpPr/>
          <p:nvPr/>
        </p:nvSpPr>
        <p:spPr>
          <a:xfrm>
            <a:off x="4831494" y="3468208"/>
            <a:ext cx="2040794" cy="953774"/>
          </a:xfrm>
          <a:prstGeom prst="round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87FF33AB-638B-425D-9460-1C423BF8F67F}"/>
              </a:ext>
            </a:extLst>
          </p:cNvPr>
          <p:cNvSpPr/>
          <p:nvPr/>
        </p:nvSpPr>
        <p:spPr>
          <a:xfrm>
            <a:off x="4831495" y="3533028"/>
            <a:ext cx="1862200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500" dirty="0"/>
              <a:t>Fondi europei a supporto del settore culturale e creativo </a:t>
            </a:r>
          </a:p>
        </p:txBody>
      </p:sp>
    </p:spTree>
    <p:extLst>
      <p:ext uri="{BB962C8B-B14F-4D97-AF65-F5344CB8AC3E}">
        <p14:creationId xmlns:p14="http://schemas.microsoft.com/office/powerpoint/2010/main" val="58663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7" name="CasellaDiTesto 6">
            <a:extLst>
              <a:ext uri="{FF2B5EF4-FFF2-40B4-BE49-F238E27FC236}">
                <a16:creationId xmlns:a16="http://schemas.microsoft.com/office/drawing/2014/main" id="{4287407F-F8C8-4BD6-85CB-86ECFBF68060}"/>
              </a:ext>
            </a:extLst>
          </p:cNvPr>
          <p:cNvSpPr txBox="1"/>
          <p:nvPr/>
        </p:nvSpPr>
        <p:spPr>
          <a:xfrm>
            <a:off x="1041112" y="3103956"/>
            <a:ext cx="3683288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it-IT" sz="1500"/>
              <a:t>Limitare i gruppi target a uno o due principali; sviluppare una strategia di marketing consistente; trovare possibilità di attività congiunte tra cultural asset</a:t>
            </a:r>
            <a:r>
              <a:rPr lang="it-IT" sz="1500" b="1"/>
              <a:t>;</a:t>
            </a:r>
            <a:r>
              <a:rPr lang="it-IT" sz="1500"/>
              <a:t> sviluppare prodotti turistici unici.</a:t>
            </a:r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E57C74AC-81ED-4800-91E6-E4FCA04BAFBC}"/>
              </a:ext>
            </a:extLst>
          </p:cNvPr>
          <p:cNvSpPr/>
          <p:nvPr/>
        </p:nvSpPr>
        <p:spPr>
          <a:xfrm>
            <a:off x="1705232" y="1632291"/>
            <a:ext cx="264846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500" dirty="0"/>
              <a:t>Le politiche pubbliche possono svolgere un ruolo importante nella contaminazione incrociata tra ICC e patrimonio culturale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5573F419-B013-44A2-863A-6C83CE484E8D}"/>
              </a:ext>
            </a:extLst>
          </p:cNvPr>
          <p:cNvSpPr txBox="1"/>
          <p:nvPr/>
        </p:nvSpPr>
        <p:spPr>
          <a:xfrm>
            <a:off x="3250921" y="818962"/>
            <a:ext cx="21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DecimaWE Rg" panose="02000000000000000000" pitchFamily="2" charset="0"/>
              </a:rPr>
              <a:t> </a:t>
            </a:r>
            <a:r>
              <a:rPr lang="en-US" b="1">
                <a:latin typeface="DecimaWE Rg" panose="02000000000000000000" pitchFamily="2" charset="0"/>
              </a:rPr>
              <a:t>OPPORTUNITÀ</a:t>
            </a:r>
            <a:endParaRPr lang="en-US">
              <a:latin typeface="DecimaWE Rg" panose="02000000000000000000" pitchFamily="2" charset="0"/>
            </a:endParaRPr>
          </a:p>
        </p:txBody>
      </p:sp>
      <p:sp>
        <p:nvSpPr>
          <p:cNvPr id="10" name="Title 2">
            <a:extLst>
              <a:ext uri="{FF2B5EF4-FFF2-40B4-BE49-F238E27FC236}">
                <a16:creationId xmlns:a16="http://schemas.microsoft.com/office/drawing/2014/main" id="{86154B67-5F47-4BD5-AF73-F9E9D11C6295}"/>
              </a:ext>
            </a:extLst>
          </p:cNvPr>
          <p:cNvSpPr txBox="1">
            <a:spLocks/>
          </p:cNvSpPr>
          <p:nvPr/>
        </p:nvSpPr>
        <p:spPr>
          <a:xfrm>
            <a:off x="1575053" y="165338"/>
            <a:ext cx="5476536" cy="656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sp>
        <p:nvSpPr>
          <p:cNvPr id="11" name="Rettangolo 10">
            <a:extLst>
              <a:ext uri="{FF2B5EF4-FFF2-40B4-BE49-F238E27FC236}">
                <a16:creationId xmlns:a16="http://schemas.microsoft.com/office/drawing/2014/main" id="{3632BDA9-132C-4A17-A496-71BC0E418C94}"/>
              </a:ext>
            </a:extLst>
          </p:cNvPr>
          <p:cNvSpPr/>
          <p:nvPr/>
        </p:nvSpPr>
        <p:spPr>
          <a:xfrm>
            <a:off x="1659467" y="1573427"/>
            <a:ext cx="2727182" cy="1124465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6F49AC23-91F1-41EB-B540-B20C002C7F48}"/>
              </a:ext>
            </a:extLst>
          </p:cNvPr>
          <p:cNvSpPr/>
          <p:nvPr/>
        </p:nvSpPr>
        <p:spPr>
          <a:xfrm>
            <a:off x="5295749" y="1841918"/>
            <a:ext cx="3208638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it-IT" sz="1500"/>
              <a:t>Le amministrazioni locali devono fornire strumenti e aiuti agli investitori privati per proposte che sviluppino le imprese culturali e per eventi che promuovano prodotti locali</a:t>
            </a:r>
          </a:p>
        </p:txBody>
      </p:sp>
      <p:sp>
        <p:nvSpPr>
          <p:cNvPr id="13" name="Rettangolo 12">
            <a:extLst>
              <a:ext uri="{FF2B5EF4-FFF2-40B4-BE49-F238E27FC236}">
                <a16:creationId xmlns:a16="http://schemas.microsoft.com/office/drawing/2014/main" id="{3DAE405B-CE3B-435F-80D1-26CCC34D1BF6}"/>
              </a:ext>
            </a:extLst>
          </p:cNvPr>
          <p:cNvSpPr/>
          <p:nvPr/>
        </p:nvSpPr>
        <p:spPr>
          <a:xfrm>
            <a:off x="5177023" y="1777143"/>
            <a:ext cx="3327363" cy="1377949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>
            <a:extLst>
              <a:ext uri="{FF2B5EF4-FFF2-40B4-BE49-F238E27FC236}">
                <a16:creationId xmlns:a16="http://schemas.microsoft.com/office/drawing/2014/main" id="{481006DF-407D-477A-97F6-68DADDA84472}"/>
              </a:ext>
            </a:extLst>
          </p:cNvPr>
          <p:cNvSpPr/>
          <p:nvPr/>
        </p:nvSpPr>
        <p:spPr>
          <a:xfrm>
            <a:off x="953434" y="2994454"/>
            <a:ext cx="3770966" cy="1445741"/>
          </a:xfrm>
          <a:prstGeom prst="rect">
            <a:avLst/>
          </a:prstGeom>
          <a:noFill/>
          <a:ln w="38100">
            <a:solidFill>
              <a:srgbClr val="8FC742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548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34" y="7434"/>
            <a:ext cx="9144000" cy="5143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505B4C2-73DD-435F-A5B0-80B48EE89561}"/>
              </a:ext>
            </a:extLst>
          </p:cNvPr>
          <p:cNvSpPr txBox="1"/>
          <p:nvPr/>
        </p:nvSpPr>
        <p:spPr>
          <a:xfrm>
            <a:off x="3250921" y="818962"/>
            <a:ext cx="21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DecimaWE Rg" panose="02000000000000000000" pitchFamily="2" charset="0"/>
              </a:rPr>
              <a:t> </a:t>
            </a:r>
            <a:r>
              <a:rPr lang="en-US" b="1">
                <a:latin typeface="DecimaWE Rg" panose="02000000000000000000" pitchFamily="2" charset="0"/>
              </a:rPr>
              <a:t>MINACCE</a:t>
            </a:r>
            <a:endParaRPr lang="en-US">
              <a:latin typeface="DecimaWE Rg" panose="02000000000000000000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8603840C-A02A-47BA-B168-677CAC10865B}"/>
              </a:ext>
            </a:extLst>
          </p:cNvPr>
          <p:cNvSpPr txBox="1">
            <a:spLocks/>
          </p:cNvSpPr>
          <p:nvPr/>
        </p:nvSpPr>
        <p:spPr>
          <a:xfrm>
            <a:off x="1575053" y="165338"/>
            <a:ext cx="5476536" cy="656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32FC17CC-93EA-476F-92D1-7EA80A4193FD}"/>
              </a:ext>
            </a:extLst>
          </p:cNvPr>
          <p:cNvSpPr/>
          <p:nvPr/>
        </p:nvSpPr>
        <p:spPr>
          <a:xfrm>
            <a:off x="2939661" y="1519541"/>
            <a:ext cx="2747319" cy="723824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961F354-D73E-42A0-93F5-904567429A72}"/>
              </a:ext>
            </a:extLst>
          </p:cNvPr>
          <p:cNvSpPr/>
          <p:nvPr/>
        </p:nvSpPr>
        <p:spPr>
          <a:xfrm>
            <a:off x="2947095" y="1589655"/>
            <a:ext cx="274731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500" dirty="0"/>
              <a:t>Mancata individuazione di </a:t>
            </a:r>
            <a:r>
              <a:rPr lang="it-IT" sz="1500" dirty="0" smtClean="0"/>
              <a:t>audience </a:t>
            </a:r>
            <a:r>
              <a:rPr lang="it-IT" sz="1500" dirty="0"/>
              <a:t>coinvolta e preparata</a:t>
            </a:r>
          </a:p>
        </p:txBody>
      </p:sp>
      <p:sp>
        <p:nvSpPr>
          <p:cNvPr id="3" name="Rettangolo 2">
            <a:extLst>
              <a:ext uri="{FF2B5EF4-FFF2-40B4-BE49-F238E27FC236}">
                <a16:creationId xmlns:a16="http://schemas.microsoft.com/office/drawing/2014/main" id="{92C12D31-99E3-4600-B992-920FC1C4E8F9}"/>
              </a:ext>
            </a:extLst>
          </p:cNvPr>
          <p:cNvSpPr/>
          <p:nvPr/>
        </p:nvSpPr>
        <p:spPr>
          <a:xfrm>
            <a:off x="5015762" y="1631289"/>
            <a:ext cx="2815281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it-IT" sz="1500" dirty="0"/>
          </a:p>
        </p:txBody>
      </p:sp>
      <p:sp>
        <p:nvSpPr>
          <p:cNvPr id="14" name="Rettangolo con angoli arrotondati 13">
            <a:extLst>
              <a:ext uri="{FF2B5EF4-FFF2-40B4-BE49-F238E27FC236}">
                <a16:creationId xmlns:a16="http://schemas.microsoft.com/office/drawing/2014/main" id="{33A998FD-13AA-476A-8EBD-C29581B2333E}"/>
              </a:ext>
            </a:extLst>
          </p:cNvPr>
          <p:cNvSpPr/>
          <p:nvPr/>
        </p:nvSpPr>
        <p:spPr>
          <a:xfrm>
            <a:off x="1425959" y="2930122"/>
            <a:ext cx="2887362" cy="872911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C6E06D82-B68F-41C9-8D5C-9699DA36283D}"/>
              </a:ext>
            </a:extLst>
          </p:cNvPr>
          <p:cNvSpPr/>
          <p:nvPr/>
        </p:nvSpPr>
        <p:spPr>
          <a:xfrm>
            <a:off x="1425959" y="2983922"/>
            <a:ext cx="288736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500" dirty="0"/>
              <a:t>Mancanza di sufficiente supporto istituzionale per le ICC e connessa mancanza di credibilità delle ICC</a:t>
            </a:r>
          </a:p>
        </p:txBody>
      </p:sp>
      <p:sp>
        <p:nvSpPr>
          <p:cNvPr id="15" name="Rettangolo con angoli arrotondati 14">
            <a:extLst>
              <a:ext uri="{FF2B5EF4-FFF2-40B4-BE49-F238E27FC236}">
                <a16:creationId xmlns:a16="http://schemas.microsoft.com/office/drawing/2014/main" id="{0B6BF7F7-2897-438C-A8C8-3E9FE7887D9E}"/>
              </a:ext>
            </a:extLst>
          </p:cNvPr>
          <p:cNvSpPr/>
          <p:nvPr/>
        </p:nvSpPr>
        <p:spPr>
          <a:xfrm>
            <a:off x="4463227" y="2939882"/>
            <a:ext cx="2936789" cy="872911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Rettangolo 5">
            <a:extLst>
              <a:ext uri="{FF2B5EF4-FFF2-40B4-BE49-F238E27FC236}">
                <a16:creationId xmlns:a16="http://schemas.microsoft.com/office/drawing/2014/main" id="{546A8A20-B1A8-448C-ACF8-E2E5EAB423D5}"/>
              </a:ext>
            </a:extLst>
          </p:cNvPr>
          <p:cNvSpPr/>
          <p:nvPr/>
        </p:nvSpPr>
        <p:spPr>
          <a:xfrm>
            <a:off x="4517613" y="3018203"/>
            <a:ext cx="282801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500" dirty="0"/>
              <a:t>Focalizzazione quasi esclusiva sui bisogni dei turisti, dimenticando quelli della comunità locale</a:t>
            </a:r>
          </a:p>
        </p:txBody>
      </p:sp>
    </p:spTree>
    <p:extLst>
      <p:ext uri="{BB962C8B-B14F-4D97-AF65-F5344CB8AC3E}">
        <p14:creationId xmlns:p14="http://schemas.microsoft.com/office/powerpoint/2010/main" val="2157421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PPT-sache-02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040"/>
            <a:ext cx="9144000" cy="5143500"/>
          </a:xfrm>
          <a:prstGeom prst="rect">
            <a:avLst/>
          </a:prstGeom>
        </p:spPr>
      </p:pic>
      <p:pic>
        <p:nvPicPr>
          <p:cNvPr id="8" name="Immagin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5881" y="1020319"/>
            <a:ext cx="1725511" cy="38272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6505B4C2-73DD-435F-A5B0-80B48EE89561}"/>
              </a:ext>
            </a:extLst>
          </p:cNvPr>
          <p:cNvSpPr txBox="1"/>
          <p:nvPr/>
        </p:nvSpPr>
        <p:spPr>
          <a:xfrm>
            <a:off x="3250921" y="818962"/>
            <a:ext cx="212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>
                <a:latin typeface="DecimaWE Rg" panose="02000000000000000000" pitchFamily="2" charset="0"/>
              </a:rPr>
              <a:t> </a:t>
            </a:r>
            <a:r>
              <a:rPr lang="en-US" b="1">
                <a:latin typeface="DecimaWE Rg" panose="02000000000000000000" pitchFamily="2" charset="0"/>
              </a:rPr>
              <a:t>MINACCE</a:t>
            </a:r>
            <a:endParaRPr lang="en-US">
              <a:latin typeface="DecimaWE Rg" panose="02000000000000000000" pitchFamily="2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8603840C-A02A-47BA-B168-677CAC10865B}"/>
              </a:ext>
            </a:extLst>
          </p:cNvPr>
          <p:cNvSpPr txBox="1">
            <a:spLocks/>
          </p:cNvSpPr>
          <p:nvPr/>
        </p:nvSpPr>
        <p:spPr>
          <a:xfrm>
            <a:off x="1575053" y="165338"/>
            <a:ext cx="5476536" cy="6562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b="1" dirty="0" err="1">
                <a:latin typeface="DecimaWE Rg" panose="02000000000000000000" pitchFamily="2" charset="0"/>
              </a:rPr>
              <a:t>Analisi</a:t>
            </a:r>
            <a:r>
              <a:rPr lang="en-US" sz="2000" b="1" dirty="0">
                <a:latin typeface="DecimaWE Rg" panose="02000000000000000000" pitchFamily="2" charset="0"/>
              </a:rPr>
              <a:t> SWOT </a:t>
            </a:r>
            <a:r>
              <a:rPr lang="en-US" sz="2000" b="1" dirty="0" err="1">
                <a:latin typeface="DecimaWE Rg" panose="02000000000000000000" pitchFamily="2" charset="0"/>
              </a:rPr>
              <a:t>sul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patrimonio</a:t>
            </a:r>
            <a:r>
              <a:rPr lang="en-US" sz="2000" b="1" dirty="0">
                <a:latin typeface="DecimaWE Rg" panose="02000000000000000000" pitchFamily="2" charset="0"/>
              </a:rPr>
              <a:t> </a:t>
            </a:r>
            <a:r>
              <a:rPr lang="en-US" sz="2000" b="1" dirty="0" err="1">
                <a:latin typeface="DecimaWE Rg" panose="02000000000000000000" pitchFamily="2" charset="0"/>
              </a:rPr>
              <a:t>culturale</a:t>
            </a:r>
            <a:r>
              <a:rPr lang="en-US" sz="2000" b="1" dirty="0">
                <a:latin typeface="DecimaWE Rg" panose="02000000000000000000" pitchFamily="2" charset="0"/>
              </a:rPr>
              <a:t> in FVG</a:t>
            </a:r>
          </a:p>
        </p:txBody>
      </p:sp>
      <p:sp>
        <p:nvSpPr>
          <p:cNvPr id="12" name="Rettangolo con angoli arrotondati 11">
            <a:extLst>
              <a:ext uri="{FF2B5EF4-FFF2-40B4-BE49-F238E27FC236}">
                <a16:creationId xmlns:a16="http://schemas.microsoft.com/office/drawing/2014/main" id="{32FC17CC-93EA-476F-92D1-7EA80A4193FD}"/>
              </a:ext>
            </a:extLst>
          </p:cNvPr>
          <p:cNvSpPr/>
          <p:nvPr/>
        </p:nvSpPr>
        <p:spPr>
          <a:xfrm>
            <a:off x="1385502" y="1770463"/>
            <a:ext cx="2747319" cy="943440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" name="Rettangolo 1">
            <a:extLst>
              <a:ext uri="{FF2B5EF4-FFF2-40B4-BE49-F238E27FC236}">
                <a16:creationId xmlns:a16="http://schemas.microsoft.com/office/drawing/2014/main" id="{2961F354-D73E-42A0-93F5-904567429A72}"/>
              </a:ext>
            </a:extLst>
          </p:cNvPr>
          <p:cNvSpPr/>
          <p:nvPr/>
        </p:nvSpPr>
        <p:spPr>
          <a:xfrm>
            <a:off x="1361139" y="1841918"/>
            <a:ext cx="288736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600" dirty="0"/>
              <a:t>Aumento della competitività, globalizzazione, ingresso di nuovi attori sul mercato</a:t>
            </a:r>
          </a:p>
        </p:txBody>
      </p:sp>
      <p:sp>
        <p:nvSpPr>
          <p:cNvPr id="17" name="Rettangolo con angoli arrotondati 16">
            <a:extLst>
              <a:ext uri="{FF2B5EF4-FFF2-40B4-BE49-F238E27FC236}">
                <a16:creationId xmlns:a16="http://schemas.microsoft.com/office/drawing/2014/main" id="{C613D3DE-8F33-44BE-BCAF-C8E09A580D50}"/>
              </a:ext>
            </a:extLst>
          </p:cNvPr>
          <p:cNvSpPr/>
          <p:nvPr/>
        </p:nvSpPr>
        <p:spPr>
          <a:xfrm>
            <a:off x="4730342" y="1569706"/>
            <a:ext cx="3248294" cy="1869497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3FAA65F5-61A9-4806-AE53-D3E4DB546CED}"/>
              </a:ext>
            </a:extLst>
          </p:cNvPr>
          <p:cNvSpPr/>
          <p:nvPr/>
        </p:nvSpPr>
        <p:spPr>
          <a:xfrm>
            <a:off x="4804062" y="1689092"/>
            <a:ext cx="324829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600" dirty="0"/>
              <a:t>Insufficiente coordinamento e trasferimento di conoscenze fra stakeholder locali e altri soggetti, in particolare istituzioni culturali pubbliche e private, enti conservatori e curatori </a:t>
            </a:r>
          </a:p>
        </p:txBody>
      </p:sp>
      <p:sp>
        <p:nvSpPr>
          <p:cNvPr id="18" name="Rettangolo con angoli arrotondati 17">
            <a:extLst>
              <a:ext uri="{FF2B5EF4-FFF2-40B4-BE49-F238E27FC236}">
                <a16:creationId xmlns:a16="http://schemas.microsoft.com/office/drawing/2014/main" id="{DBC403A3-AC28-47B6-9EA1-2213C8441259}"/>
              </a:ext>
            </a:extLst>
          </p:cNvPr>
          <p:cNvSpPr/>
          <p:nvPr/>
        </p:nvSpPr>
        <p:spPr>
          <a:xfrm>
            <a:off x="1089020" y="3594281"/>
            <a:ext cx="5502876" cy="872911"/>
          </a:xfrm>
          <a:prstGeom prst="roundRect">
            <a:avLst/>
          </a:prstGeom>
          <a:noFill/>
          <a:ln w="38100">
            <a:solidFill>
              <a:srgbClr val="0C4CA3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379570A2-71DA-4151-90C6-1561249900D2}"/>
              </a:ext>
            </a:extLst>
          </p:cNvPr>
          <p:cNvSpPr/>
          <p:nvPr/>
        </p:nvSpPr>
        <p:spPr>
          <a:xfrm>
            <a:off x="1089020" y="3638321"/>
            <a:ext cx="557659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it-IT" sz="1500" dirty="0"/>
              <a:t>Erosione, anche in termini di significato, del patrimonio culturale da parte di eventi o iniziative che non </a:t>
            </a:r>
            <a:r>
              <a:rPr lang="it-IT" sz="1500" dirty="0" smtClean="0"/>
              <a:t>danno apporti in </a:t>
            </a:r>
            <a:r>
              <a:rPr lang="it-IT" sz="1500" dirty="0"/>
              <a:t>termini di sviluppo o definizione del patrimonio culturale </a:t>
            </a:r>
            <a:r>
              <a:rPr lang="it-IT" sz="1500" dirty="0" smtClean="0"/>
              <a:t>stesso</a:t>
            </a:r>
            <a:endParaRPr lang="it-IT" sz="1500" dirty="0"/>
          </a:p>
        </p:txBody>
      </p:sp>
    </p:spTree>
    <p:extLst>
      <p:ext uri="{BB962C8B-B14F-4D97-AF65-F5344CB8AC3E}">
        <p14:creationId xmlns:p14="http://schemas.microsoft.com/office/powerpoint/2010/main" val="2340856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DC653863C8D9A49AD0B30E5C6CF07BF" ma:contentTypeVersion="5" ma:contentTypeDescription="Create a new document." ma:contentTypeScope="" ma:versionID="203954db6b3bf6b9de18cb3d2a9c61df">
  <xsd:schema xmlns:xsd="http://www.w3.org/2001/XMLSchema" xmlns:xs="http://www.w3.org/2001/XMLSchema" xmlns:p="http://schemas.microsoft.com/office/2006/metadata/properties" xmlns:ns3="58d2b063-25e2-4f6f-a79b-5ac08a5ba215" xmlns:ns4="af684515-3148-4916-88ea-5a40f8e27ba3" targetNamespace="http://schemas.microsoft.com/office/2006/metadata/properties" ma:root="true" ma:fieldsID="88bad9eb707dab4ae239df6980761dc1" ns3:_="" ns4:_="">
    <xsd:import namespace="58d2b063-25e2-4f6f-a79b-5ac08a5ba215"/>
    <xsd:import namespace="af684515-3148-4916-88ea-5a40f8e27ba3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2b063-25e2-4f6f-a79b-5ac08a5ba21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684515-3148-4916-88ea-5a40f8e27ba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F8D4F18-7BAC-454E-97E2-49C662BCE68E}">
  <ds:schemaRefs>
    <ds:schemaRef ds:uri="58d2b063-25e2-4f6f-a79b-5ac08a5ba215"/>
    <ds:schemaRef ds:uri="af684515-3148-4916-88ea-5a40f8e27ba3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361BB385-0BC0-4F89-93A6-54C560E6CA41}">
  <ds:schemaRefs>
    <ds:schemaRef ds:uri="http://www.w3.org/XML/1998/namespace"/>
    <ds:schemaRef ds:uri="http://purl.org/dc/terms/"/>
    <ds:schemaRef ds:uri="af684515-3148-4916-88ea-5a40f8e27ba3"/>
    <ds:schemaRef ds:uri="http://purl.org/dc/elements/1.1/"/>
    <ds:schemaRef ds:uri="http://purl.org/dc/dcmitype/"/>
    <ds:schemaRef ds:uri="58d2b063-25e2-4f6f-a79b-5ac08a5ba21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CA8A603-0CAA-4AFF-857D-905F74F997D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564</Words>
  <Application>Microsoft Office PowerPoint</Application>
  <PresentationFormat>Presentazione su schermo (16:9)</PresentationFormat>
  <Paragraphs>50</Paragraphs>
  <Slides>10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5" baseType="lpstr">
      <vt:lpstr>Arial</vt:lpstr>
      <vt:lpstr>Calibri</vt:lpstr>
      <vt:lpstr>DecimaWE Rg</vt:lpstr>
      <vt:lpstr>Times New Roman</vt:lpstr>
      <vt:lpstr>Office Theme</vt:lpstr>
      <vt:lpstr>SACHE Strategy:  il contributo degli stakeholder regionali</vt:lpstr>
      <vt:lpstr>Analisi SWOT sul patrimonio culturale in FVG</vt:lpstr>
      <vt:lpstr>Analisi SWOT sul patrimonio culturale in FVG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GRAZIE PER L’ATTENZIONE</vt:lpstr>
    </vt:vector>
  </TitlesOfParts>
  <Company>Art 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Aleksander Legen</dc:creator>
  <cp:lastModifiedBy>Mengotti Elena</cp:lastModifiedBy>
  <cp:revision>13</cp:revision>
  <cp:lastPrinted>2020-06-09T08:22:35Z</cp:lastPrinted>
  <dcterms:created xsi:type="dcterms:W3CDTF">2019-10-10T11:20:32Z</dcterms:created>
  <dcterms:modified xsi:type="dcterms:W3CDTF">2020-06-11T07:24:26Z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0x010100DDC653863C8D9A49AD0B30E5C6CF07BF</vt:lpwstr>
  </property>
</Properties>
</file>