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8"/>
  </p:notesMasterIdLst>
  <p:handoutMasterIdLst>
    <p:handoutMasterId r:id="rId19"/>
  </p:handoutMasterIdLst>
  <p:sldIdLst>
    <p:sldId id="275" r:id="rId5"/>
    <p:sldId id="324" r:id="rId6"/>
    <p:sldId id="342" r:id="rId7"/>
    <p:sldId id="353" r:id="rId8"/>
    <p:sldId id="360" r:id="rId9"/>
    <p:sldId id="276" r:id="rId10"/>
    <p:sldId id="354" r:id="rId11"/>
    <p:sldId id="355" r:id="rId12"/>
    <p:sldId id="358" r:id="rId13"/>
    <p:sldId id="356" r:id="rId14"/>
    <p:sldId id="357" r:id="rId15"/>
    <p:sldId id="341" r:id="rId16"/>
    <p:sldId id="359" r:id="rId17"/>
  </p:sldIdLst>
  <p:sldSz cx="9144000" cy="6858000" type="screen4x3"/>
  <p:notesSz cx="6797675" cy="9926638"/>
  <p:defaultTextStyle>
    <a:defPPr>
      <a:defRPr lang="it-IT"/>
    </a:defPPr>
    <a:lvl1pPr algn="ctr" rtl="0" fontAlgn="base">
      <a:spcBef>
        <a:spcPct val="0"/>
      </a:spcBef>
      <a:spcAft>
        <a:spcPct val="0"/>
      </a:spcAft>
      <a:defRPr sz="4400" kern="1200">
        <a:solidFill>
          <a:schemeClr val="tx1"/>
        </a:solidFill>
        <a:latin typeface="DecimaWE Rg" pitchFamily="2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4400" kern="1200">
        <a:solidFill>
          <a:schemeClr val="tx1"/>
        </a:solidFill>
        <a:latin typeface="DecimaWE Rg" pitchFamily="2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4400" kern="1200">
        <a:solidFill>
          <a:schemeClr val="tx1"/>
        </a:solidFill>
        <a:latin typeface="DecimaWE Rg" pitchFamily="2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4400" kern="1200">
        <a:solidFill>
          <a:schemeClr val="tx1"/>
        </a:solidFill>
        <a:latin typeface="DecimaWE Rg" pitchFamily="2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4400" kern="1200">
        <a:solidFill>
          <a:schemeClr val="tx1"/>
        </a:solidFill>
        <a:latin typeface="DecimaWE Rg" pitchFamily="2" charset="0"/>
        <a:ea typeface="+mn-ea"/>
        <a:cs typeface="+mn-cs"/>
      </a:defRPr>
    </a:lvl5pPr>
    <a:lvl6pPr marL="2286000" algn="l" defTabSz="914400" rtl="0" eaLnBrk="1" latinLnBrk="0" hangingPunct="1">
      <a:defRPr sz="4400" kern="1200">
        <a:solidFill>
          <a:schemeClr val="tx1"/>
        </a:solidFill>
        <a:latin typeface="DecimaWE Rg" pitchFamily="2" charset="0"/>
        <a:ea typeface="+mn-ea"/>
        <a:cs typeface="+mn-cs"/>
      </a:defRPr>
    </a:lvl6pPr>
    <a:lvl7pPr marL="2743200" algn="l" defTabSz="914400" rtl="0" eaLnBrk="1" latinLnBrk="0" hangingPunct="1">
      <a:defRPr sz="4400" kern="1200">
        <a:solidFill>
          <a:schemeClr val="tx1"/>
        </a:solidFill>
        <a:latin typeface="DecimaWE Rg" pitchFamily="2" charset="0"/>
        <a:ea typeface="+mn-ea"/>
        <a:cs typeface="+mn-cs"/>
      </a:defRPr>
    </a:lvl7pPr>
    <a:lvl8pPr marL="3200400" algn="l" defTabSz="914400" rtl="0" eaLnBrk="1" latinLnBrk="0" hangingPunct="1">
      <a:defRPr sz="4400" kern="1200">
        <a:solidFill>
          <a:schemeClr val="tx1"/>
        </a:solidFill>
        <a:latin typeface="DecimaWE Rg" pitchFamily="2" charset="0"/>
        <a:ea typeface="+mn-ea"/>
        <a:cs typeface="+mn-cs"/>
      </a:defRPr>
    </a:lvl8pPr>
    <a:lvl9pPr marL="3657600" algn="l" defTabSz="914400" rtl="0" eaLnBrk="1" latinLnBrk="0" hangingPunct="1">
      <a:defRPr sz="4400" kern="1200">
        <a:solidFill>
          <a:schemeClr val="tx1"/>
        </a:solidFill>
        <a:latin typeface="DecimaWE Rg" pitchFamily="2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864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21449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346" autoAdjust="0"/>
    <p:restoredTop sz="94660"/>
  </p:normalViewPr>
  <p:slideViewPr>
    <p:cSldViewPr>
      <p:cViewPr varScale="1">
        <p:scale>
          <a:sx n="88" d="100"/>
          <a:sy n="88" d="100"/>
        </p:scale>
        <p:origin x="1229" y="62"/>
      </p:cViewPr>
      <p:guideLst>
        <p:guide orient="horz" pos="864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-1818" y="-78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83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975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83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2975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F399FC1A-E90D-41E4-85F1-0BAD669E3EE2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9453143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37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4538"/>
            <a:ext cx="4965700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32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4875"/>
            <a:ext cx="4984750" cy="4467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noProof="0"/>
              <a:t>Fare clic per modificare gli stili del testo dello schema</a:t>
            </a:r>
          </a:p>
          <a:p>
            <a:pPr lvl="1"/>
            <a:r>
              <a:rPr lang="it-IT" noProof="0"/>
              <a:t>Secondo livello</a:t>
            </a:r>
          </a:p>
          <a:p>
            <a:pPr lvl="2"/>
            <a:r>
              <a:rPr lang="it-IT" noProof="0"/>
              <a:t>Terzo livello</a:t>
            </a:r>
          </a:p>
          <a:p>
            <a:pPr lvl="3"/>
            <a:r>
              <a:rPr lang="it-IT" noProof="0"/>
              <a:t>Quarto livello</a:t>
            </a:r>
          </a:p>
          <a:p>
            <a:pPr lvl="4"/>
            <a:r>
              <a:rPr lang="it-IT" noProof="0"/>
              <a:t>Quinto livello</a:t>
            </a:r>
          </a:p>
        </p:txBody>
      </p:sp>
      <p:sp>
        <p:nvSpPr>
          <p:cNvPr id="532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975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32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2975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220712D0-D001-4D7A-B99F-A7873A6B09F8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3795807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4400">
                <a:solidFill>
                  <a:schemeClr val="tx1"/>
                </a:solidFill>
                <a:latin typeface="DecimaWE Rg" pitchFamily="2" charset="0"/>
              </a:defRPr>
            </a:lvl1pPr>
            <a:lvl2pPr marL="742950" indent="-285750" eaLnBrk="0" hangingPunct="0">
              <a:defRPr sz="4400">
                <a:solidFill>
                  <a:schemeClr val="tx1"/>
                </a:solidFill>
                <a:latin typeface="DecimaWE Rg" pitchFamily="2" charset="0"/>
              </a:defRPr>
            </a:lvl2pPr>
            <a:lvl3pPr marL="1143000" indent="-228600" eaLnBrk="0" hangingPunct="0">
              <a:defRPr sz="4400">
                <a:solidFill>
                  <a:schemeClr val="tx1"/>
                </a:solidFill>
                <a:latin typeface="DecimaWE Rg" pitchFamily="2" charset="0"/>
              </a:defRPr>
            </a:lvl3pPr>
            <a:lvl4pPr marL="1600200" indent="-228600" eaLnBrk="0" hangingPunct="0">
              <a:defRPr sz="4400">
                <a:solidFill>
                  <a:schemeClr val="tx1"/>
                </a:solidFill>
                <a:latin typeface="DecimaWE Rg" pitchFamily="2" charset="0"/>
              </a:defRPr>
            </a:lvl4pPr>
            <a:lvl5pPr marL="2057400" indent="-228600" eaLnBrk="0" hangingPunct="0">
              <a:defRPr sz="4400">
                <a:solidFill>
                  <a:schemeClr val="tx1"/>
                </a:solidFill>
                <a:latin typeface="DecimaWE Rg" pitchFamily="2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DecimaWE Rg" pitchFamily="2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DecimaWE Rg" pitchFamily="2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DecimaWE Rg" pitchFamily="2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DecimaWE Rg" pitchFamily="2" charset="0"/>
              </a:defRPr>
            </a:lvl9pPr>
          </a:lstStyle>
          <a:p>
            <a:pPr eaLnBrk="1" hangingPunct="1"/>
            <a:fld id="{65C028A0-E1E6-466E-AFF5-EDA6D9BDD97B}" type="slidenum">
              <a:rPr lang="it-IT" sz="1200" smtClean="0">
                <a:latin typeface="Times New Roman" pitchFamily="18" charset="0"/>
              </a:rPr>
              <a:pPr eaLnBrk="1" hangingPunct="1"/>
              <a:t>6</a:t>
            </a:fld>
            <a:endParaRPr lang="it-IT" sz="1200">
              <a:latin typeface="Times New Roman" pitchFamily="18" charset="0"/>
            </a:endParaRPr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it-IT"/>
              <a:t>Capo I – Sviluppo competitivo delle PMI - continua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1030"/>
          <p:cNvSpPr txBox="1">
            <a:spLocks noChangeArrowheads="1"/>
          </p:cNvSpPr>
          <p:nvPr userDrawn="1"/>
        </p:nvSpPr>
        <p:spPr bwMode="auto">
          <a:xfrm>
            <a:off x="2914650" y="228600"/>
            <a:ext cx="5943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4400">
                <a:solidFill>
                  <a:schemeClr val="tx1"/>
                </a:solidFill>
                <a:latin typeface="DecimaWE Rg" pitchFamily="2" charset="0"/>
              </a:defRPr>
            </a:lvl1pPr>
            <a:lvl2pPr marL="742950" indent="-285750" eaLnBrk="0" hangingPunct="0">
              <a:defRPr sz="4400">
                <a:solidFill>
                  <a:schemeClr val="tx1"/>
                </a:solidFill>
                <a:latin typeface="DecimaWE Rg" pitchFamily="2" charset="0"/>
              </a:defRPr>
            </a:lvl2pPr>
            <a:lvl3pPr marL="1143000" indent="-228600" eaLnBrk="0" hangingPunct="0">
              <a:defRPr sz="4400">
                <a:solidFill>
                  <a:schemeClr val="tx1"/>
                </a:solidFill>
                <a:latin typeface="DecimaWE Rg" pitchFamily="2" charset="0"/>
              </a:defRPr>
            </a:lvl3pPr>
            <a:lvl4pPr marL="1600200" indent="-228600" eaLnBrk="0" hangingPunct="0">
              <a:defRPr sz="4400">
                <a:solidFill>
                  <a:schemeClr val="tx1"/>
                </a:solidFill>
                <a:latin typeface="DecimaWE Rg" pitchFamily="2" charset="0"/>
              </a:defRPr>
            </a:lvl4pPr>
            <a:lvl5pPr marL="2057400" indent="-228600" eaLnBrk="0" hangingPunct="0">
              <a:defRPr sz="4400">
                <a:solidFill>
                  <a:schemeClr val="tx1"/>
                </a:solidFill>
                <a:latin typeface="DecimaWE Rg" pitchFamily="2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DecimaWE Rg" pitchFamily="2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DecimaWE Rg" pitchFamily="2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DecimaWE Rg" pitchFamily="2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DecimaWE Rg" pitchFamily="2" charset="0"/>
              </a:defRPr>
            </a:lvl9pPr>
          </a:lstStyle>
          <a:p>
            <a:pPr algn="l" eaLnBrk="1" hangingPunct="1">
              <a:spcBef>
                <a:spcPct val="50000"/>
              </a:spcBef>
              <a:defRPr/>
            </a:pPr>
            <a:r>
              <a:rPr lang="en-US" sz="2000">
                <a:solidFill>
                  <a:schemeClr val="bg1"/>
                </a:solidFill>
                <a:latin typeface="DecimaUNI02 Rg" pitchFamily="50" charset="0"/>
              </a:rPr>
              <a:t>Al servizio di gente unica</a:t>
            </a:r>
            <a:endParaRPr lang="it-IT" sz="2000">
              <a:solidFill>
                <a:schemeClr val="bg1"/>
              </a:solidFill>
              <a:latin typeface="DecimaUNI02 Rg" pitchFamily="50" charset="0"/>
            </a:endParaRPr>
          </a:p>
        </p:txBody>
      </p:sp>
      <p:sp>
        <p:nvSpPr>
          <p:cNvPr id="3" name="Text Box 1032"/>
          <p:cNvSpPr txBox="1">
            <a:spLocks noChangeArrowheads="1"/>
          </p:cNvSpPr>
          <p:nvPr userDrawn="1"/>
        </p:nvSpPr>
        <p:spPr bwMode="auto">
          <a:xfrm>
            <a:off x="3257550" y="5029200"/>
            <a:ext cx="30289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4400">
                <a:solidFill>
                  <a:schemeClr val="tx1"/>
                </a:solidFill>
                <a:latin typeface="DecimaWE Rg" pitchFamily="2" charset="0"/>
              </a:defRPr>
            </a:lvl1pPr>
            <a:lvl2pPr marL="742950" indent="-285750" eaLnBrk="0" hangingPunct="0">
              <a:defRPr sz="4400">
                <a:solidFill>
                  <a:schemeClr val="tx1"/>
                </a:solidFill>
                <a:latin typeface="DecimaWE Rg" pitchFamily="2" charset="0"/>
              </a:defRPr>
            </a:lvl2pPr>
            <a:lvl3pPr marL="1143000" indent="-228600" eaLnBrk="0" hangingPunct="0">
              <a:defRPr sz="4400">
                <a:solidFill>
                  <a:schemeClr val="tx1"/>
                </a:solidFill>
                <a:latin typeface="DecimaWE Rg" pitchFamily="2" charset="0"/>
              </a:defRPr>
            </a:lvl3pPr>
            <a:lvl4pPr marL="1600200" indent="-228600" eaLnBrk="0" hangingPunct="0">
              <a:defRPr sz="4400">
                <a:solidFill>
                  <a:schemeClr val="tx1"/>
                </a:solidFill>
                <a:latin typeface="DecimaWE Rg" pitchFamily="2" charset="0"/>
              </a:defRPr>
            </a:lvl4pPr>
            <a:lvl5pPr marL="2057400" indent="-228600" eaLnBrk="0" hangingPunct="0">
              <a:defRPr sz="4400">
                <a:solidFill>
                  <a:schemeClr val="tx1"/>
                </a:solidFill>
                <a:latin typeface="DecimaWE Rg" pitchFamily="2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DecimaWE Rg" pitchFamily="2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DecimaWE Rg" pitchFamily="2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DecimaWE Rg" pitchFamily="2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DecimaWE Rg" pitchFamily="2" charset="0"/>
              </a:defRPr>
            </a:lvl9pPr>
          </a:lstStyle>
          <a:p>
            <a:pPr algn="l" eaLnBrk="1" hangingPunct="1">
              <a:spcBef>
                <a:spcPct val="50000"/>
              </a:spcBef>
              <a:defRPr/>
            </a:pPr>
            <a:endParaRPr lang="it-IT" sz="2800">
              <a:solidFill>
                <a:schemeClr val="bg1"/>
              </a:solidFill>
              <a:latin typeface="DecimaUNI02 Rg" pitchFamily="50" charset="0"/>
            </a:endParaRPr>
          </a:p>
        </p:txBody>
      </p:sp>
      <p:sp>
        <p:nvSpPr>
          <p:cNvPr id="4" name="Text Box 1033"/>
          <p:cNvSpPr txBox="1">
            <a:spLocks noChangeArrowheads="1"/>
          </p:cNvSpPr>
          <p:nvPr userDrawn="1"/>
        </p:nvSpPr>
        <p:spPr bwMode="auto">
          <a:xfrm>
            <a:off x="0" y="6096000"/>
            <a:ext cx="24003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4400">
                <a:solidFill>
                  <a:schemeClr val="tx1"/>
                </a:solidFill>
                <a:latin typeface="DecimaWE Rg" pitchFamily="2" charset="0"/>
              </a:defRPr>
            </a:lvl1pPr>
            <a:lvl2pPr marL="742950" indent="-285750" eaLnBrk="0" hangingPunct="0">
              <a:defRPr sz="4400">
                <a:solidFill>
                  <a:schemeClr val="tx1"/>
                </a:solidFill>
                <a:latin typeface="DecimaWE Rg" pitchFamily="2" charset="0"/>
              </a:defRPr>
            </a:lvl2pPr>
            <a:lvl3pPr marL="1143000" indent="-228600" eaLnBrk="0" hangingPunct="0">
              <a:defRPr sz="4400">
                <a:solidFill>
                  <a:schemeClr val="tx1"/>
                </a:solidFill>
                <a:latin typeface="DecimaWE Rg" pitchFamily="2" charset="0"/>
              </a:defRPr>
            </a:lvl3pPr>
            <a:lvl4pPr marL="1600200" indent="-228600" eaLnBrk="0" hangingPunct="0">
              <a:defRPr sz="4400">
                <a:solidFill>
                  <a:schemeClr val="tx1"/>
                </a:solidFill>
                <a:latin typeface="DecimaWE Rg" pitchFamily="2" charset="0"/>
              </a:defRPr>
            </a:lvl4pPr>
            <a:lvl5pPr marL="2057400" indent="-228600" eaLnBrk="0" hangingPunct="0">
              <a:defRPr sz="4400">
                <a:solidFill>
                  <a:schemeClr val="tx1"/>
                </a:solidFill>
                <a:latin typeface="DecimaWE Rg" pitchFamily="2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DecimaWE Rg" pitchFamily="2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DecimaWE Rg" pitchFamily="2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DecimaWE Rg" pitchFamily="2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DecimaWE Rg" pitchFamily="2" charset="0"/>
              </a:defRPr>
            </a:lvl9pPr>
          </a:lstStyle>
          <a:p>
            <a:pPr algn="l" eaLnBrk="1" hangingPunct="1">
              <a:spcBef>
                <a:spcPct val="50000"/>
              </a:spcBef>
              <a:defRPr/>
            </a:pPr>
            <a:endParaRPr lang="it-IT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2153626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</p:spTree>
    <p:extLst>
      <p:ext uri="{BB962C8B-B14F-4D97-AF65-F5344CB8AC3E}">
        <p14:creationId xmlns:p14="http://schemas.microsoft.com/office/powerpoint/2010/main" val="4235080162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443663" y="990600"/>
            <a:ext cx="2014537" cy="4495800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00050" y="990600"/>
            <a:ext cx="5891213" cy="4495800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</p:spTree>
    <p:extLst>
      <p:ext uri="{BB962C8B-B14F-4D97-AF65-F5344CB8AC3E}">
        <p14:creationId xmlns:p14="http://schemas.microsoft.com/office/powerpoint/2010/main" val="3464275123"/>
      </p:ext>
    </p:extLst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hart" preserve="1">
  <p:cSld name="Titolo, testo e grafi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00050" y="990600"/>
            <a:ext cx="8058150" cy="762000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sz="half" idx="1"/>
          </p:nvPr>
        </p:nvSpPr>
        <p:spPr>
          <a:xfrm>
            <a:off x="400050" y="1981200"/>
            <a:ext cx="3952875" cy="3505200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grafico 3"/>
          <p:cNvSpPr>
            <a:spLocks noGrp="1"/>
          </p:cNvSpPr>
          <p:nvPr>
            <p:ph type="chart" sz="half" idx="2"/>
          </p:nvPr>
        </p:nvSpPr>
        <p:spPr>
          <a:xfrm>
            <a:off x="4505325" y="1981200"/>
            <a:ext cx="3952875" cy="3505200"/>
          </a:xfrm>
        </p:spPr>
        <p:txBody>
          <a:bodyPr/>
          <a:lstStyle/>
          <a:p>
            <a:pPr lvl="0"/>
            <a:endParaRPr lang="it-IT" noProof="0"/>
          </a:p>
        </p:txBody>
      </p:sp>
    </p:spTree>
    <p:extLst>
      <p:ext uri="{BB962C8B-B14F-4D97-AF65-F5344CB8AC3E}">
        <p14:creationId xmlns:p14="http://schemas.microsoft.com/office/powerpoint/2010/main" val="3335907383"/>
      </p:ext>
    </p:extLst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chartAndTx" preserve="1">
  <p:cSld name="Titolo, grafico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00050" y="990600"/>
            <a:ext cx="8058150" cy="762000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grafico 2"/>
          <p:cNvSpPr>
            <a:spLocks noGrp="1"/>
          </p:cNvSpPr>
          <p:nvPr>
            <p:ph type="chart" sz="half" idx="1"/>
          </p:nvPr>
        </p:nvSpPr>
        <p:spPr>
          <a:xfrm>
            <a:off x="400050" y="1981200"/>
            <a:ext cx="3952875" cy="3505200"/>
          </a:xfrm>
        </p:spPr>
        <p:txBody>
          <a:bodyPr/>
          <a:lstStyle/>
          <a:p>
            <a:pPr lvl="0"/>
            <a:endParaRPr lang="it-IT" noProof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05325" y="1981200"/>
            <a:ext cx="3952875" cy="3505200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</p:spTree>
    <p:extLst>
      <p:ext uri="{BB962C8B-B14F-4D97-AF65-F5344CB8AC3E}">
        <p14:creationId xmlns:p14="http://schemas.microsoft.com/office/powerpoint/2010/main" val="3125757807"/>
      </p:ext>
    </p:extLst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Titolo, diagramma o organigram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00050" y="990600"/>
            <a:ext cx="8058150" cy="762000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SmartArt 2"/>
          <p:cNvSpPr>
            <a:spLocks noGrp="1"/>
          </p:cNvSpPr>
          <p:nvPr>
            <p:ph type="dgm" idx="1"/>
          </p:nvPr>
        </p:nvSpPr>
        <p:spPr>
          <a:xfrm>
            <a:off x="400050" y="1981200"/>
            <a:ext cx="8058150" cy="3505200"/>
          </a:xfrm>
        </p:spPr>
        <p:txBody>
          <a:bodyPr/>
          <a:lstStyle/>
          <a:p>
            <a:pPr lvl="0"/>
            <a:endParaRPr lang="it-IT" noProof="0"/>
          </a:p>
        </p:txBody>
      </p:sp>
    </p:spTree>
    <p:extLst>
      <p:ext uri="{BB962C8B-B14F-4D97-AF65-F5344CB8AC3E}">
        <p14:creationId xmlns:p14="http://schemas.microsoft.com/office/powerpoint/2010/main" val="177997084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</p:spTree>
    <p:extLst>
      <p:ext uri="{BB962C8B-B14F-4D97-AF65-F5344CB8AC3E}">
        <p14:creationId xmlns:p14="http://schemas.microsoft.com/office/powerpoint/2010/main" val="3069702055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</p:spTree>
    <p:extLst>
      <p:ext uri="{BB962C8B-B14F-4D97-AF65-F5344CB8AC3E}">
        <p14:creationId xmlns:p14="http://schemas.microsoft.com/office/powerpoint/2010/main" val="3784912300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00050" y="1981200"/>
            <a:ext cx="3952875" cy="3505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05325" y="1981200"/>
            <a:ext cx="3952875" cy="3505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</p:spTree>
    <p:extLst>
      <p:ext uri="{BB962C8B-B14F-4D97-AF65-F5344CB8AC3E}">
        <p14:creationId xmlns:p14="http://schemas.microsoft.com/office/powerpoint/2010/main" val="3901852807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</p:spTree>
    <p:extLst>
      <p:ext uri="{BB962C8B-B14F-4D97-AF65-F5344CB8AC3E}">
        <p14:creationId xmlns:p14="http://schemas.microsoft.com/office/powerpoint/2010/main" val="2371792805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</p:spTree>
    <p:extLst>
      <p:ext uri="{BB962C8B-B14F-4D97-AF65-F5344CB8AC3E}">
        <p14:creationId xmlns:p14="http://schemas.microsoft.com/office/powerpoint/2010/main" val="2251598724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27627135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</p:spTree>
    <p:extLst>
      <p:ext uri="{BB962C8B-B14F-4D97-AF65-F5344CB8AC3E}">
        <p14:creationId xmlns:p14="http://schemas.microsoft.com/office/powerpoint/2010/main" val="937855420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</p:spTree>
    <p:extLst>
      <p:ext uri="{BB962C8B-B14F-4D97-AF65-F5344CB8AC3E}">
        <p14:creationId xmlns:p14="http://schemas.microsoft.com/office/powerpoint/2010/main" val="265781278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3"/>
          <p:cNvPicPr>
            <a:picLocks noChangeAspect="1" noChangeArrowheads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220200" cy="6897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27" name="Rectangle 12"/>
          <p:cNvSpPr>
            <a:spLocks noGrp="1" noChangeArrowheads="1"/>
          </p:cNvSpPr>
          <p:nvPr>
            <p:ph type="title"/>
          </p:nvPr>
        </p:nvSpPr>
        <p:spPr bwMode="auto">
          <a:xfrm>
            <a:off x="400050" y="990600"/>
            <a:ext cx="805815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/>
              <a:t>Fare clic per modificare lo stile del titolo</a:t>
            </a:r>
          </a:p>
        </p:txBody>
      </p:sp>
      <p:sp>
        <p:nvSpPr>
          <p:cNvPr id="1028" name="Rectangle 1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00050" y="1981200"/>
            <a:ext cx="8058150" cy="3505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/>
              <a:t>Questo è lo stile da usare per l’elenco puntato.</a:t>
            </a:r>
          </a:p>
          <a:p>
            <a:pPr lvl="1"/>
            <a:r>
              <a:rPr lang="it-IT"/>
              <a:t>Questo è lo stile per il secondo livello asdfasdfasdf asdf asdf asdfasd</a:t>
            </a:r>
          </a:p>
          <a:p>
            <a:pPr lvl="1"/>
            <a:r>
              <a:rPr lang="it-IT"/>
              <a:t>	questo è lo stile per il terzo livello</a:t>
            </a:r>
          </a:p>
          <a:p>
            <a:pPr lvl="2"/>
            <a:r>
              <a:rPr lang="it-IT"/>
              <a:t>questo è per il quarto</a:t>
            </a:r>
          </a:p>
          <a:p>
            <a:pPr lvl="3"/>
            <a:r>
              <a:rPr lang="it-IT"/>
              <a:t>Questo è il quinto</a:t>
            </a:r>
          </a:p>
          <a:p>
            <a:pPr lvl="1"/>
            <a:endParaRPr lang="it-IT"/>
          </a:p>
        </p:txBody>
      </p:sp>
      <p:sp>
        <p:nvSpPr>
          <p:cNvPr id="1029" name="Text Box 24"/>
          <p:cNvSpPr txBox="1">
            <a:spLocks noChangeArrowheads="1"/>
          </p:cNvSpPr>
          <p:nvPr userDrawn="1"/>
        </p:nvSpPr>
        <p:spPr bwMode="auto">
          <a:xfrm>
            <a:off x="457200" y="6324600"/>
            <a:ext cx="8153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>
            <a:spAutoFit/>
          </a:bodyPr>
          <a:lstStyle>
            <a:lvl1pPr eaLnBrk="0" hangingPunct="0">
              <a:defRPr sz="4400">
                <a:solidFill>
                  <a:schemeClr val="tx1"/>
                </a:solidFill>
                <a:latin typeface="DecimaWE Rg" pitchFamily="2" charset="0"/>
              </a:defRPr>
            </a:lvl1pPr>
            <a:lvl2pPr marL="742950" indent="-285750" eaLnBrk="0" hangingPunct="0">
              <a:defRPr sz="4400">
                <a:solidFill>
                  <a:schemeClr val="tx1"/>
                </a:solidFill>
                <a:latin typeface="DecimaWE Rg" pitchFamily="2" charset="0"/>
              </a:defRPr>
            </a:lvl2pPr>
            <a:lvl3pPr marL="1143000" indent="-228600" eaLnBrk="0" hangingPunct="0">
              <a:defRPr sz="4400">
                <a:solidFill>
                  <a:schemeClr val="tx1"/>
                </a:solidFill>
                <a:latin typeface="DecimaWE Rg" pitchFamily="2" charset="0"/>
              </a:defRPr>
            </a:lvl3pPr>
            <a:lvl4pPr marL="1600200" indent="-228600" eaLnBrk="0" hangingPunct="0">
              <a:defRPr sz="4400">
                <a:solidFill>
                  <a:schemeClr val="tx1"/>
                </a:solidFill>
                <a:latin typeface="DecimaWE Rg" pitchFamily="2" charset="0"/>
              </a:defRPr>
            </a:lvl4pPr>
            <a:lvl5pPr marL="2057400" indent="-228600" eaLnBrk="0" hangingPunct="0">
              <a:defRPr sz="4400">
                <a:solidFill>
                  <a:schemeClr val="tx1"/>
                </a:solidFill>
                <a:latin typeface="DecimaWE Rg" pitchFamily="2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DecimaWE Rg" pitchFamily="2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DecimaWE Rg" pitchFamily="2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DecimaWE Rg" pitchFamily="2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DecimaWE Rg" pitchFamily="2" charset="0"/>
              </a:defRPr>
            </a:lvl9pPr>
          </a:lstStyle>
          <a:p>
            <a:pPr algn="l" eaLnBrk="1" hangingPunct="1">
              <a:spcBef>
                <a:spcPct val="50000"/>
              </a:spcBef>
              <a:defRPr/>
            </a:pPr>
            <a:endParaRPr lang="it-IT" sz="2000">
              <a:solidFill>
                <a:schemeClr val="bg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4" r:id="rId1"/>
    <p:sldLayoutId id="2147483805" r:id="rId2"/>
    <p:sldLayoutId id="2147483806" r:id="rId3"/>
    <p:sldLayoutId id="2147483807" r:id="rId4"/>
    <p:sldLayoutId id="2147483808" r:id="rId5"/>
    <p:sldLayoutId id="2147483809" r:id="rId6"/>
    <p:sldLayoutId id="2147483810" r:id="rId7"/>
    <p:sldLayoutId id="2147483811" r:id="rId8"/>
    <p:sldLayoutId id="2147483812" r:id="rId9"/>
    <p:sldLayoutId id="2147483813" r:id="rId10"/>
    <p:sldLayoutId id="2147483814" r:id="rId11"/>
    <p:sldLayoutId id="2147483815" r:id="rId12"/>
    <p:sldLayoutId id="2147483816" r:id="rId13"/>
    <p:sldLayoutId id="2147483817" r:id="rId14"/>
  </p:sldLayoutIdLst>
  <p:transition/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DecimaWE Rg" pitchFamily="2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DecimaWE Rg" pitchFamily="2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DecimaWE Rg" pitchFamily="2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DecimaWE Rg" pitchFamily="2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DecimaWE Rg" pitchFamily="2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DecimaWE Rg" pitchFamily="2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DecimaWE Rg" pitchFamily="2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DecimaWE Rg" pitchFamily="2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21449C"/>
        </a:buClr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2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defRPr>
          <a:solidFill>
            <a:schemeClr val="tx1"/>
          </a:solidFill>
          <a:latin typeface="DecimaW03 Rg" pitchFamily="2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DecimaW03 Rg" pitchFamily="2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DecimaW03 Rg" pitchFamily="2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DecimaW03 Rg" pitchFamily="2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DecimaW03 Rg" pitchFamily="2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DecimaW03 Rg" pitchFamily="2" charset="0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mailto:assistenza.gest.doc@insiel.it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4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2553" name="Text Box 25"/>
          <p:cNvSpPr txBox="1">
            <a:spLocks noChangeArrowheads="1"/>
          </p:cNvSpPr>
          <p:nvPr/>
        </p:nvSpPr>
        <p:spPr bwMode="auto">
          <a:xfrm>
            <a:off x="179512" y="1052513"/>
            <a:ext cx="8856984" cy="48320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4400">
                <a:solidFill>
                  <a:schemeClr val="tx1"/>
                </a:solidFill>
                <a:latin typeface="DecimaWE Rg" pitchFamily="2" charset="0"/>
              </a:defRPr>
            </a:lvl1pPr>
            <a:lvl2pPr marL="742950" indent="-285750" eaLnBrk="0" hangingPunct="0">
              <a:defRPr sz="4400">
                <a:solidFill>
                  <a:schemeClr val="tx1"/>
                </a:solidFill>
                <a:latin typeface="DecimaWE Rg" pitchFamily="2" charset="0"/>
              </a:defRPr>
            </a:lvl2pPr>
            <a:lvl3pPr marL="1143000" indent="-228600" eaLnBrk="0" hangingPunct="0">
              <a:defRPr sz="4400">
                <a:solidFill>
                  <a:schemeClr val="tx1"/>
                </a:solidFill>
                <a:latin typeface="DecimaWE Rg" pitchFamily="2" charset="0"/>
              </a:defRPr>
            </a:lvl3pPr>
            <a:lvl4pPr marL="1600200" indent="-228600" eaLnBrk="0" hangingPunct="0">
              <a:defRPr sz="4400">
                <a:solidFill>
                  <a:schemeClr val="tx1"/>
                </a:solidFill>
                <a:latin typeface="DecimaWE Rg" pitchFamily="2" charset="0"/>
              </a:defRPr>
            </a:lvl4pPr>
            <a:lvl5pPr marL="2057400" indent="-228600" eaLnBrk="0" hangingPunct="0">
              <a:defRPr sz="4400">
                <a:solidFill>
                  <a:schemeClr val="tx1"/>
                </a:solidFill>
                <a:latin typeface="DecimaWE Rg" pitchFamily="2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DecimaWE Rg" pitchFamily="2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DecimaWE Rg" pitchFamily="2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DecimaWE Rg" pitchFamily="2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DecimaWE Rg" pitchFamily="2" charset="0"/>
              </a:defRPr>
            </a:lvl9pPr>
          </a:lstStyle>
          <a:p>
            <a:pPr eaLnBrk="1" hangingPunct="1"/>
            <a:r>
              <a:rPr lang="it-IT" sz="3600" b="1" dirty="0">
                <a:solidFill>
                  <a:schemeClr val="bg1"/>
                </a:solidFill>
              </a:rPr>
              <a:t>Azione A3.4.2 – «Interventi a sostegno delle imprese culturali e creative»</a:t>
            </a:r>
          </a:p>
          <a:p>
            <a:pPr eaLnBrk="1" hangingPunct="1"/>
            <a:endParaRPr lang="it-IT" sz="3600" b="1" dirty="0">
              <a:solidFill>
                <a:schemeClr val="bg1"/>
              </a:solidFill>
            </a:endParaRPr>
          </a:p>
          <a:p>
            <a:pPr eaLnBrk="1" hangingPunct="1"/>
            <a:r>
              <a:rPr lang="it-IT" sz="2800" b="1" dirty="0">
                <a:solidFill>
                  <a:schemeClr val="bg1"/>
                </a:solidFill>
              </a:rPr>
              <a:t>Modalità inserimento e trasmissione domande tramite il «Sistema Istanze On Line- IOL»</a:t>
            </a:r>
          </a:p>
          <a:p>
            <a:pPr eaLnBrk="1" hangingPunct="1"/>
            <a:endParaRPr lang="it-IT" sz="3600" b="1" dirty="0">
              <a:solidFill>
                <a:schemeClr val="bg1"/>
              </a:solidFill>
            </a:endParaRPr>
          </a:p>
          <a:p>
            <a:pPr eaLnBrk="1" hangingPunct="1"/>
            <a:endParaRPr lang="it-IT" sz="3600" b="1" dirty="0">
              <a:solidFill>
                <a:schemeClr val="bg1"/>
              </a:solidFill>
            </a:endParaRPr>
          </a:p>
          <a:p>
            <a:pPr eaLnBrk="1" hangingPunct="1"/>
            <a:r>
              <a:rPr lang="it-IT" sz="2800" b="1" dirty="0">
                <a:solidFill>
                  <a:schemeClr val="bg1"/>
                </a:solidFill>
              </a:rPr>
              <a:t>Anno 2023 </a:t>
            </a:r>
          </a:p>
          <a:p>
            <a:pPr eaLnBrk="1" hangingPunct="1"/>
            <a:endParaRPr lang="it-IT" sz="2800" b="1" dirty="0">
              <a:solidFill>
                <a:schemeClr val="bg1"/>
              </a:solidFill>
            </a:endParaRPr>
          </a:p>
          <a:p>
            <a:pPr eaLnBrk="1" hangingPunct="1"/>
            <a:r>
              <a:rPr lang="it-IT" sz="1600" b="1" dirty="0" smtClean="0">
                <a:solidFill>
                  <a:schemeClr val="bg1"/>
                </a:solidFill>
              </a:rPr>
              <a:t>Insiel </a:t>
            </a:r>
            <a:r>
              <a:rPr lang="it-IT" sz="1600" b="1" dirty="0">
                <a:solidFill>
                  <a:schemeClr val="bg1"/>
                </a:solidFill>
              </a:rPr>
              <a:t>S.p.A.</a:t>
            </a:r>
          </a:p>
        </p:txBody>
      </p:sp>
      <p:sp>
        <p:nvSpPr>
          <p:cNvPr id="22555" name="Text Box 27"/>
          <p:cNvSpPr txBox="1">
            <a:spLocks noChangeArrowheads="1"/>
          </p:cNvSpPr>
          <p:nvPr/>
        </p:nvSpPr>
        <p:spPr bwMode="auto">
          <a:xfrm>
            <a:off x="1143000" y="6324600"/>
            <a:ext cx="74676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>
            <a:spAutoFit/>
          </a:bodyPr>
          <a:lstStyle>
            <a:lvl1pPr eaLnBrk="0" hangingPunct="0">
              <a:defRPr sz="4400">
                <a:solidFill>
                  <a:schemeClr val="tx1"/>
                </a:solidFill>
                <a:latin typeface="DecimaWE Rg" pitchFamily="2" charset="0"/>
              </a:defRPr>
            </a:lvl1pPr>
            <a:lvl2pPr marL="742950" indent="-285750" eaLnBrk="0" hangingPunct="0">
              <a:defRPr sz="4400">
                <a:solidFill>
                  <a:schemeClr val="tx1"/>
                </a:solidFill>
                <a:latin typeface="DecimaWE Rg" pitchFamily="2" charset="0"/>
              </a:defRPr>
            </a:lvl2pPr>
            <a:lvl3pPr marL="1143000" indent="-228600" eaLnBrk="0" hangingPunct="0">
              <a:defRPr sz="4400">
                <a:solidFill>
                  <a:schemeClr val="tx1"/>
                </a:solidFill>
                <a:latin typeface="DecimaWE Rg" pitchFamily="2" charset="0"/>
              </a:defRPr>
            </a:lvl3pPr>
            <a:lvl4pPr marL="1600200" indent="-228600" eaLnBrk="0" hangingPunct="0">
              <a:defRPr sz="4400">
                <a:solidFill>
                  <a:schemeClr val="tx1"/>
                </a:solidFill>
                <a:latin typeface="DecimaWE Rg" pitchFamily="2" charset="0"/>
              </a:defRPr>
            </a:lvl4pPr>
            <a:lvl5pPr marL="2057400" indent="-228600" eaLnBrk="0" hangingPunct="0">
              <a:defRPr sz="4400">
                <a:solidFill>
                  <a:schemeClr val="tx1"/>
                </a:solidFill>
                <a:latin typeface="DecimaWE Rg" pitchFamily="2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DecimaWE Rg" pitchFamily="2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DecimaWE Rg" pitchFamily="2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DecimaWE Rg" pitchFamily="2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DecimaWE Rg" pitchFamily="2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it-IT" sz="2000" dirty="0">
                <a:solidFill>
                  <a:schemeClr val="bg1"/>
                </a:solidFill>
              </a:rPr>
              <a:t>Direzione Centrale Cultura e Sport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magin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124744"/>
            <a:ext cx="9032141" cy="45443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7839805"/>
      </p:ext>
    </p:extLst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1"/>
          <p:cNvSpPr>
            <a:spLocks noGrp="1"/>
          </p:cNvSpPr>
          <p:nvPr>
            <p:ph type="title"/>
          </p:nvPr>
        </p:nvSpPr>
        <p:spPr>
          <a:xfrm>
            <a:off x="467544" y="1124744"/>
            <a:ext cx="7848872" cy="494184"/>
          </a:xfrm>
        </p:spPr>
        <p:txBody>
          <a:bodyPr/>
          <a:lstStyle/>
          <a:p>
            <a:pPr algn="ctr"/>
            <a:r>
              <a:rPr lang="it-IT" sz="20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Trasmissione finale</a:t>
            </a:r>
            <a:endParaRPr lang="it-IT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2" name="Immagin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7544" y="1617471"/>
            <a:ext cx="8181975" cy="4038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2482000"/>
      </p:ext>
    </p:extLst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39552" y="1700808"/>
            <a:ext cx="7702624" cy="2345432"/>
          </a:xfrm>
        </p:spPr>
        <p:txBody>
          <a:bodyPr/>
          <a:lstStyle/>
          <a:p>
            <a:pPr marL="0" indent="0">
              <a:buNone/>
            </a:pPr>
            <a:r>
              <a:rPr lang="it-IT" sz="2000" u="sng" dirty="0">
                <a:solidFill>
                  <a:srgbClr val="FF0000"/>
                </a:solidFill>
                <a:latin typeface="Calibri" panose="020F0502020204030204" pitchFamily="34" charset="0"/>
              </a:rPr>
              <a:t>Assistenza</a:t>
            </a:r>
            <a:r>
              <a:rPr lang="it-IT" sz="2000" u="sng" dirty="0">
                <a:solidFill>
                  <a:srgbClr val="FF0000"/>
                </a:solidFill>
              </a:rPr>
              <a:t> applicativa Insiel</a:t>
            </a:r>
            <a:r>
              <a:rPr lang="it-IT" sz="2000" dirty="0">
                <a:solidFill>
                  <a:srgbClr val="FF0000"/>
                </a:solidFill>
              </a:rPr>
              <a:t>:</a:t>
            </a:r>
          </a:p>
          <a:p>
            <a:pPr marL="0" indent="0">
              <a:buNone/>
            </a:pPr>
            <a:r>
              <a:rPr lang="it-IT" sz="2000" dirty="0">
                <a:solidFill>
                  <a:srgbClr val="FF0000"/>
                </a:solidFill>
                <a:sym typeface="Wingdings" panose="05000000000000000000" pitchFamily="2" charset="2"/>
              </a:rPr>
              <a:t> </a:t>
            </a:r>
            <a:r>
              <a:rPr lang="it-IT" sz="2000" dirty="0">
                <a:solidFill>
                  <a:srgbClr val="FF0000"/>
                </a:solidFill>
              </a:rPr>
              <a:t>Numero Verde Gratuito: </a:t>
            </a:r>
            <a:r>
              <a:rPr lang="it-IT" sz="2000" b="1" dirty="0">
                <a:solidFill>
                  <a:srgbClr val="FF0000"/>
                </a:solidFill>
              </a:rPr>
              <a:t>800 098 788 </a:t>
            </a:r>
            <a:r>
              <a:rPr lang="it-IT" sz="2000" dirty="0">
                <a:solidFill>
                  <a:srgbClr val="FF0000"/>
                </a:solidFill>
              </a:rPr>
              <a:t>(</a:t>
            </a:r>
            <a:r>
              <a:rPr lang="it-IT" sz="2000" dirty="0" err="1">
                <a:solidFill>
                  <a:srgbClr val="FF0000"/>
                </a:solidFill>
              </a:rPr>
              <a:t>lun-ven</a:t>
            </a:r>
            <a:r>
              <a:rPr lang="it-IT" sz="2000" dirty="0">
                <a:solidFill>
                  <a:srgbClr val="FF0000"/>
                </a:solidFill>
              </a:rPr>
              <a:t> 8.00 – 18.00). </a:t>
            </a:r>
          </a:p>
          <a:p>
            <a:pPr marL="0" indent="0">
              <a:buNone/>
            </a:pPr>
            <a:r>
              <a:rPr lang="it-IT" sz="2000" dirty="0">
                <a:solidFill>
                  <a:srgbClr val="FF0000"/>
                </a:solidFill>
              </a:rPr>
              <a:t>Per chiamate* da telefoni cellulari o dall’estero, il numero da contattare sarà lo 040 06 49 013. *costo della chiamata a carico dell’utente secondo la tariffa del gestore telefonico</a:t>
            </a:r>
          </a:p>
          <a:p>
            <a:pPr marL="0" indent="0">
              <a:buNone/>
            </a:pPr>
            <a:endParaRPr lang="it-IT" sz="20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it-IT" sz="2000" dirty="0">
                <a:solidFill>
                  <a:srgbClr val="FF0000"/>
                </a:solidFill>
                <a:sym typeface="Wingdings" panose="05000000000000000000" pitchFamily="2" charset="2"/>
              </a:rPr>
              <a:t></a:t>
            </a:r>
            <a:r>
              <a:rPr lang="it-IT" sz="2000" dirty="0">
                <a:solidFill>
                  <a:srgbClr val="FF0000"/>
                </a:solidFill>
              </a:rPr>
              <a:t> E-mail Insiel: </a:t>
            </a:r>
            <a:r>
              <a:rPr lang="it-IT" sz="2000" b="1" u="sng" dirty="0">
                <a:solidFill>
                  <a:schemeClr val="tx2"/>
                </a:solidFill>
                <a:hlinkClick r:id="rId2"/>
              </a:rPr>
              <a:t>assistenza.gest.doc@insiel.it</a:t>
            </a:r>
            <a:endParaRPr lang="it-IT" sz="2000" b="1" dirty="0">
              <a:solidFill>
                <a:schemeClr val="tx2"/>
              </a:solidFill>
            </a:endParaRP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3026721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60" y="0"/>
            <a:ext cx="9144000" cy="6854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2553" name="Text Box 25"/>
          <p:cNvSpPr txBox="1">
            <a:spLocks noChangeArrowheads="1"/>
          </p:cNvSpPr>
          <p:nvPr/>
        </p:nvSpPr>
        <p:spPr bwMode="auto">
          <a:xfrm>
            <a:off x="145468" y="2132856"/>
            <a:ext cx="8856984" cy="17543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>
            <a:lvl1pPr eaLnBrk="0" hangingPunct="0">
              <a:defRPr sz="4400">
                <a:solidFill>
                  <a:schemeClr val="tx1"/>
                </a:solidFill>
                <a:latin typeface="DecimaWE Rg" pitchFamily="2" charset="0"/>
              </a:defRPr>
            </a:lvl1pPr>
            <a:lvl2pPr marL="742950" indent="-285750" eaLnBrk="0" hangingPunct="0">
              <a:defRPr sz="4400">
                <a:solidFill>
                  <a:schemeClr val="tx1"/>
                </a:solidFill>
                <a:latin typeface="DecimaWE Rg" pitchFamily="2" charset="0"/>
              </a:defRPr>
            </a:lvl2pPr>
            <a:lvl3pPr marL="1143000" indent="-228600" eaLnBrk="0" hangingPunct="0">
              <a:defRPr sz="4400">
                <a:solidFill>
                  <a:schemeClr val="tx1"/>
                </a:solidFill>
                <a:latin typeface="DecimaWE Rg" pitchFamily="2" charset="0"/>
              </a:defRPr>
            </a:lvl3pPr>
            <a:lvl4pPr marL="1600200" indent="-228600" eaLnBrk="0" hangingPunct="0">
              <a:defRPr sz="4400">
                <a:solidFill>
                  <a:schemeClr val="tx1"/>
                </a:solidFill>
                <a:latin typeface="DecimaWE Rg" pitchFamily="2" charset="0"/>
              </a:defRPr>
            </a:lvl4pPr>
            <a:lvl5pPr marL="2057400" indent="-228600" eaLnBrk="0" hangingPunct="0">
              <a:defRPr sz="4400">
                <a:solidFill>
                  <a:schemeClr val="tx1"/>
                </a:solidFill>
                <a:latin typeface="DecimaWE Rg" pitchFamily="2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DecimaWE Rg" pitchFamily="2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DecimaWE Rg" pitchFamily="2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DecimaWE Rg" pitchFamily="2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DecimaWE Rg" pitchFamily="2" charset="0"/>
              </a:defRPr>
            </a:lvl9pPr>
          </a:lstStyle>
          <a:p>
            <a:pPr eaLnBrk="1" hangingPunct="1"/>
            <a:r>
              <a:rPr lang="it-IT" sz="3600" b="1" dirty="0">
                <a:solidFill>
                  <a:schemeClr val="bg1"/>
                </a:solidFill>
              </a:rPr>
              <a:t>Grazie</a:t>
            </a:r>
          </a:p>
          <a:p>
            <a:pPr eaLnBrk="1" hangingPunct="1"/>
            <a:r>
              <a:rPr lang="it-IT" sz="3600" b="1" dirty="0">
                <a:solidFill>
                  <a:schemeClr val="bg1"/>
                </a:solidFill>
              </a:rPr>
              <a:t>per</a:t>
            </a:r>
          </a:p>
          <a:p>
            <a:pPr eaLnBrk="1" hangingPunct="1"/>
            <a:r>
              <a:rPr lang="it-IT" sz="3600" b="1" dirty="0">
                <a:solidFill>
                  <a:schemeClr val="bg1"/>
                </a:solidFill>
              </a:rPr>
              <a:t>l’attenzione</a:t>
            </a:r>
            <a:endParaRPr lang="it-IT" sz="1600" b="1" dirty="0">
              <a:solidFill>
                <a:schemeClr val="bg1"/>
              </a:solidFill>
            </a:endParaRPr>
          </a:p>
        </p:txBody>
      </p:sp>
      <p:sp>
        <p:nvSpPr>
          <p:cNvPr id="22555" name="Text Box 27"/>
          <p:cNvSpPr txBox="1">
            <a:spLocks noChangeArrowheads="1"/>
          </p:cNvSpPr>
          <p:nvPr/>
        </p:nvSpPr>
        <p:spPr bwMode="auto">
          <a:xfrm>
            <a:off x="1143000" y="6324600"/>
            <a:ext cx="74676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>
            <a:spAutoFit/>
          </a:bodyPr>
          <a:lstStyle>
            <a:lvl1pPr eaLnBrk="0" hangingPunct="0">
              <a:defRPr sz="4400">
                <a:solidFill>
                  <a:schemeClr val="tx1"/>
                </a:solidFill>
                <a:latin typeface="DecimaWE Rg" pitchFamily="2" charset="0"/>
              </a:defRPr>
            </a:lvl1pPr>
            <a:lvl2pPr marL="742950" indent="-285750" eaLnBrk="0" hangingPunct="0">
              <a:defRPr sz="4400">
                <a:solidFill>
                  <a:schemeClr val="tx1"/>
                </a:solidFill>
                <a:latin typeface="DecimaWE Rg" pitchFamily="2" charset="0"/>
              </a:defRPr>
            </a:lvl2pPr>
            <a:lvl3pPr marL="1143000" indent="-228600" eaLnBrk="0" hangingPunct="0">
              <a:defRPr sz="4400">
                <a:solidFill>
                  <a:schemeClr val="tx1"/>
                </a:solidFill>
                <a:latin typeface="DecimaWE Rg" pitchFamily="2" charset="0"/>
              </a:defRPr>
            </a:lvl3pPr>
            <a:lvl4pPr marL="1600200" indent="-228600" eaLnBrk="0" hangingPunct="0">
              <a:defRPr sz="4400">
                <a:solidFill>
                  <a:schemeClr val="tx1"/>
                </a:solidFill>
                <a:latin typeface="DecimaWE Rg" pitchFamily="2" charset="0"/>
              </a:defRPr>
            </a:lvl4pPr>
            <a:lvl5pPr marL="2057400" indent="-228600" eaLnBrk="0" hangingPunct="0">
              <a:defRPr sz="4400">
                <a:solidFill>
                  <a:schemeClr val="tx1"/>
                </a:solidFill>
                <a:latin typeface="DecimaWE Rg" pitchFamily="2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DecimaWE Rg" pitchFamily="2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DecimaWE Rg" pitchFamily="2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DecimaWE Rg" pitchFamily="2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DecimaWE Rg" pitchFamily="2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it-IT" sz="2000" dirty="0">
                <a:solidFill>
                  <a:schemeClr val="bg1"/>
                </a:solidFill>
              </a:rPr>
              <a:t>Direzione Centrale Cultura e Sport</a:t>
            </a:r>
          </a:p>
        </p:txBody>
      </p:sp>
    </p:spTree>
    <p:extLst>
      <p:ext uri="{BB962C8B-B14F-4D97-AF65-F5344CB8AC3E}">
        <p14:creationId xmlns:p14="http://schemas.microsoft.com/office/powerpoint/2010/main" val="32174050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title"/>
          </p:nvPr>
        </p:nvSpPr>
        <p:spPr>
          <a:xfrm>
            <a:off x="35786" y="764704"/>
            <a:ext cx="8350250" cy="648071"/>
          </a:xfrm>
        </p:spPr>
        <p:txBody>
          <a:bodyPr/>
          <a:lstStyle/>
          <a:p>
            <a:pPr algn="ctr" eaLnBrk="1" hangingPunct="1"/>
            <a:r>
              <a:rPr lang="it-IT" sz="2000" dirty="0">
                <a:solidFill>
                  <a:srgbClr val="FF0000"/>
                </a:solidFill>
                <a:latin typeface="Calibri" panose="020F0502020204030204" pitchFamily="34" charset="0"/>
              </a:rPr>
              <a:t>Introduzione</a:t>
            </a:r>
            <a:endParaRPr lang="it-IT" sz="2000" dirty="0">
              <a:solidFill>
                <a:srgbClr val="0070C0"/>
              </a:solidFill>
            </a:endParaRPr>
          </a:p>
        </p:txBody>
      </p:sp>
      <p:sp>
        <p:nvSpPr>
          <p:cNvPr id="952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412776"/>
            <a:ext cx="9144000" cy="4824513"/>
          </a:xfrm>
        </p:spPr>
        <p:txBody>
          <a:bodyPr/>
          <a:lstStyle/>
          <a:p>
            <a:pPr marL="0" indent="0" algn="just" eaLnBrk="1" hangingPunct="1">
              <a:buNone/>
              <a:defRPr/>
            </a:pPr>
            <a:r>
              <a:rPr lang="it-IT" sz="1400" dirty="0" smtClean="0"/>
              <a:t>Per </a:t>
            </a:r>
            <a:r>
              <a:rPr lang="it-IT" sz="1400" dirty="0"/>
              <a:t>la presentazione delle </a:t>
            </a:r>
            <a:r>
              <a:rPr lang="it-IT" sz="1400" dirty="0" smtClean="0"/>
              <a:t>domande viene </a:t>
            </a:r>
            <a:r>
              <a:rPr lang="it-IT" sz="1400" dirty="0" smtClean="0"/>
              <a:t>utilizzato </a:t>
            </a:r>
            <a:r>
              <a:rPr lang="it-IT" sz="1400" dirty="0"/>
              <a:t>il sistema denominato </a:t>
            </a:r>
            <a:r>
              <a:rPr lang="it-IT" sz="1400" dirty="0" smtClean="0"/>
              <a:t>“</a:t>
            </a:r>
            <a:r>
              <a:rPr lang="it-IT" sz="1400" b="1" dirty="0"/>
              <a:t>IOL - Istanze On </a:t>
            </a:r>
            <a:r>
              <a:rPr lang="it-IT" sz="1400" b="1" dirty="0" smtClean="0"/>
              <a:t>Line</a:t>
            </a:r>
            <a:r>
              <a:rPr lang="it-IT" sz="1400" dirty="0" smtClean="0"/>
              <a:t>”, </a:t>
            </a:r>
            <a:r>
              <a:rPr lang="it-IT" sz="1400" dirty="0"/>
              <a:t>per accedere al quale sarà necessario utilizzare le credenziali </a:t>
            </a:r>
            <a:r>
              <a:rPr lang="it-IT" sz="1400" b="1" i="1" dirty="0"/>
              <a:t>SPID</a:t>
            </a:r>
            <a:r>
              <a:rPr lang="it-IT" sz="1400" dirty="0"/>
              <a:t> (Sistema Pubblico di Identità Digitale) ovvero </a:t>
            </a:r>
            <a:r>
              <a:rPr lang="it-IT" sz="1400" b="1" dirty="0" smtClean="0"/>
              <a:t>CIE/CRS-CNS</a:t>
            </a:r>
            <a:r>
              <a:rPr lang="it-IT" sz="1400" dirty="0" smtClean="0"/>
              <a:t>.</a:t>
            </a:r>
            <a:endParaRPr lang="it-IT" sz="1400" dirty="0"/>
          </a:p>
          <a:p>
            <a:pPr marL="0" indent="0" algn="just" eaLnBrk="1" hangingPunct="1">
              <a:buFontTx/>
              <a:buNone/>
              <a:defRPr/>
            </a:pPr>
            <a:r>
              <a:rPr lang="it-IT" sz="1400" dirty="0"/>
              <a:t>L’accesso avviene con </a:t>
            </a:r>
            <a:r>
              <a:rPr lang="it-IT" sz="1400" b="1" dirty="0"/>
              <a:t>autenticazione “</a:t>
            </a:r>
            <a:r>
              <a:rPr lang="it-IT" sz="1400" b="1" u="sng" dirty="0">
                <a:solidFill>
                  <a:srgbClr val="FF0000"/>
                </a:solidFill>
              </a:rPr>
              <a:t>forte</a:t>
            </a:r>
            <a:r>
              <a:rPr lang="it-IT" sz="1400" b="1" dirty="0"/>
              <a:t>”</a:t>
            </a:r>
            <a:r>
              <a:rPr lang="it-IT" sz="1400" dirty="0"/>
              <a:t>, ovvero attraverso l’identificazione della persona fisica sulla base </a:t>
            </a:r>
            <a:r>
              <a:rPr lang="it-IT" sz="1400" i="1" dirty="0"/>
              <a:t>dell’identità digitale </a:t>
            </a:r>
            <a:r>
              <a:rPr lang="it-IT" sz="1400" dirty="0"/>
              <a:t>associata al codice SPID o dichiarata nei supporti dotati di certificato di autenticazione, quale la CIE (Carta d’identità elettronica), la CNS (Carta nazionale dei servizi) e la maggior parte delle firme digitali</a:t>
            </a:r>
            <a:r>
              <a:rPr lang="it-IT" sz="1400" dirty="0" smtClean="0"/>
              <a:t>.</a:t>
            </a:r>
          </a:p>
          <a:p>
            <a:pPr marL="0" indent="0" algn="just" eaLnBrk="1" hangingPunct="1">
              <a:buFontTx/>
              <a:buNone/>
              <a:defRPr/>
            </a:pPr>
            <a:endParaRPr lang="it-IT" sz="1400" dirty="0"/>
          </a:p>
          <a:p>
            <a:pPr marL="0" indent="0" algn="just" eaLnBrk="1" hangingPunct="1">
              <a:buFontTx/>
              <a:buNone/>
              <a:defRPr/>
            </a:pPr>
            <a:r>
              <a:rPr lang="it-IT" sz="1400" b="1" dirty="0"/>
              <a:t>Non è possibile accedere al sistema in forma anonima</a:t>
            </a:r>
            <a:r>
              <a:rPr lang="it-IT" sz="1400" dirty="0"/>
              <a:t>.</a:t>
            </a:r>
          </a:p>
          <a:p>
            <a:pPr marL="0" indent="0" algn="just" eaLnBrk="1" hangingPunct="1">
              <a:buFontTx/>
              <a:buNone/>
              <a:defRPr/>
            </a:pPr>
            <a:endParaRPr lang="it-IT" sz="1400" dirty="0"/>
          </a:p>
          <a:p>
            <a:pPr marL="0" indent="0" algn="just" eaLnBrk="1" hangingPunct="1">
              <a:buFontTx/>
              <a:buNone/>
              <a:defRPr/>
            </a:pPr>
            <a:r>
              <a:rPr lang="it-IT" sz="1400" b="1" dirty="0">
                <a:solidFill>
                  <a:srgbClr val="FF0000"/>
                </a:solidFill>
              </a:rPr>
              <a:t>L’identificazione del soggetto in fase di accesso al sistema FEG, consente di adottare quale forma di </a:t>
            </a:r>
            <a:r>
              <a:rPr lang="it-IT" sz="1400" b="1" u="sng" dirty="0">
                <a:solidFill>
                  <a:srgbClr val="FF0000"/>
                </a:solidFill>
              </a:rPr>
              <a:t>sottoscrizione della domanda </a:t>
            </a:r>
            <a:r>
              <a:rPr lang="it-IT" sz="1400" b="1" dirty="0">
                <a:solidFill>
                  <a:srgbClr val="FF0000"/>
                </a:solidFill>
              </a:rPr>
              <a:t>la mera convalida finale a valle della compilazione, ai sensi dell’articolo 65 del CAD (Codice dell’Amministrazione Digitale).</a:t>
            </a:r>
          </a:p>
          <a:p>
            <a:pPr marL="0" indent="0" algn="just" eaLnBrk="1" hangingPunct="1">
              <a:buFontTx/>
              <a:buNone/>
              <a:defRPr/>
            </a:pPr>
            <a:endParaRPr lang="it-IT" sz="14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1"/>
          <p:cNvSpPr>
            <a:spLocks noGrp="1"/>
          </p:cNvSpPr>
          <p:nvPr>
            <p:ph type="title"/>
          </p:nvPr>
        </p:nvSpPr>
        <p:spPr>
          <a:xfrm>
            <a:off x="467544" y="990600"/>
            <a:ext cx="7848872" cy="494184"/>
          </a:xfrm>
        </p:spPr>
        <p:txBody>
          <a:bodyPr/>
          <a:lstStyle/>
          <a:p>
            <a:pPr algn="ctr"/>
            <a:r>
              <a:rPr lang="it-IT" sz="20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Login al sistema per la presentazione delle domanda </a:t>
            </a:r>
            <a:endParaRPr lang="it-IT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2" name="Immagin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9421" y="1514195"/>
            <a:ext cx="8105117" cy="4110210"/>
          </a:xfrm>
          <a:prstGeom prst="rect">
            <a:avLst/>
          </a:prstGeom>
        </p:spPr>
      </p:pic>
      <p:pic>
        <p:nvPicPr>
          <p:cNvPr id="5" name="Immagin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16319" y="3284984"/>
            <a:ext cx="1941718" cy="22417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2170938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1"/>
          <p:cNvSpPr>
            <a:spLocks noGrp="1"/>
          </p:cNvSpPr>
          <p:nvPr>
            <p:ph type="title"/>
          </p:nvPr>
        </p:nvSpPr>
        <p:spPr>
          <a:xfrm>
            <a:off x="467544" y="1124744"/>
            <a:ext cx="7848872" cy="494184"/>
          </a:xfrm>
        </p:spPr>
        <p:txBody>
          <a:bodyPr/>
          <a:lstStyle/>
          <a:p>
            <a:pPr algn="ctr"/>
            <a:r>
              <a:rPr lang="it-IT" sz="20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Compilazione della domanda (dati strutturati)</a:t>
            </a:r>
            <a:endParaRPr lang="it-IT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2" name="Immagin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3568" y="2204864"/>
            <a:ext cx="7797914" cy="26731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3104207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Immagine 1" descr="image00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340768"/>
            <a:ext cx="7978775" cy="2667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CasellaDiTesto 3"/>
          <p:cNvSpPr txBox="1"/>
          <p:nvPr/>
        </p:nvSpPr>
        <p:spPr>
          <a:xfrm>
            <a:off x="611560" y="4581128"/>
            <a:ext cx="820891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i="1" dirty="0">
                <a:solidFill>
                  <a:srgbClr val="FF0000"/>
                </a:solidFill>
              </a:rPr>
              <a:t>Se </a:t>
            </a:r>
            <a:r>
              <a:rPr lang="it-IT" sz="1400" i="1" dirty="0" smtClean="0">
                <a:solidFill>
                  <a:srgbClr val="FF0000"/>
                </a:solidFill>
              </a:rPr>
              <a:t>«impresa iscritta al RI» i </a:t>
            </a:r>
            <a:r>
              <a:rPr lang="it-IT" sz="1400" i="1" dirty="0">
                <a:solidFill>
                  <a:srgbClr val="FF0000"/>
                </a:solidFill>
              </a:rPr>
              <a:t>dati anagrafici, </a:t>
            </a:r>
            <a:r>
              <a:rPr lang="it-IT" sz="1400" i="1" dirty="0" err="1">
                <a:solidFill>
                  <a:srgbClr val="FF0000"/>
                </a:solidFill>
              </a:rPr>
              <a:t>ateco</a:t>
            </a:r>
            <a:r>
              <a:rPr lang="it-IT" sz="1400" i="1" dirty="0">
                <a:solidFill>
                  <a:srgbClr val="FF0000"/>
                </a:solidFill>
              </a:rPr>
              <a:t>, elenco legali rappresentanti e unità locali </a:t>
            </a:r>
            <a:r>
              <a:rPr lang="it-IT" sz="1400" i="1" dirty="0" smtClean="0">
                <a:solidFill>
                  <a:srgbClr val="FF0000"/>
                </a:solidFill>
              </a:rPr>
              <a:t>verranno </a:t>
            </a:r>
            <a:r>
              <a:rPr lang="it-IT" sz="1400" i="1" dirty="0" err="1" smtClean="0">
                <a:solidFill>
                  <a:srgbClr val="FF0000"/>
                </a:solidFill>
              </a:rPr>
              <a:t>pre</a:t>
            </a:r>
            <a:r>
              <a:rPr lang="it-IT" sz="1400" i="1" dirty="0" smtClean="0">
                <a:solidFill>
                  <a:srgbClr val="FF0000"/>
                </a:solidFill>
              </a:rPr>
              <a:t>-compilati in automatico dal sistema, mentre se «impresa </a:t>
            </a:r>
            <a:r>
              <a:rPr lang="it-IT" sz="1400" i="1" dirty="0">
                <a:solidFill>
                  <a:srgbClr val="FF0000"/>
                </a:solidFill>
              </a:rPr>
              <a:t>non </a:t>
            </a:r>
            <a:r>
              <a:rPr lang="it-IT" sz="1400" i="1" dirty="0" smtClean="0">
                <a:solidFill>
                  <a:srgbClr val="FF0000"/>
                </a:solidFill>
              </a:rPr>
              <a:t>iscritta al RI» verrà chiesto l’inserimento </a:t>
            </a:r>
            <a:r>
              <a:rPr lang="it-IT" sz="1400" i="1" dirty="0">
                <a:solidFill>
                  <a:srgbClr val="FF0000"/>
                </a:solidFill>
              </a:rPr>
              <a:t>manuale </a:t>
            </a:r>
            <a:r>
              <a:rPr lang="it-IT" sz="1400" i="1" dirty="0" smtClean="0">
                <a:solidFill>
                  <a:srgbClr val="FF0000"/>
                </a:solidFill>
              </a:rPr>
              <a:t>dei dati.</a:t>
            </a:r>
            <a:endParaRPr lang="it-IT" sz="1400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341048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556792"/>
            <a:ext cx="9540552" cy="4392488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endParaRPr lang="it-IT" sz="1700" dirty="0"/>
          </a:p>
          <a:p>
            <a:pPr eaLnBrk="1" hangingPunct="1">
              <a:lnSpc>
                <a:spcPct val="80000"/>
              </a:lnSpc>
              <a:defRPr/>
            </a:pPr>
            <a:endParaRPr lang="it-IT" sz="1700" dirty="0"/>
          </a:p>
          <a:p>
            <a:pPr eaLnBrk="1" hangingPunct="1">
              <a:lnSpc>
                <a:spcPct val="80000"/>
              </a:lnSpc>
              <a:defRPr/>
            </a:pPr>
            <a:endParaRPr lang="it-IT" sz="1400" dirty="0"/>
          </a:p>
          <a:p>
            <a:pPr eaLnBrk="1" hangingPunct="1">
              <a:lnSpc>
                <a:spcPct val="80000"/>
              </a:lnSpc>
              <a:defRPr/>
            </a:pPr>
            <a:endParaRPr lang="it-IT" sz="1400" dirty="0"/>
          </a:p>
          <a:p>
            <a:pPr marL="0" indent="0" eaLnBrk="1" hangingPunct="1">
              <a:lnSpc>
                <a:spcPct val="80000"/>
              </a:lnSpc>
              <a:buFontTx/>
              <a:buNone/>
              <a:defRPr/>
            </a:pPr>
            <a:endParaRPr lang="it-IT" sz="1400" dirty="0"/>
          </a:p>
          <a:p>
            <a:pPr marL="0" indent="0" eaLnBrk="1" hangingPunct="1">
              <a:lnSpc>
                <a:spcPct val="80000"/>
              </a:lnSpc>
              <a:buFontTx/>
              <a:buNone/>
              <a:defRPr/>
            </a:pPr>
            <a:r>
              <a:rPr lang="it-IT" sz="1400" dirty="0"/>
              <a:t>			</a:t>
            </a:r>
            <a:endParaRPr lang="it-IT" sz="1600" b="1" i="1" dirty="0">
              <a:solidFill>
                <a:srgbClr val="21449C"/>
              </a:solidFill>
            </a:endParaRPr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20BCC6A3-2725-575E-ED5A-A7A5934AD08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992" y="5394614"/>
            <a:ext cx="9144000" cy="920080"/>
          </a:xfrm>
          <a:prstGeom prst="rect">
            <a:avLst/>
          </a:prstGeom>
        </p:spPr>
      </p:pic>
      <p:pic>
        <p:nvPicPr>
          <p:cNvPr id="6" name="Immagine 5">
            <a:extLst>
              <a:ext uri="{FF2B5EF4-FFF2-40B4-BE49-F238E27FC236}">
                <a16:creationId xmlns:a16="http://schemas.microsoft.com/office/drawing/2014/main" id="{05F4204B-52CC-06B6-3605-536BD8D12FE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0992" y="908720"/>
            <a:ext cx="9144000" cy="4455062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504" y="1700808"/>
            <a:ext cx="8858931" cy="24945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9921273"/>
      </p:ext>
    </p:extLst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magin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0114" y="1844824"/>
            <a:ext cx="8894779" cy="3152006"/>
          </a:xfrm>
          <a:prstGeom prst="rect">
            <a:avLst/>
          </a:prstGeom>
        </p:spPr>
      </p:pic>
      <p:sp>
        <p:nvSpPr>
          <p:cNvPr id="4" name="Titolo 1"/>
          <p:cNvSpPr>
            <a:spLocks noGrp="1"/>
          </p:cNvSpPr>
          <p:nvPr>
            <p:ph type="title"/>
          </p:nvPr>
        </p:nvSpPr>
        <p:spPr>
          <a:xfrm>
            <a:off x="467544" y="1124744"/>
            <a:ext cx="7848872" cy="494184"/>
          </a:xfrm>
        </p:spPr>
        <p:txBody>
          <a:bodyPr/>
          <a:lstStyle/>
          <a:p>
            <a:pPr algn="ctr"/>
            <a:r>
              <a:rPr lang="it-IT" sz="20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Caricamento allegati</a:t>
            </a:r>
            <a:endParaRPr lang="it-IT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3872208"/>
      </p:ext>
    </p:extLst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>
            <a:extLst>
              <a:ext uri="{FF2B5EF4-FFF2-40B4-BE49-F238E27FC236}">
                <a16:creationId xmlns:a16="http://schemas.microsoft.com/office/drawing/2014/main" id="{65B4DEA7-E387-6D58-EAC3-687153EE7D4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834736"/>
            <a:ext cx="9144000" cy="31885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3854187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Struttura predefinita">
  <a:themeElements>
    <a:clrScheme name="Struttura predefinita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Struttura predefinita">
      <a:majorFont>
        <a:latin typeface="DecimaWE Rg"/>
        <a:ea typeface=""/>
        <a:cs typeface=""/>
      </a:majorFont>
      <a:minorFont>
        <a:latin typeface="DecimaWE Rg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it-IT" sz="4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DecimaWE Rg" pitchFamily="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it-IT" sz="4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DecimaWE Rg" pitchFamily="2" charset="0"/>
          </a:defRPr>
        </a:defPPr>
      </a:lstStyle>
    </a:lnDef>
  </a:objectDefaults>
  <a:extraClrSchemeLst>
    <a:extraClrScheme>
      <a:clrScheme name="Struttura predefinita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C5D6FF73A62CBC4DB15BEFD55584D1F5" ma:contentTypeVersion="" ma:contentTypeDescription="Creare un nuovo documento." ma:contentTypeScope="" ma:versionID="87d497ed7b153937402cc9d447a62453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6d1096d788cdb336a5a92c14e1fc7a82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Data inizio pianificazione" ma:description="" ma:hidden="true" ma:internalName="PublishingStartDate">
      <xsd:simpleType>
        <xsd:restriction base="dms:Unknown"/>
      </xsd:simpleType>
    </xsd:element>
    <xsd:element name="PublishingExpirationDate" ma:index="9" nillable="true" ma:displayName="Data fine pianificazione" ma:description="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i contenuto"/>
        <xsd:element ref="dc:title" minOccurs="0" maxOccurs="1" ma:index="4" ma:displayName="Tito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12774643-7869-44FB-8078-E13FF113E0D3}">
  <ds:schemaRefs>
    <ds:schemaRef ds:uri="http://schemas.openxmlformats.org/package/2006/metadata/core-properties"/>
    <ds:schemaRef ds:uri="http://schemas.microsoft.com/office/infopath/2007/PartnerControls"/>
    <ds:schemaRef ds:uri="http://www.w3.org/XML/1998/namespace"/>
    <ds:schemaRef ds:uri="http://purl.org/dc/dcmitype/"/>
    <ds:schemaRef ds:uri="http://schemas.microsoft.com/office/2006/metadata/properties"/>
    <ds:schemaRef ds:uri="http://schemas.microsoft.com/office/2006/documentManagement/types"/>
    <ds:schemaRef ds:uri="http://schemas.microsoft.com/sharepoint/v3"/>
    <ds:schemaRef ds:uri="http://purl.org/dc/elements/1.1/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1D6E6097-182D-4728-8E68-D87F8973FA5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7EC3D913-2F0F-4671-8845-222AD5BBFC0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2894</TotalTime>
  <Words>315</Words>
  <Application>Microsoft Office PowerPoint</Application>
  <PresentationFormat>Presentazione su schermo (4:3)</PresentationFormat>
  <Paragraphs>38</Paragraphs>
  <Slides>13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6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13</vt:i4>
      </vt:variant>
    </vt:vector>
  </HeadingPairs>
  <TitlesOfParts>
    <vt:vector size="20" baseType="lpstr">
      <vt:lpstr>Calibri</vt:lpstr>
      <vt:lpstr>DecimaUNI02 Rg</vt:lpstr>
      <vt:lpstr>DecimaW03 Rg</vt:lpstr>
      <vt:lpstr>DecimaWE Rg</vt:lpstr>
      <vt:lpstr>Times New Roman</vt:lpstr>
      <vt:lpstr>Wingdings</vt:lpstr>
      <vt:lpstr>Struttura predefinita</vt:lpstr>
      <vt:lpstr>Presentazione standard di PowerPoint</vt:lpstr>
      <vt:lpstr>Introduzione</vt:lpstr>
      <vt:lpstr>Login al sistema per la presentazione delle domanda </vt:lpstr>
      <vt:lpstr>Compilazione della domanda (dati strutturati)</vt:lpstr>
      <vt:lpstr>Presentazione standard di PowerPoint</vt:lpstr>
      <vt:lpstr>Presentazione standard di PowerPoint</vt:lpstr>
      <vt:lpstr>Presentazione standard di PowerPoint</vt:lpstr>
      <vt:lpstr>Caricamento allegati</vt:lpstr>
      <vt:lpstr>Presentazione standard di PowerPoint</vt:lpstr>
      <vt:lpstr>Presentazione standard di PowerPoint</vt:lpstr>
      <vt:lpstr>Trasmissione finale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di PowerPoint</dc:title>
  <dc:creator>sandro</dc:creator>
  <cp:lastModifiedBy>Munarin Stefano</cp:lastModifiedBy>
  <cp:revision>238</cp:revision>
  <cp:lastPrinted>2017-09-21T06:15:45Z</cp:lastPrinted>
  <dcterms:created xsi:type="dcterms:W3CDTF">2006-02-07T08:20:31Z</dcterms:created>
  <dcterms:modified xsi:type="dcterms:W3CDTF">2023-06-12T11:49:02Z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0x010100C5D6FF73A62CBC4DB15BEFD55584D1F5</vt:lpwstr>
  </property>
</Properties>
</file>