
<file path=[Content_Types].xml><?xml version="1.0" encoding="utf-8"?>
<Types xmlns="http://schemas.openxmlformats.org/package/2006/content-types">
  <Default Extension="png" ContentType="image/png"/>
  <Default Extension="jfif" ContentType="image/jpe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media/image75.jpg" ContentType="image/jpg"/>
  <Override PartName="/ppt/media/image76.jpg" ContentType="image/jpg"/>
  <Override PartName="/ppt/media/image77.jpg" ContentType="image/jpg"/>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6"/>
    <p:sldMasterId id="2147483724" r:id="rId7"/>
    <p:sldMasterId id="2147483736" r:id="rId8"/>
    <p:sldMasterId id="2147483765" r:id="rId9"/>
    <p:sldMasterId id="2147483784" r:id="rId10"/>
  </p:sldMasterIdLst>
  <p:notesMasterIdLst>
    <p:notesMasterId r:id="rId53"/>
  </p:notesMasterIdLst>
  <p:handoutMasterIdLst>
    <p:handoutMasterId r:id="rId54"/>
  </p:handoutMasterIdLst>
  <p:sldIdLst>
    <p:sldId id="529" r:id="rId11"/>
    <p:sldId id="391" r:id="rId12"/>
    <p:sldId id="521" r:id="rId13"/>
    <p:sldId id="522" r:id="rId14"/>
    <p:sldId id="520" r:id="rId15"/>
    <p:sldId id="392" r:id="rId16"/>
    <p:sldId id="530" r:id="rId17"/>
    <p:sldId id="531" r:id="rId18"/>
    <p:sldId id="527" r:id="rId19"/>
    <p:sldId id="524" r:id="rId20"/>
    <p:sldId id="545" r:id="rId21"/>
    <p:sldId id="526" r:id="rId22"/>
    <p:sldId id="523" r:id="rId23"/>
    <p:sldId id="507" r:id="rId24"/>
    <p:sldId id="508" r:id="rId25"/>
    <p:sldId id="509" r:id="rId26"/>
    <p:sldId id="511" r:id="rId27"/>
    <p:sldId id="512" r:id="rId28"/>
    <p:sldId id="513" r:id="rId29"/>
    <p:sldId id="515" r:id="rId30"/>
    <p:sldId id="514" r:id="rId31"/>
    <p:sldId id="506" r:id="rId32"/>
    <p:sldId id="544" r:id="rId33"/>
    <p:sldId id="543" r:id="rId34"/>
    <p:sldId id="547" r:id="rId35"/>
    <p:sldId id="548" r:id="rId36"/>
    <p:sldId id="549" r:id="rId37"/>
    <p:sldId id="550" r:id="rId38"/>
    <p:sldId id="476" r:id="rId39"/>
    <p:sldId id="532" r:id="rId40"/>
    <p:sldId id="551" r:id="rId41"/>
    <p:sldId id="533" r:id="rId42"/>
    <p:sldId id="534" r:id="rId43"/>
    <p:sldId id="535" r:id="rId44"/>
    <p:sldId id="536" r:id="rId45"/>
    <p:sldId id="537" r:id="rId46"/>
    <p:sldId id="538" r:id="rId47"/>
    <p:sldId id="539" r:id="rId48"/>
    <p:sldId id="546" r:id="rId49"/>
    <p:sldId id="542" r:id="rId50"/>
    <p:sldId id="540" r:id="rId51"/>
    <p:sldId id="541" r:id="rId52"/>
  </p:sldIdLst>
  <p:sldSz cx="9144000" cy="6858000" type="screen4x3"/>
  <p:notesSz cx="7099300" cy="10234613"/>
  <p:defaultTextStyle>
    <a:defPPr>
      <a:defRPr lang="it-IT"/>
    </a:defPPr>
    <a:lvl1pPr algn="l" rtl="0" eaLnBrk="0" fontAlgn="base" hangingPunct="0">
      <a:spcBef>
        <a:spcPct val="0"/>
      </a:spcBef>
      <a:spcAft>
        <a:spcPct val="0"/>
      </a:spcAft>
      <a:defRPr sz="4400" kern="1200">
        <a:solidFill>
          <a:schemeClr val="tx1"/>
        </a:solidFill>
        <a:latin typeface="DecimaWE Rg" panose="02000000000000000000" pitchFamily="2" charset="0"/>
        <a:ea typeface="+mn-ea"/>
        <a:cs typeface="+mn-cs"/>
      </a:defRPr>
    </a:lvl1pPr>
    <a:lvl2pPr marL="457200" algn="l" rtl="0" eaLnBrk="0" fontAlgn="base" hangingPunct="0">
      <a:spcBef>
        <a:spcPct val="0"/>
      </a:spcBef>
      <a:spcAft>
        <a:spcPct val="0"/>
      </a:spcAft>
      <a:defRPr sz="4400" kern="1200">
        <a:solidFill>
          <a:schemeClr val="tx1"/>
        </a:solidFill>
        <a:latin typeface="DecimaWE Rg" panose="02000000000000000000" pitchFamily="2" charset="0"/>
        <a:ea typeface="+mn-ea"/>
        <a:cs typeface="+mn-cs"/>
      </a:defRPr>
    </a:lvl2pPr>
    <a:lvl3pPr marL="914400" algn="l" rtl="0" eaLnBrk="0" fontAlgn="base" hangingPunct="0">
      <a:spcBef>
        <a:spcPct val="0"/>
      </a:spcBef>
      <a:spcAft>
        <a:spcPct val="0"/>
      </a:spcAft>
      <a:defRPr sz="4400" kern="1200">
        <a:solidFill>
          <a:schemeClr val="tx1"/>
        </a:solidFill>
        <a:latin typeface="DecimaWE Rg" panose="02000000000000000000" pitchFamily="2" charset="0"/>
        <a:ea typeface="+mn-ea"/>
        <a:cs typeface="+mn-cs"/>
      </a:defRPr>
    </a:lvl3pPr>
    <a:lvl4pPr marL="1371600" algn="l" rtl="0" eaLnBrk="0" fontAlgn="base" hangingPunct="0">
      <a:spcBef>
        <a:spcPct val="0"/>
      </a:spcBef>
      <a:spcAft>
        <a:spcPct val="0"/>
      </a:spcAft>
      <a:defRPr sz="4400" kern="1200">
        <a:solidFill>
          <a:schemeClr val="tx1"/>
        </a:solidFill>
        <a:latin typeface="DecimaWE Rg" panose="02000000000000000000" pitchFamily="2" charset="0"/>
        <a:ea typeface="+mn-ea"/>
        <a:cs typeface="+mn-cs"/>
      </a:defRPr>
    </a:lvl4pPr>
    <a:lvl5pPr marL="1828800" algn="l" rtl="0" eaLnBrk="0" fontAlgn="base" hangingPunct="0">
      <a:spcBef>
        <a:spcPct val="0"/>
      </a:spcBef>
      <a:spcAft>
        <a:spcPct val="0"/>
      </a:spcAft>
      <a:defRPr sz="4400" kern="1200">
        <a:solidFill>
          <a:schemeClr val="tx1"/>
        </a:solidFill>
        <a:latin typeface="DecimaWE Rg" panose="02000000000000000000" pitchFamily="2" charset="0"/>
        <a:ea typeface="+mn-ea"/>
        <a:cs typeface="+mn-cs"/>
      </a:defRPr>
    </a:lvl5pPr>
    <a:lvl6pPr marL="2286000" algn="l" defTabSz="914400" rtl="0" eaLnBrk="1" latinLnBrk="0" hangingPunct="1">
      <a:defRPr sz="4400" kern="1200">
        <a:solidFill>
          <a:schemeClr val="tx1"/>
        </a:solidFill>
        <a:latin typeface="DecimaWE Rg" panose="02000000000000000000" pitchFamily="2" charset="0"/>
        <a:ea typeface="+mn-ea"/>
        <a:cs typeface="+mn-cs"/>
      </a:defRPr>
    </a:lvl6pPr>
    <a:lvl7pPr marL="2743200" algn="l" defTabSz="914400" rtl="0" eaLnBrk="1" latinLnBrk="0" hangingPunct="1">
      <a:defRPr sz="4400" kern="1200">
        <a:solidFill>
          <a:schemeClr val="tx1"/>
        </a:solidFill>
        <a:latin typeface="DecimaWE Rg" panose="02000000000000000000" pitchFamily="2" charset="0"/>
        <a:ea typeface="+mn-ea"/>
        <a:cs typeface="+mn-cs"/>
      </a:defRPr>
    </a:lvl7pPr>
    <a:lvl8pPr marL="3200400" algn="l" defTabSz="914400" rtl="0" eaLnBrk="1" latinLnBrk="0" hangingPunct="1">
      <a:defRPr sz="4400" kern="1200">
        <a:solidFill>
          <a:schemeClr val="tx1"/>
        </a:solidFill>
        <a:latin typeface="DecimaWE Rg" panose="02000000000000000000" pitchFamily="2" charset="0"/>
        <a:ea typeface="+mn-ea"/>
        <a:cs typeface="+mn-cs"/>
      </a:defRPr>
    </a:lvl8pPr>
    <a:lvl9pPr marL="3657600" algn="l" defTabSz="914400" rtl="0" eaLnBrk="1" latinLnBrk="0" hangingPunct="1">
      <a:defRPr sz="4400" kern="1200">
        <a:solidFill>
          <a:schemeClr val="tx1"/>
        </a:solidFill>
        <a:latin typeface="DecimaWE Rg" panose="02000000000000000000" pitchFamily="2" charset="0"/>
        <a:ea typeface="+mn-ea"/>
        <a:cs typeface="+mn-cs"/>
      </a:defRPr>
    </a:lvl9pPr>
  </p:defaultTextStyle>
  <p:extLst>
    <p:ext uri="{EFAFB233-063F-42B5-8137-9DF3F51BA10A}">
      <p15:sldGuideLst xmlns:p15="http://schemas.microsoft.com/office/powerpoint/2012/main">
        <p15:guide id="1" orient="horz" pos="864">
          <p15:clr>
            <a:srgbClr val="A4A3A4"/>
          </p15:clr>
        </p15:guide>
        <p15:guide id="2" pos="2880">
          <p15:clr>
            <a:srgbClr val="A4A3A4"/>
          </p15:clr>
        </p15:guide>
      </p15:sldGuideLst>
    </p:ext>
    <p:ext uri="{2D200454-40CA-4A62-9FC3-DE9A4176ACB9}">
      <p15:notesGuideLst xmlns:p15="http://schemas.microsoft.com/office/powerpoint/2012/main">
        <p15:guide id="1" orient="horz" pos="2969" userDrawn="1">
          <p15:clr>
            <a:srgbClr val="A4A3A4"/>
          </p15:clr>
        </p15:guide>
        <p15:guide id="2" pos="2256" userDrawn="1">
          <p15:clr>
            <a:srgbClr val="A4A3A4"/>
          </p15:clr>
        </p15:guide>
        <p15:guide id="3" orient="horz" pos="3224" userDrawn="1">
          <p15:clr>
            <a:srgbClr val="A4A3A4"/>
          </p15:clr>
        </p15:guide>
        <p15:guide id="4"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F3598"/>
    <a:srgbClr val="C9C919"/>
    <a:srgbClr val="219BC1"/>
    <a:srgbClr val="059766"/>
    <a:srgbClr val="E2005B"/>
    <a:srgbClr val="FFFDB3"/>
    <a:srgbClr val="0DFFFF"/>
    <a:srgbClr val="E38197"/>
    <a:srgbClr val="FB6297"/>
    <a:srgbClr val="385D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95" autoAdjust="0"/>
    <p:restoredTop sz="90899" autoAdjust="0"/>
  </p:normalViewPr>
  <p:slideViewPr>
    <p:cSldViewPr>
      <p:cViewPr varScale="1">
        <p:scale>
          <a:sx n="62" d="100"/>
          <a:sy n="62" d="100"/>
        </p:scale>
        <p:origin x="1436" y="68"/>
      </p:cViewPr>
      <p:guideLst>
        <p:guide orient="horz" pos="864"/>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Lst>
  </p:outlineViewPr>
  <p:notesTextViewPr>
    <p:cViewPr>
      <p:scale>
        <a:sx n="100" d="100"/>
        <a:sy n="100" d="100"/>
      </p:scale>
      <p:origin x="0" y="0"/>
    </p:cViewPr>
  </p:notesTextViewPr>
  <p:sorterViewPr>
    <p:cViewPr>
      <p:scale>
        <a:sx n="66" d="100"/>
        <a:sy n="66" d="100"/>
      </p:scale>
      <p:origin x="0" y="2580"/>
    </p:cViewPr>
  </p:sorterViewPr>
  <p:notesViewPr>
    <p:cSldViewPr>
      <p:cViewPr varScale="1">
        <p:scale>
          <a:sx n="68" d="100"/>
          <a:sy n="68" d="100"/>
        </p:scale>
        <p:origin x="-2430" y="-96"/>
      </p:cViewPr>
      <p:guideLst>
        <p:guide orient="horz" pos="2969"/>
        <p:guide pos="2256"/>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presProps" Target="presProps.xml"/><Relationship Id="rId7" Type="http://schemas.openxmlformats.org/officeDocument/2006/relationships/slideMaster" Target="slideMasters/slideMaster2.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customXml" Target="../customXml/item5.xml"/><Relationship Id="rId19" Type="http://schemas.openxmlformats.org/officeDocument/2006/relationships/slide" Target="slides/slide9.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viewProps" Target="viewProps.xml"/><Relationship Id="rId8" Type="http://schemas.openxmlformats.org/officeDocument/2006/relationships/slideMaster" Target="slideMasters/slideMaster3.xml"/><Relationship Id="rId51" Type="http://schemas.openxmlformats.org/officeDocument/2006/relationships/slide" Target="slides/slide4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theme" Target="theme/theme1.xml"/><Relationship Id="rId10" Type="http://schemas.openxmlformats.org/officeDocument/2006/relationships/slideMaster" Target="slideMasters/slideMaster5.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s>
</file>

<file path=ppt/_rels/viewProps.xml.rels><?xml version="1.0" encoding="UTF-8" standalone="yes"?>
<Relationships xmlns="http://schemas.openxmlformats.org/package/2006/relationships"><Relationship Id="rId3" Type="http://schemas.openxmlformats.org/officeDocument/2006/relationships/slide" Target="slides/slide11.xml"/><Relationship Id="rId7" Type="http://schemas.openxmlformats.org/officeDocument/2006/relationships/slide" Target="slides/slide40.xml"/><Relationship Id="rId2" Type="http://schemas.openxmlformats.org/officeDocument/2006/relationships/slide" Target="slides/slide10.xml"/><Relationship Id="rId1" Type="http://schemas.openxmlformats.org/officeDocument/2006/relationships/slide" Target="slides/slide9.xml"/><Relationship Id="rId6" Type="http://schemas.openxmlformats.org/officeDocument/2006/relationships/slide" Target="slides/slide31.xml"/><Relationship Id="rId5" Type="http://schemas.openxmlformats.org/officeDocument/2006/relationships/slide" Target="slides/slide30.xml"/><Relationship Id="rId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DAFF03-DA92-4A92-94C9-AA7922B885E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it-IT"/>
        </a:p>
      </dgm:t>
    </dgm:pt>
    <dgm:pt modelId="{5E386EA5-10ED-443D-9C7C-EEA1B72FBEF4}">
      <dgm:prSet phldrT="[Testo]" custT="1"/>
      <dgm:spPr/>
      <dgm:t>
        <a:bodyPr/>
        <a:lstStyle/>
        <a:p>
          <a:r>
            <a:rPr lang="it-IT" sz="1800" dirty="0" smtClean="0"/>
            <a:t>FAMILY ASSISTANTS</a:t>
          </a:r>
          <a:endParaRPr lang="it-IT" sz="1800" dirty="0"/>
        </a:p>
      </dgm:t>
    </dgm:pt>
    <dgm:pt modelId="{71B5926A-64BE-447C-8833-4C8A68C36B5B}" type="parTrans" cxnId="{5920672A-10BC-4D7C-B4F3-CBA1A662EB5D}">
      <dgm:prSet/>
      <dgm:spPr/>
      <dgm:t>
        <a:bodyPr/>
        <a:lstStyle/>
        <a:p>
          <a:endParaRPr lang="it-IT"/>
        </a:p>
      </dgm:t>
    </dgm:pt>
    <dgm:pt modelId="{BB997A73-F3FA-48FB-9AAA-A4106283747D}" type="sibTrans" cxnId="{5920672A-10BC-4D7C-B4F3-CBA1A662EB5D}">
      <dgm:prSet/>
      <dgm:spPr/>
      <dgm:t>
        <a:bodyPr/>
        <a:lstStyle/>
        <a:p>
          <a:endParaRPr lang="it-IT"/>
        </a:p>
      </dgm:t>
    </dgm:pt>
    <dgm:pt modelId="{29483E06-F529-4F32-8FA3-CA76C437F24D}">
      <dgm:prSet phldrT="[Testo]" custT="1"/>
      <dgm:spPr/>
      <dgm:t>
        <a:bodyPr/>
        <a:lstStyle/>
        <a:p>
          <a:r>
            <a:rPr lang="en-US" sz="1400" dirty="0" smtClean="0"/>
            <a:t>Direct assistance to partially or non-self-sufficient persons</a:t>
          </a:r>
          <a:endParaRPr lang="it-IT" sz="1400" dirty="0"/>
        </a:p>
      </dgm:t>
    </dgm:pt>
    <dgm:pt modelId="{47219489-92D5-41DA-B532-11EAE801F362}" type="parTrans" cxnId="{3BC2198C-252F-4DA3-8651-A23DA7AB76EB}">
      <dgm:prSet/>
      <dgm:spPr/>
      <dgm:t>
        <a:bodyPr/>
        <a:lstStyle/>
        <a:p>
          <a:endParaRPr lang="it-IT"/>
        </a:p>
      </dgm:t>
    </dgm:pt>
    <dgm:pt modelId="{99FC9276-39D8-4A22-BA47-22FAD3344EF3}" type="sibTrans" cxnId="{3BC2198C-252F-4DA3-8651-A23DA7AB76EB}">
      <dgm:prSet/>
      <dgm:spPr/>
      <dgm:t>
        <a:bodyPr/>
        <a:lstStyle/>
        <a:p>
          <a:endParaRPr lang="it-IT"/>
        </a:p>
      </dgm:t>
    </dgm:pt>
    <dgm:pt modelId="{013E88FB-D2E5-49C7-81EE-1240AF33EBB5}">
      <dgm:prSet phldrT="[Testo]" custT="1"/>
      <dgm:spPr/>
      <dgm:t>
        <a:bodyPr/>
        <a:lstStyle/>
        <a:p>
          <a:r>
            <a:rPr lang="it-IT" sz="1800" dirty="0" smtClean="0"/>
            <a:t>BABYSITTER</a:t>
          </a:r>
          <a:endParaRPr lang="it-IT" sz="1800" dirty="0"/>
        </a:p>
      </dgm:t>
    </dgm:pt>
    <dgm:pt modelId="{9B74927E-D0B1-4F60-AA7A-6CBC1A7BB606}" type="parTrans" cxnId="{21AF4462-6C15-4A7A-B674-F84B5E632C31}">
      <dgm:prSet/>
      <dgm:spPr/>
      <dgm:t>
        <a:bodyPr/>
        <a:lstStyle/>
        <a:p>
          <a:endParaRPr lang="it-IT"/>
        </a:p>
      </dgm:t>
    </dgm:pt>
    <dgm:pt modelId="{1C0CB037-5902-4B64-BAA0-A90DDF3798DD}" type="sibTrans" cxnId="{21AF4462-6C15-4A7A-B674-F84B5E632C31}">
      <dgm:prSet/>
      <dgm:spPr/>
      <dgm:t>
        <a:bodyPr/>
        <a:lstStyle/>
        <a:p>
          <a:endParaRPr lang="it-IT"/>
        </a:p>
      </dgm:t>
    </dgm:pt>
    <dgm:pt modelId="{3DA44981-BFE2-4325-8051-3DC502964308}">
      <dgm:prSet phldrT="[Testo]" custT="1"/>
      <dgm:spPr/>
      <dgm:t>
        <a:bodyPr/>
        <a:lstStyle/>
        <a:p>
          <a:r>
            <a:rPr lang="en-US" sz="1400" dirty="0" smtClean="0">
              <a:solidFill>
                <a:schemeClr val="tx1"/>
              </a:solidFill>
            </a:rPr>
            <a:t>Managing and supervising children or infants, taking care of hygiene and clothing</a:t>
          </a:r>
          <a:endParaRPr lang="it-IT" sz="1400" dirty="0">
            <a:solidFill>
              <a:schemeClr val="tx1"/>
            </a:solidFill>
          </a:endParaRPr>
        </a:p>
      </dgm:t>
    </dgm:pt>
    <dgm:pt modelId="{F2228F6A-2C6E-44D2-BDAA-283B45BF4F26}" type="parTrans" cxnId="{13539BF4-4257-4035-9DAE-7832A39B048F}">
      <dgm:prSet/>
      <dgm:spPr/>
      <dgm:t>
        <a:bodyPr/>
        <a:lstStyle/>
        <a:p>
          <a:endParaRPr lang="it-IT"/>
        </a:p>
      </dgm:t>
    </dgm:pt>
    <dgm:pt modelId="{2C5EE37A-B6FB-45AA-9456-54B41371521D}" type="sibTrans" cxnId="{13539BF4-4257-4035-9DAE-7832A39B048F}">
      <dgm:prSet/>
      <dgm:spPr/>
      <dgm:t>
        <a:bodyPr/>
        <a:lstStyle/>
        <a:p>
          <a:endParaRPr lang="it-IT"/>
        </a:p>
      </dgm:t>
    </dgm:pt>
    <dgm:pt modelId="{77E19E75-A54A-4507-9D9D-13CFCD1D89E9}">
      <dgm:prSet phldrT="[Testo]" custT="1"/>
      <dgm:spPr/>
      <dgm:t>
        <a:bodyPr/>
        <a:lstStyle/>
        <a:p>
          <a:r>
            <a:rPr lang="it-IT" sz="1800" dirty="0" smtClean="0"/>
            <a:t>DOMESTIC HELPER/MAID</a:t>
          </a:r>
          <a:endParaRPr lang="it-IT" sz="1800" dirty="0"/>
        </a:p>
      </dgm:t>
    </dgm:pt>
    <dgm:pt modelId="{6078F5D1-7122-4ACD-865A-093E62D86CC5}" type="parTrans" cxnId="{F592EC63-8DDE-4C23-A7CA-203338F0898C}">
      <dgm:prSet/>
      <dgm:spPr/>
      <dgm:t>
        <a:bodyPr/>
        <a:lstStyle/>
        <a:p>
          <a:endParaRPr lang="it-IT"/>
        </a:p>
      </dgm:t>
    </dgm:pt>
    <dgm:pt modelId="{64052614-5CDD-4247-A8E3-2431E10F6CD5}" type="sibTrans" cxnId="{F592EC63-8DDE-4C23-A7CA-203338F0898C}">
      <dgm:prSet/>
      <dgm:spPr/>
      <dgm:t>
        <a:bodyPr/>
        <a:lstStyle/>
        <a:p>
          <a:endParaRPr lang="it-IT"/>
        </a:p>
      </dgm:t>
    </dgm:pt>
    <dgm:pt modelId="{4847325E-8089-4C7B-98F7-078A3DA9A6DD}">
      <dgm:prSet phldrT="[Testo]" custT="1"/>
      <dgm:spPr/>
      <dgm:t>
        <a:bodyPr/>
        <a:lstStyle/>
        <a:p>
          <a:r>
            <a:rPr lang="en-US" sz="1400" dirty="0" smtClean="0"/>
            <a:t>Activities related to housekeeping and laundry tasks</a:t>
          </a:r>
          <a:endParaRPr lang="it-IT" sz="1400" dirty="0"/>
        </a:p>
      </dgm:t>
    </dgm:pt>
    <dgm:pt modelId="{8B8D3CFA-DB53-4C79-90AC-649FC03F1A24}" type="parTrans" cxnId="{1067421E-EE6C-4436-AA2F-E01EBF1EE794}">
      <dgm:prSet/>
      <dgm:spPr/>
      <dgm:t>
        <a:bodyPr/>
        <a:lstStyle/>
        <a:p>
          <a:endParaRPr lang="it-IT"/>
        </a:p>
      </dgm:t>
    </dgm:pt>
    <dgm:pt modelId="{824A9C3E-D74A-4CA0-A214-E80B66094CF4}" type="sibTrans" cxnId="{1067421E-EE6C-4436-AA2F-E01EBF1EE794}">
      <dgm:prSet/>
      <dgm:spPr/>
      <dgm:t>
        <a:bodyPr/>
        <a:lstStyle/>
        <a:p>
          <a:endParaRPr lang="it-IT"/>
        </a:p>
      </dgm:t>
    </dgm:pt>
    <dgm:pt modelId="{24174EC3-892A-4825-82FB-CC1BE5DA7D09}">
      <dgm:prSet/>
      <dgm:spPr/>
      <dgm:t>
        <a:bodyPr/>
        <a:lstStyle/>
        <a:p>
          <a:endParaRPr lang="it-IT" sz="1300" dirty="0"/>
        </a:p>
      </dgm:t>
    </dgm:pt>
    <dgm:pt modelId="{2A48AE58-6BC3-43EE-82A4-89D6DBA0D6B4}" type="parTrans" cxnId="{C63BC8C3-48A5-4C14-A286-0652C5F599E3}">
      <dgm:prSet/>
      <dgm:spPr/>
      <dgm:t>
        <a:bodyPr/>
        <a:lstStyle/>
        <a:p>
          <a:endParaRPr lang="it-IT"/>
        </a:p>
      </dgm:t>
    </dgm:pt>
    <dgm:pt modelId="{969351A1-6C91-4D64-A3F9-377B9A28220E}" type="sibTrans" cxnId="{C63BC8C3-48A5-4C14-A286-0652C5F599E3}">
      <dgm:prSet/>
      <dgm:spPr/>
      <dgm:t>
        <a:bodyPr/>
        <a:lstStyle/>
        <a:p>
          <a:endParaRPr lang="it-IT"/>
        </a:p>
      </dgm:t>
    </dgm:pt>
    <dgm:pt modelId="{B230D593-042A-4822-A6E4-79E3F084FEB1}">
      <dgm:prSet/>
      <dgm:spPr/>
      <dgm:t>
        <a:bodyPr/>
        <a:lstStyle/>
        <a:p>
          <a:endParaRPr lang="it-IT" sz="1300" dirty="0"/>
        </a:p>
      </dgm:t>
    </dgm:pt>
    <dgm:pt modelId="{D6E3B24D-F216-461F-A415-AF43B3EBF4FC}" type="parTrans" cxnId="{495D9D65-6512-4A16-B929-8E5993902357}">
      <dgm:prSet/>
      <dgm:spPr/>
      <dgm:t>
        <a:bodyPr/>
        <a:lstStyle/>
        <a:p>
          <a:endParaRPr lang="it-IT"/>
        </a:p>
      </dgm:t>
    </dgm:pt>
    <dgm:pt modelId="{1D0231DD-38EF-4297-AA96-04D3A3C54F6F}" type="sibTrans" cxnId="{495D9D65-6512-4A16-B929-8E5993902357}">
      <dgm:prSet/>
      <dgm:spPr/>
      <dgm:t>
        <a:bodyPr/>
        <a:lstStyle/>
        <a:p>
          <a:endParaRPr lang="it-IT"/>
        </a:p>
      </dgm:t>
    </dgm:pt>
    <dgm:pt modelId="{45A177A1-6EC8-467F-BA61-6EA119CBD8B9}">
      <dgm:prSet/>
      <dgm:spPr/>
      <dgm:t>
        <a:bodyPr/>
        <a:lstStyle/>
        <a:p>
          <a:endParaRPr lang="it-IT" sz="1600" dirty="0"/>
        </a:p>
      </dgm:t>
    </dgm:pt>
    <dgm:pt modelId="{A8E1A8E8-1073-442C-9162-22D7CB6EC542}" type="parTrans" cxnId="{ABA5590D-7943-4C04-8259-6E45A5E9E41C}">
      <dgm:prSet/>
      <dgm:spPr/>
      <dgm:t>
        <a:bodyPr/>
        <a:lstStyle/>
        <a:p>
          <a:endParaRPr lang="it-IT"/>
        </a:p>
      </dgm:t>
    </dgm:pt>
    <dgm:pt modelId="{81DB095C-7E36-416D-A81C-681D3B6C1CBC}" type="sibTrans" cxnId="{ABA5590D-7943-4C04-8259-6E45A5E9E41C}">
      <dgm:prSet/>
      <dgm:spPr/>
      <dgm:t>
        <a:bodyPr/>
        <a:lstStyle/>
        <a:p>
          <a:endParaRPr lang="it-IT"/>
        </a:p>
      </dgm:t>
    </dgm:pt>
    <dgm:pt modelId="{14C94516-81D1-41B1-AF29-AAC7AF933A01}">
      <dgm:prSet phldrT="[Testo]" custT="1"/>
      <dgm:spPr/>
      <dgm:t>
        <a:bodyPr/>
        <a:lstStyle/>
        <a:p>
          <a:endParaRPr lang="it-IT" sz="1400" dirty="0"/>
        </a:p>
      </dgm:t>
    </dgm:pt>
    <dgm:pt modelId="{BC7C8864-2900-4C58-B7EF-FD996FC12E13}" type="parTrans" cxnId="{8462AE6E-822F-429C-9514-9B1F5EF27921}">
      <dgm:prSet/>
      <dgm:spPr/>
      <dgm:t>
        <a:bodyPr/>
        <a:lstStyle/>
        <a:p>
          <a:endParaRPr lang="it-IT"/>
        </a:p>
      </dgm:t>
    </dgm:pt>
    <dgm:pt modelId="{E35722A9-E73F-448B-A60D-7018A5B34C7A}" type="sibTrans" cxnId="{8462AE6E-822F-429C-9514-9B1F5EF27921}">
      <dgm:prSet/>
      <dgm:spPr/>
      <dgm:t>
        <a:bodyPr/>
        <a:lstStyle/>
        <a:p>
          <a:endParaRPr lang="it-IT"/>
        </a:p>
      </dgm:t>
    </dgm:pt>
    <dgm:pt modelId="{A3F8CC46-EC0A-4874-96CF-E235CD149AD2}">
      <dgm:prSet custT="1"/>
      <dgm:spPr/>
      <dgm:t>
        <a:bodyPr/>
        <a:lstStyle/>
        <a:p>
          <a:r>
            <a:rPr lang="en-US" sz="1400" dirty="0" smtClean="0"/>
            <a:t>Simple hygiene and health services</a:t>
          </a:r>
          <a:endParaRPr lang="it-IT" sz="1400" dirty="0" smtClean="0"/>
        </a:p>
      </dgm:t>
    </dgm:pt>
    <dgm:pt modelId="{D0251B74-B3C4-4FEA-A9B5-732B61FF277D}" type="parTrans" cxnId="{991663A7-A46C-492C-81F6-8F925A299AA5}">
      <dgm:prSet/>
      <dgm:spPr/>
      <dgm:t>
        <a:bodyPr/>
        <a:lstStyle/>
        <a:p>
          <a:endParaRPr lang="it-IT"/>
        </a:p>
      </dgm:t>
    </dgm:pt>
    <dgm:pt modelId="{E0DFA815-81C6-4207-AC78-BAF8B34C1E5E}" type="sibTrans" cxnId="{991663A7-A46C-492C-81F6-8F925A299AA5}">
      <dgm:prSet/>
      <dgm:spPr/>
      <dgm:t>
        <a:bodyPr/>
        <a:lstStyle/>
        <a:p>
          <a:endParaRPr lang="it-IT"/>
        </a:p>
      </dgm:t>
    </dgm:pt>
    <dgm:pt modelId="{15ADBD09-3A78-4471-A658-9EEC5AC8B69D}">
      <dgm:prSet custT="1"/>
      <dgm:spPr/>
      <dgm:t>
        <a:bodyPr/>
        <a:lstStyle/>
        <a:p>
          <a:r>
            <a:rPr lang="en-US" sz="1400" dirty="0" smtClean="0"/>
            <a:t>Activities related to the needs for food and cleaning of the home where the assisted persons live</a:t>
          </a:r>
          <a:endParaRPr lang="it-IT" sz="1400" dirty="0" smtClean="0"/>
        </a:p>
      </dgm:t>
    </dgm:pt>
    <dgm:pt modelId="{E433CEAE-9F96-43E7-94E7-7AA6A4E88478}" type="parTrans" cxnId="{41279471-237B-4EC6-B509-26AFDEE6BC94}">
      <dgm:prSet/>
      <dgm:spPr/>
      <dgm:t>
        <a:bodyPr/>
        <a:lstStyle/>
        <a:p>
          <a:endParaRPr lang="it-IT"/>
        </a:p>
      </dgm:t>
    </dgm:pt>
    <dgm:pt modelId="{B74150FD-98BA-4294-BE56-E10CB8EAC57D}" type="sibTrans" cxnId="{41279471-237B-4EC6-B509-26AFDEE6BC94}">
      <dgm:prSet/>
      <dgm:spPr/>
      <dgm:t>
        <a:bodyPr/>
        <a:lstStyle/>
        <a:p>
          <a:endParaRPr lang="it-IT"/>
        </a:p>
      </dgm:t>
    </dgm:pt>
    <dgm:pt modelId="{FA6E0410-03C6-4270-83E0-C09E8A12FB71}">
      <dgm:prSet custT="1"/>
      <dgm:spPr/>
      <dgm:t>
        <a:bodyPr/>
        <a:lstStyle/>
        <a:p>
          <a:r>
            <a:rPr lang="en-US" sz="1400" dirty="0" smtClean="0">
              <a:solidFill>
                <a:schemeClr val="tx1"/>
              </a:solidFill>
            </a:rPr>
            <a:t>Organisation of play and recreational activities, support with homework, support with daily activities</a:t>
          </a:r>
          <a:endParaRPr lang="it-IT" sz="1400" dirty="0" smtClean="0">
            <a:solidFill>
              <a:schemeClr val="tx1"/>
            </a:solidFill>
          </a:endParaRPr>
        </a:p>
      </dgm:t>
    </dgm:pt>
    <dgm:pt modelId="{E15CCC23-036F-47B9-841B-B36FD653377C}" type="parTrans" cxnId="{A8747EFB-0875-4C27-9B3D-1A3621F5E74E}">
      <dgm:prSet/>
      <dgm:spPr/>
      <dgm:t>
        <a:bodyPr/>
        <a:lstStyle/>
        <a:p>
          <a:endParaRPr lang="it-IT"/>
        </a:p>
      </dgm:t>
    </dgm:pt>
    <dgm:pt modelId="{6A8E889C-99C4-4360-8338-AE7CEE23EC02}" type="sibTrans" cxnId="{A8747EFB-0875-4C27-9B3D-1A3621F5E74E}">
      <dgm:prSet/>
      <dgm:spPr/>
      <dgm:t>
        <a:bodyPr/>
        <a:lstStyle/>
        <a:p>
          <a:endParaRPr lang="it-IT"/>
        </a:p>
      </dgm:t>
    </dgm:pt>
    <dgm:pt modelId="{A67840CA-4BD2-4A51-801A-2C6101BDF10C}">
      <dgm:prSet custT="1"/>
      <dgm:spPr/>
      <dgm:t>
        <a:bodyPr/>
        <a:lstStyle/>
        <a:p>
          <a:r>
            <a:rPr lang="en-US" sz="1400" dirty="0" smtClean="0">
              <a:solidFill>
                <a:schemeClr val="tx1"/>
              </a:solidFill>
            </a:rPr>
            <a:t>Activities related to the meal preparation  and to the cleaning needs of the home where the children live</a:t>
          </a:r>
          <a:endParaRPr lang="it-IT" sz="1400" dirty="0" smtClean="0">
            <a:solidFill>
              <a:schemeClr val="tx1"/>
            </a:solidFill>
          </a:endParaRPr>
        </a:p>
      </dgm:t>
    </dgm:pt>
    <dgm:pt modelId="{2B9FA056-FF99-4D67-9ABC-209AB59115C5}" type="parTrans" cxnId="{5D88365C-9508-4935-9E69-952BDCF053CB}">
      <dgm:prSet/>
      <dgm:spPr/>
      <dgm:t>
        <a:bodyPr/>
        <a:lstStyle/>
        <a:p>
          <a:endParaRPr lang="it-IT"/>
        </a:p>
      </dgm:t>
    </dgm:pt>
    <dgm:pt modelId="{33401A1A-EEFE-4E1A-AD98-F5B81E16FB9F}" type="sibTrans" cxnId="{5D88365C-9508-4935-9E69-952BDCF053CB}">
      <dgm:prSet/>
      <dgm:spPr/>
      <dgm:t>
        <a:bodyPr/>
        <a:lstStyle/>
        <a:p>
          <a:endParaRPr lang="it-IT"/>
        </a:p>
      </dgm:t>
    </dgm:pt>
    <dgm:pt modelId="{EB13091B-6F3B-451D-BC11-BA2FDD48B5BF}">
      <dgm:prSet custT="1"/>
      <dgm:spPr/>
      <dgm:t>
        <a:bodyPr/>
        <a:lstStyle/>
        <a:p>
          <a:r>
            <a:rPr lang="en-US" sz="1400" dirty="0" smtClean="0"/>
            <a:t>Activities related to meal preparation</a:t>
          </a:r>
          <a:endParaRPr lang="it-IT" sz="1400" dirty="0" smtClean="0"/>
        </a:p>
      </dgm:t>
    </dgm:pt>
    <dgm:pt modelId="{D024F542-6603-4F1C-BEA6-6AA33ACF54D1}" type="parTrans" cxnId="{8CAED729-FEB8-45D1-B76F-848803D0C34B}">
      <dgm:prSet/>
      <dgm:spPr/>
      <dgm:t>
        <a:bodyPr/>
        <a:lstStyle/>
        <a:p>
          <a:endParaRPr lang="it-IT"/>
        </a:p>
      </dgm:t>
    </dgm:pt>
    <dgm:pt modelId="{1F89D818-55A1-4AB3-9AC7-164D9870038A}" type="sibTrans" cxnId="{8CAED729-FEB8-45D1-B76F-848803D0C34B}">
      <dgm:prSet/>
      <dgm:spPr/>
      <dgm:t>
        <a:bodyPr/>
        <a:lstStyle/>
        <a:p>
          <a:endParaRPr lang="it-IT"/>
        </a:p>
      </dgm:t>
    </dgm:pt>
    <dgm:pt modelId="{CE04722B-6FD6-4DF6-824C-C8E1E76273A3}">
      <dgm:prSet custT="1"/>
      <dgm:spPr/>
      <dgm:t>
        <a:bodyPr/>
        <a:lstStyle/>
        <a:p>
          <a:r>
            <a:rPr lang="en-US" sz="1400" dirty="0" smtClean="0"/>
            <a:t>Activities related to the maintenance of green areas and pet management</a:t>
          </a:r>
          <a:endParaRPr lang="it-IT" sz="1400" dirty="0" smtClean="0"/>
        </a:p>
      </dgm:t>
    </dgm:pt>
    <dgm:pt modelId="{EDE8C761-0C62-449E-98F1-4A45AD9055AC}" type="parTrans" cxnId="{2F01F7AC-2FF9-41F1-96F4-8523ABFBECEB}">
      <dgm:prSet/>
      <dgm:spPr/>
      <dgm:t>
        <a:bodyPr/>
        <a:lstStyle/>
        <a:p>
          <a:endParaRPr lang="it-IT"/>
        </a:p>
      </dgm:t>
    </dgm:pt>
    <dgm:pt modelId="{CD196B33-6109-41BF-9844-102B686F7DF5}" type="sibTrans" cxnId="{2F01F7AC-2FF9-41F1-96F4-8523ABFBECEB}">
      <dgm:prSet/>
      <dgm:spPr/>
      <dgm:t>
        <a:bodyPr/>
        <a:lstStyle/>
        <a:p>
          <a:endParaRPr lang="it-IT"/>
        </a:p>
      </dgm:t>
    </dgm:pt>
    <dgm:pt modelId="{98CDF2EA-166B-4BB4-B0CD-72F6D2718167}">
      <dgm:prSet/>
      <dgm:spPr/>
      <dgm:t>
        <a:bodyPr/>
        <a:lstStyle/>
        <a:p>
          <a:endParaRPr lang="it-IT" sz="1300" dirty="0"/>
        </a:p>
      </dgm:t>
    </dgm:pt>
    <dgm:pt modelId="{56D66443-7CB6-4851-B0BC-07536A9FB167}" type="sibTrans" cxnId="{6CD3A8B6-D032-48AC-9DD2-86BFC5CF8C06}">
      <dgm:prSet/>
      <dgm:spPr/>
      <dgm:t>
        <a:bodyPr/>
        <a:lstStyle/>
        <a:p>
          <a:endParaRPr lang="it-IT"/>
        </a:p>
      </dgm:t>
    </dgm:pt>
    <dgm:pt modelId="{4BDEFAE7-A65D-42D8-91A4-83A611EEC08C}" type="parTrans" cxnId="{6CD3A8B6-D032-48AC-9DD2-86BFC5CF8C06}">
      <dgm:prSet/>
      <dgm:spPr/>
      <dgm:t>
        <a:bodyPr/>
        <a:lstStyle/>
        <a:p>
          <a:endParaRPr lang="it-IT"/>
        </a:p>
      </dgm:t>
    </dgm:pt>
    <dgm:pt modelId="{DD43513E-9C86-419C-BE57-7EDF69AF996D}" type="pres">
      <dgm:prSet presAssocID="{4DDAFF03-DA92-4A92-94C9-AA7922B885E3}" presName="Name0" presStyleCnt="0">
        <dgm:presLayoutVars>
          <dgm:dir/>
          <dgm:animLvl val="lvl"/>
          <dgm:resizeHandles val="exact"/>
        </dgm:presLayoutVars>
      </dgm:prSet>
      <dgm:spPr/>
      <dgm:t>
        <a:bodyPr/>
        <a:lstStyle/>
        <a:p>
          <a:endParaRPr lang="it-IT"/>
        </a:p>
      </dgm:t>
    </dgm:pt>
    <dgm:pt modelId="{C6E05F2A-EA02-4F65-A6AD-5502D066CB9A}" type="pres">
      <dgm:prSet presAssocID="{5E386EA5-10ED-443D-9C7C-EEA1B72FBEF4}" presName="composite" presStyleCnt="0"/>
      <dgm:spPr/>
    </dgm:pt>
    <dgm:pt modelId="{F1C9AEF9-1037-4460-A963-DA9C3BF68468}" type="pres">
      <dgm:prSet presAssocID="{5E386EA5-10ED-443D-9C7C-EEA1B72FBEF4}" presName="parTx" presStyleLbl="alignNode1" presStyleIdx="0" presStyleCnt="3" custScaleX="112077" custScaleY="102367" custLinFactY="-31001" custLinFactNeighborX="-459" custLinFactNeighborY="-100000">
        <dgm:presLayoutVars>
          <dgm:chMax val="0"/>
          <dgm:chPref val="0"/>
          <dgm:bulletEnabled val="1"/>
        </dgm:presLayoutVars>
      </dgm:prSet>
      <dgm:spPr/>
      <dgm:t>
        <a:bodyPr/>
        <a:lstStyle/>
        <a:p>
          <a:endParaRPr lang="it-IT"/>
        </a:p>
      </dgm:t>
    </dgm:pt>
    <dgm:pt modelId="{0FE2943D-DB4F-4722-8DB7-0C7BAD658795}" type="pres">
      <dgm:prSet presAssocID="{5E386EA5-10ED-443D-9C7C-EEA1B72FBEF4}" presName="desTx" presStyleLbl="alignAccFollowNode1" presStyleIdx="0" presStyleCnt="3" custScaleX="106703" custScaleY="95012" custLinFactNeighborX="-637" custLinFactNeighborY="-8743">
        <dgm:presLayoutVars>
          <dgm:bulletEnabled val="1"/>
        </dgm:presLayoutVars>
      </dgm:prSet>
      <dgm:spPr/>
      <dgm:t>
        <a:bodyPr/>
        <a:lstStyle/>
        <a:p>
          <a:endParaRPr lang="it-IT"/>
        </a:p>
      </dgm:t>
    </dgm:pt>
    <dgm:pt modelId="{5F27A0F4-F8B5-4611-AE8F-1BBE0F772700}" type="pres">
      <dgm:prSet presAssocID="{BB997A73-F3FA-48FB-9AAA-A4106283747D}" presName="space" presStyleCnt="0"/>
      <dgm:spPr/>
    </dgm:pt>
    <dgm:pt modelId="{091BD49D-FC8B-4EF8-ACEA-98BF8A1165D1}" type="pres">
      <dgm:prSet presAssocID="{013E88FB-D2E5-49C7-81EE-1240AF33EBB5}" presName="composite" presStyleCnt="0"/>
      <dgm:spPr/>
    </dgm:pt>
    <dgm:pt modelId="{C304CA7B-E371-4C90-80D2-F9B0D9F9B925}" type="pres">
      <dgm:prSet presAssocID="{013E88FB-D2E5-49C7-81EE-1240AF33EBB5}" presName="parTx" presStyleLbl="alignNode1" presStyleIdx="1" presStyleCnt="3" custLinFactY="-28325" custLinFactNeighborX="-922" custLinFactNeighborY="-100000">
        <dgm:presLayoutVars>
          <dgm:chMax val="0"/>
          <dgm:chPref val="0"/>
          <dgm:bulletEnabled val="1"/>
        </dgm:presLayoutVars>
      </dgm:prSet>
      <dgm:spPr/>
      <dgm:t>
        <a:bodyPr/>
        <a:lstStyle/>
        <a:p>
          <a:endParaRPr lang="it-IT"/>
        </a:p>
      </dgm:t>
    </dgm:pt>
    <dgm:pt modelId="{6A8D8B43-A17A-44C1-AC5C-80D47B5BBAF0}" type="pres">
      <dgm:prSet presAssocID="{013E88FB-D2E5-49C7-81EE-1240AF33EBB5}" presName="desTx" presStyleLbl="alignAccFollowNode1" presStyleIdx="1" presStyleCnt="3" custAng="0" custScaleY="112447" custLinFactNeighborX="-586" custLinFactNeighborY="-83">
        <dgm:presLayoutVars>
          <dgm:bulletEnabled val="1"/>
        </dgm:presLayoutVars>
      </dgm:prSet>
      <dgm:spPr/>
      <dgm:t>
        <a:bodyPr/>
        <a:lstStyle/>
        <a:p>
          <a:endParaRPr lang="it-IT"/>
        </a:p>
      </dgm:t>
    </dgm:pt>
    <dgm:pt modelId="{7090E9D5-066A-4A31-89F2-FB55C15ED57E}" type="pres">
      <dgm:prSet presAssocID="{1C0CB037-5902-4B64-BAA0-A90DDF3798DD}" presName="space" presStyleCnt="0"/>
      <dgm:spPr/>
    </dgm:pt>
    <dgm:pt modelId="{756F781D-59D1-45EA-9327-12329D97F00D}" type="pres">
      <dgm:prSet presAssocID="{77E19E75-A54A-4507-9D9D-13CFCD1D89E9}" presName="composite" presStyleCnt="0"/>
      <dgm:spPr/>
    </dgm:pt>
    <dgm:pt modelId="{BAAAB19E-9EE5-4770-AF94-9D1E40283B89}" type="pres">
      <dgm:prSet presAssocID="{77E19E75-A54A-4507-9D9D-13CFCD1D89E9}" presName="parTx" presStyleLbl="alignNode1" presStyleIdx="2" presStyleCnt="3" custScaleX="108863" custLinFactY="-28324" custLinFactNeighborX="-192" custLinFactNeighborY="-100000">
        <dgm:presLayoutVars>
          <dgm:chMax val="0"/>
          <dgm:chPref val="0"/>
          <dgm:bulletEnabled val="1"/>
        </dgm:presLayoutVars>
      </dgm:prSet>
      <dgm:spPr/>
      <dgm:t>
        <a:bodyPr/>
        <a:lstStyle/>
        <a:p>
          <a:endParaRPr lang="it-IT"/>
        </a:p>
      </dgm:t>
    </dgm:pt>
    <dgm:pt modelId="{2B6EEF80-036A-4378-A0B0-974594C02FA4}" type="pres">
      <dgm:prSet presAssocID="{77E19E75-A54A-4507-9D9D-13CFCD1D89E9}" presName="desTx" presStyleLbl="alignAccFollowNode1" presStyleIdx="2" presStyleCnt="3" custScaleX="106012" custLinFactNeighborX="606" custLinFactNeighborY="-5755">
        <dgm:presLayoutVars>
          <dgm:bulletEnabled val="1"/>
        </dgm:presLayoutVars>
      </dgm:prSet>
      <dgm:spPr/>
      <dgm:t>
        <a:bodyPr/>
        <a:lstStyle/>
        <a:p>
          <a:endParaRPr lang="it-IT"/>
        </a:p>
      </dgm:t>
    </dgm:pt>
  </dgm:ptLst>
  <dgm:cxnLst>
    <dgm:cxn modelId="{8462AE6E-822F-429C-9514-9B1F5EF27921}" srcId="{77E19E75-A54A-4507-9D9D-13CFCD1D89E9}" destId="{14C94516-81D1-41B1-AF29-AAC7AF933A01}" srcOrd="3" destOrd="0" parTransId="{BC7C8864-2900-4C58-B7EF-FD996FC12E13}" sibTransId="{E35722A9-E73F-448B-A60D-7018A5B34C7A}"/>
    <dgm:cxn modelId="{B7E95ECE-4EE5-4F72-B114-286DCFD877A7}" type="presOf" srcId="{013E88FB-D2E5-49C7-81EE-1240AF33EBB5}" destId="{C304CA7B-E371-4C90-80D2-F9B0D9F9B925}" srcOrd="0" destOrd="0" presId="urn:microsoft.com/office/officeart/2005/8/layout/hList1"/>
    <dgm:cxn modelId="{DB8C9F33-8D9C-4639-A562-F3276E00C08A}" type="presOf" srcId="{A3F8CC46-EC0A-4874-96CF-E235CD149AD2}" destId="{0FE2943D-DB4F-4722-8DB7-0C7BAD658795}" srcOrd="0" destOrd="1" presId="urn:microsoft.com/office/officeart/2005/8/layout/hList1"/>
    <dgm:cxn modelId="{8CAED729-FEB8-45D1-B76F-848803D0C34B}" srcId="{77E19E75-A54A-4507-9D9D-13CFCD1D89E9}" destId="{EB13091B-6F3B-451D-BC11-BA2FDD48B5BF}" srcOrd="1" destOrd="0" parTransId="{D024F542-6603-4F1C-BEA6-6AA33ACF54D1}" sibTransId="{1F89D818-55A1-4AB3-9AC7-164D9870038A}"/>
    <dgm:cxn modelId="{433F6FFD-3391-4704-AAE0-BF8C27B81A89}" type="presOf" srcId="{98CDF2EA-166B-4BB4-B0CD-72F6D2718167}" destId="{0FE2943D-DB4F-4722-8DB7-0C7BAD658795}" srcOrd="0" destOrd="3" presId="urn:microsoft.com/office/officeart/2005/8/layout/hList1"/>
    <dgm:cxn modelId="{495D9D65-6512-4A16-B929-8E5993902357}" srcId="{013E88FB-D2E5-49C7-81EE-1240AF33EBB5}" destId="{B230D593-042A-4822-A6E4-79E3F084FEB1}" srcOrd="3" destOrd="0" parTransId="{D6E3B24D-F216-461F-A415-AF43B3EBF4FC}" sibTransId="{1D0231DD-38EF-4297-AA96-04D3A3C54F6F}"/>
    <dgm:cxn modelId="{9981C521-1BC8-4947-8978-473E69A15AD1}" type="presOf" srcId="{24174EC3-892A-4825-82FB-CC1BE5DA7D09}" destId="{6A8D8B43-A17A-44C1-AC5C-80D47B5BBAF0}" srcOrd="0" destOrd="4" presId="urn:microsoft.com/office/officeart/2005/8/layout/hList1"/>
    <dgm:cxn modelId="{3BC2198C-252F-4DA3-8651-A23DA7AB76EB}" srcId="{5E386EA5-10ED-443D-9C7C-EEA1B72FBEF4}" destId="{29483E06-F529-4F32-8FA3-CA76C437F24D}" srcOrd="0" destOrd="0" parTransId="{47219489-92D5-41DA-B532-11EAE801F362}" sibTransId="{99FC9276-39D8-4A22-BA47-22FAD3344EF3}"/>
    <dgm:cxn modelId="{88044FA3-1059-4069-BE9C-D52FE0E7BB1A}" type="presOf" srcId="{B230D593-042A-4822-A6E4-79E3F084FEB1}" destId="{6A8D8B43-A17A-44C1-AC5C-80D47B5BBAF0}" srcOrd="0" destOrd="3" presId="urn:microsoft.com/office/officeart/2005/8/layout/hList1"/>
    <dgm:cxn modelId="{EEADD02E-F90D-4691-8E4E-8234F8546325}" type="presOf" srcId="{77E19E75-A54A-4507-9D9D-13CFCD1D89E9}" destId="{BAAAB19E-9EE5-4770-AF94-9D1E40283B89}" srcOrd="0" destOrd="0" presId="urn:microsoft.com/office/officeart/2005/8/layout/hList1"/>
    <dgm:cxn modelId="{40AD606B-C7CD-4281-8EB0-3A3C8992A4CE}" type="presOf" srcId="{4DDAFF03-DA92-4A92-94C9-AA7922B885E3}" destId="{DD43513E-9C86-419C-BE57-7EDF69AF996D}" srcOrd="0" destOrd="0" presId="urn:microsoft.com/office/officeart/2005/8/layout/hList1"/>
    <dgm:cxn modelId="{FA310B49-49A0-453A-94E5-7F5AB4588656}" type="presOf" srcId="{4847325E-8089-4C7B-98F7-078A3DA9A6DD}" destId="{2B6EEF80-036A-4378-A0B0-974594C02FA4}" srcOrd="0" destOrd="0" presId="urn:microsoft.com/office/officeart/2005/8/layout/hList1"/>
    <dgm:cxn modelId="{1067421E-EE6C-4436-AA2F-E01EBF1EE794}" srcId="{77E19E75-A54A-4507-9D9D-13CFCD1D89E9}" destId="{4847325E-8089-4C7B-98F7-078A3DA9A6DD}" srcOrd="0" destOrd="0" parTransId="{8B8D3CFA-DB53-4C79-90AC-649FC03F1A24}" sibTransId="{824A9C3E-D74A-4CA0-A214-E80B66094CF4}"/>
    <dgm:cxn modelId="{21AF4462-6C15-4A7A-B674-F84B5E632C31}" srcId="{4DDAFF03-DA92-4A92-94C9-AA7922B885E3}" destId="{013E88FB-D2E5-49C7-81EE-1240AF33EBB5}" srcOrd="1" destOrd="0" parTransId="{9B74927E-D0B1-4F60-AA7A-6CBC1A7BB606}" sibTransId="{1C0CB037-5902-4B64-BAA0-A90DDF3798DD}"/>
    <dgm:cxn modelId="{41279471-237B-4EC6-B509-26AFDEE6BC94}" srcId="{5E386EA5-10ED-443D-9C7C-EEA1B72FBEF4}" destId="{15ADBD09-3A78-4471-A658-9EEC5AC8B69D}" srcOrd="2" destOrd="0" parTransId="{E433CEAE-9F96-43E7-94E7-7AA6A4E88478}" sibTransId="{B74150FD-98BA-4294-BE56-E10CB8EAC57D}"/>
    <dgm:cxn modelId="{AC2C6073-CF3D-470C-B944-B5F7AF7750AC}" type="presOf" srcId="{45A177A1-6EC8-467F-BA61-6EA119CBD8B9}" destId="{2B6EEF80-036A-4378-A0B0-974594C02FA4}" srcOrd="0" destOrd="4" presId="urn:microsoft.com/office/officeart/2005/8/layout/hList1"/>
    <dgm:cxn modelId="{F592EC63-8DDE-4C23-A7CA-203338F0898C}" srcId="{4DDAFF03-DA92-4A92-94C9-AA7922B885E3}" destId="{77E19E75-A54A-4507-9D9D-13CFCD1D89E9}" srcOrd="2" destOrd="0" parTransId="{6078F5D1-7122-4ACD-865A-093E62D86CC5}" sibTransId="{64052614-5CDD-4247-A8E3-2431E10F6CD5}"/>
    <dgm:cxn modelId="{A8747EFB-0875-4C27-9B3D-1A3621F5E74E}" srcId="{013E88FB-D2E5-49C7-81EE-1240AF33EBB5}" destId="{FA6E0410-03C6-4270-83E0-C09E8A12FB71}" srcOrd="1" destOrd="0" parTransId="{E15CCC23-036F-47B9-841B-B36FD653377C}" sibTransId="{6A8E889C-99C4-4360-8338-AE7CEE23EC02}"/>
    <dgm:cxn modelId="{5920672A-10BC-4D7C-B4F3-CBA1A662EB5D}" srcId="{4DDAFF03-DA92-4A92-94C9-AA7922B885E3}" destId="{5E386EA5-10ED-443D-9C7C-EEA1B72FBEF4}" srcOrd="0" destOrd="0" parTransId="{71B5926A-64BE-447C-8833-4C8A68C36B5B}" sibTransId="{BB997A73-F3FA-48FB-9AAA-A4106283747D}"/>
    <dgm:cxn modelId="{13539BF4-4257-4035-9DAE-7832A39B048F}" srcId="{013E88FB-D2E5-49C7-81EE-1240AF33EBB5}" destId="{3DA44981-BFE2-4325-8051-3DC502964308}" srcOrd="0" destOrd="0" parTransId="{F2228F6A-2C6E-44D2-BDAA-283B45BF4F26}" sibTransId="{2C5EE37A-B6FB-45AA-9456-54B41371521D}"/>
    <dgm:cxn modelId="{8F4343DD-AFE6-4BC9-BE61-FCF08597502E}" type="presOf" srcId="{29483E06-F529-4F32-8FA3-CA76C437F24D}" destId="{0FE2943D-DB4F-4722-8DB7-0C7BAD658795}" srcOrd="0" destOrd="0" presId="urn:microsoft.com/office/officeart/2005/8/layout/hList1"/>
    <dgm:cxn modelId="{ABA5590D-7943-4C04-8259-6E45A5E9E41C}" srcId="{77E19E75-A54A-4507-9D9D-13CFCD1D89E9}" destId="{45A177A1-6EC8-467F-BA61-6EA119CBD8B9}" srcOrd="4" destOrd="0" parTransId="{A8E1A8E8-1073-442C-9162-22D7CB6EC542}" sibTransId="{81DB095C-7E36-416D-A81C-681D3B6C1CBC}"/>
    <dgm:cxn modelId="{E9671AF4-4908-429E-AD1E-DDC67683F58F}" type="presOf" srcId="{3DA44981-BFE2-4325-8051-3DC502964308}" destId="{6A8D8B43-A17A-44C1-AC5C-80D47B5BBAF0}" srcOrd="0" destOrd="0" presId="urn:microsoft.com/office/officeart/2005/8/layout/hList1"/>
    <dgm:cxn modelId="{194F27CF-04EB-418B-B161-C91EC23CD060}" type="presOf" srcId="{15ADBD09-3A78-4471-A658-9EEC5AC8B69D}" destId="{0FE2943D-DB4F-4722-8DB7-0C7BAD658795}" srcOrd="0" destOrd="2" presId="urn:microsoft.com/office/officeart/2005/8/layout/hList1"/>
    <dgm:cxn modelId="{0F4255E4-14B4-4925-8732-D10B8C756481}" type="presOf" srcId="{A67840CA-4BD2-4A51-801A-2C6101BDF10C}" destId="{6A8D8B43-A17A-44C1-AC5C-80D47B5BBAF0}" srcOrd="0" destOrd="2" presId="urn:microsoft.com/office/officeart/2005/8/layout/hList1"/>
    <dgm:cxn modelId="{A7661002-2F32-4C02-9888-03AC33FFD410}" type="presOf" srcId="{EB13091B-6F3B-451D-BC11-BA2FDD48B5BF}" destId="{2B6EEF80-036A-4378-A0B0-974594C02FA4}" srcOrd="0" destOrd="1" presId="urn:microsoft.com/office/officeart/2005/8/layout/hList1"/>
    <dgm:cxn modelId="{32606651-31CE-44D5-AC91-91BE1C968344}" type="presOf" srcId="{14C94516-81D1-41B1-AF29-AAC7AF933A01}" destId="{2B6EEF80-036A-4378-A0B0-974594C02FA4}" srcOrd="0" destOrd="3" presId="urn:microsoft.com/office/officeart/2005/8/layout/hList1"/>
    <dgm:cxn modelId="{CEB5BC58-7D06-489B-8E12-956EF2532A2D}" type="presOf" srcId="{FA6E0410-03C6-4270-83E0-C09E8A12FB71}" destId="{6A8D8B43-A17A-44C1-AC5C-80D47B5BBAF0}" srcOrd="0" destOrd="1" presId="urn:microsoft.com/office/officeart/2005/8/layout/hList1"/>
    <dgm:cxn modelId="{991663A7-A46C-492C-81F6-8F925A299AA5}" srcId="{5E386EA5-10ED-443D-9C7C-EEA1B72FBEF4}" destId="{A3F8CC46-EC0A-4874-96CF-E235CD149AD2}" srcOrd="1" destOrd="0" parTransId="{D0251B74-B3C4-4FEA-A9B5-732B61FF277D}" sibTransId="{E0DFA815-81C6-4207-AC78-BAF8B34C1E5E}"/>
    <dgm:cxn modelId="{2F01F7AC-2FF9-41F1-96F4-8523ABFBECEB}" srcId="{77E19E75-A54A-4507-9D9D-13CFCD1D89E9}" destId="{CE04722B-6FD6-4DF6-824C-C8E1E76273A3}" srcOrd="2" destOrd="0" parTransId="{EDE8C761-0C62-449E-98F1-4A45AD9055AC}" sibTransId="{CD196B33-6109-41BF-9844-102B686F7DF5}"/>
    <dgm:cxn modelId="{C63BC8C3-48A5-4C14-A286-0652C5F599E3}" srcId="{013E88FB-D2E5-49C7-81EE-1240AF33EBB5}" destId="{24174EC3-892A-4825-82FB-CC1BE5DA7D09}" srcOrd="4" destOrd="0" parTransId="{2A48AE58-6BC3-43EE-82A4-89D6DBA0D6B4}" sibTransId="{969351A1-6C91-4D64-A3F9-377B9A28220E}"/>
    <dgm:cxn modelId="{E3B1113F-F6F4-48AE-929F-36C45C2DB4C8}" type="presOf" srcId="{5E386EA5-10ED-443D-9C7C-EEA1B72FBEF4}" destId="{F1C9AEF9-1037-4460-A963-DA9C3BF68468}" srcOrd="0" destOrd="0" presId="urn:microsoft.com/office/officeart/2005/8/layout/hList1"/>
    <dgm:cxn modelId="{FAC3D0AB-20F1-494A-9EAC-30449542DEB9}" type="presOf" srcId="{CE04722B-6FD6-4DF6-824C-C8E1E76273A3}" destId="{2B6EEF80-036A-4378-A0B0-974594C02FA4}" srcOrd="0" destOrd="2" presId="urn:microsoft.com/office/officeart/2005/8/layout/hList1"/>
    <dgm:cxn modelId="{6CD3A8B6-D032-48AC-9DD2-86BFC5CF8C06}" srcId="{5E386EA5-10ED-443D-9C7C-EEA1B72FBEF4}" destId="{98CDF2EA-166B-4BB4-B0CD-72F6D2718167}" srcOrd="3" destOrd="0" parTransId="{4BDEFAE7-A65D-42D8-91A4-83A611EEC08C}" sibTransId="{56D66443-7CB6-4851-B0BC-07536A9FB167}"/>
    <dgm:cxn modelId="{5D88365C-9508-4935-9E69-952BDCF053CB}" srcId="{013E88FB-D2E5-49C7-81EE-1240AF33EBB5}" destId="{A67840CA-4BD2-4A51-801A-2C6101BDF10C}" srcOrd="2" destOrd="0" parTransId="{2B9FA056-FF99-4D67-9ABC-209AB59115C5}" sibTransId="{33401A1A-EEFE-4E1A-AD98-F5B81E16FB9F}"/>
    <dgm:cxn modelId="{8C47D00F-4477-484E-8C3F-998F663D88B3}" type="presParOf" srcId="{DD43513E-9C86-419C-BE57-7EDF69AF996D}" destId="{C6E05F2A-EA02-4F65-A6AD-5502D066CB9A}" srcOrd="0" destOrd="0" presId="urn:microsoft.com/office/officeart/2005/8/layout/hList1"/>
    <dgm:cxn modelId="{F44155F1-340D-4E95-A44E-8CF2553456BD}" type="presParOf" srcId="{C6E05F2A-EA02-4F65-A6AD-5502D066CB9A}" destId="{F1C9AEF9-1037-4460-A963-DA9C3BF68468}" srcOrd="0" destOrd="0" presId="urn:microsoft.com/office/officeart/2005/8/layout/hList1"/>
    <dgm:cxn modelId="{5E62DA2E-31DF-467B-BCC5-82E61B9DC8FD}" type="presParOf" srcId="{C6E05F2A-EA02-4F65-A6AD-5502D066CB9A}" destId="{0FE2943D-DB4F-4722-8DB7-0C7BAD658795}" srcOrd="1" destOrd="0" presId="urn:microsoft.com/office/officeart/2005/8/layout/hList1"/>
    <dgm:cxn modelId="{662CD97F-6207-46E3-A55F-C8421C8DF3CC}" type="presParOf" srcId="{DD43513E-9C86-419C-BE57-7EDF69AF996D}" destId="{5F27A0F4-F8B5-4611-AE8F-1BBE0F772700}" srcOrd="1" destOrd="0" presId="urn:microsoft.com/office/officeart/2005/8/layout/hList1"/>
    <dgm:cxn modelId="{CE30229F-0432-48C8-AE90-9006E2DFEDE6}" type="presParOf" srcId="{DD43513E-9C86-419C-BE57-7EDF69AF996D}" destId="{091BD49D-FC8B-4EF8-ACEA-98BF8A1165D1}" srcOrd="2" destOrd="0" presId="urn:microsoft.com/office/officeart/2005/8/layout/hList1"/>
    <dgm:cxn modelId="{0E209C49-CBFE-4386-89CC-930405741160}" type="presParOf" srcId="{091BD49D-FC8B-4EF8-ACEA-98BF8A1165D1}" destId="{C304CA7B-E371-4C90-80D2-F9B0D9F9B925}" srcOrd="0" destOrd="0" presId="urn:microsoft.com/office/officeart/2005/8/layout/hList1"/>
    <dgm:cxn modelId="{98C51F2D-D0FD-4BE3-84A6-1EE8EBEB5733}" type="presParOf" srcId="{091BD49D-FC8B-4EF8-ACEA-98BF8A1165D1}" destId="{6A8D8B43-A17A-44C1-AC5C-80D47B5BBAF0}" srcOrd="1" destOrd="0" presId="urn:microsoft.com/office/officeart/2005/8/layout/hList1"/>
    <dgm:cxn modelId="{B4C38257-B51D-4E6C-9582-3F58BB53FD9E}" type="presParOf" srcId="{DD43513E-9C86-419C-BE57-7EDF69AF996D}" destId="{7090E9D5-066A-4A31-89F2-FB55C15ED57E}" srcOrd="3" destOrd="0" presId="urn:microsoft.com/office/officeart/2005/8/layout/hList1"/>
    <dgm:cxn modelId="{BB4A28E4-BEA5-47F4-94FB-AB5674598790}" type="presParOf" srcId="{DD43513E-9C86-419C-BE57-7EDF69AF996D}" destId="{756F781D-59D1-45EA-9327-12329D97F00D}" srcOrd="4" destOrd="0" presId="urn:microsoft.com/office/officeart/2005/8/layout/hList1"/>
    <dgm:cxn modelId="{FF60CB3B-A823-45AE-8C0B-76CB5396E684}" type="presParOf" srcId="{756F781D-59D1-45EA-9327-12329D97F00D}" destId="{BAAAB19E-9EE5-4770-AF94-9D1E40283B89}" srcOrd="0" destOrd="0" presId="urn:microsoft.com/office/officeart/2005/8/layout/hList1"/>
    <dgm:cxn modelId="{5309764D-50CB-4E61-9AB0-CDDCF437305B}" type="presParOf" srcId="{756F781D-59D1-45EA-9327-12329D97F00D}" destId="{2B6EEF80-036A-4378-A0B0-974594C02FA4}"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C9AEF9-1037-4460-A963-DA9C3BF68468}">
      <dsp:nvSpPr>
        <dsp:cNvPr id="0" name=""/>
        <dsp:cNvSpPr/>
      </dsp:nvSpPr>
      <dsp:spPr>
        <a:xfrm>
          <a:off x="0" y="0"/>
          <a:ext cx="2808105" cy="72111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it-IT" sz="1800" kern="1200" dirty="0" smtClean="0"/>
            <a:t>FAMILY ASSISTANTS</a:t>
          </a:r>
          <a:endParaRPr lang="it-IT" sz="1800" kern="1200" dirty="0"/>
        </a:p>
      </dsp:txBody>
      <dsp:txXfrm>
        <a:off x="0" y="0"/>
        <a:ext cx="2808105" cy="721115"/>
      </dsp:txXfrm>
    </dsp:sp>
    <dsp:sp modelId="{0FE2943D-DB4F-4722-8DB7-0C7BAD658795}">
      <dsp:nvSpPr>
        <dsp:cNvPr id="0" name=""/>
        <dsp:cNvSpPr/>
      </dsp:nvSpPr>
      <dsp:spPr>
        <a:xfrm>
          <a:off x="62851" y="1101400"/>
          <a:ext cx="2673458" cy="193889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Direct assistance to partially or non-self-sufficient persons</a:t>
          </a:r>
          <a:endParaRPr lang="it-IT" sz="1400" kern="1200" dirty="0"/>
        </a:p>
        <a:p>
          <a:pPr marL="114300" lvl="1" indent="-114300" algn="l" defTabSz="622300">
            <a:lnSpc>
              <a:spcPct val="90000"/>
            </a:lnSpc>
            <a:spcBef>
              <a:spcPct val="0"/>
            </a:spcBef>
            <a:spcAft>
              <a:spcPct val="15000"/>
            </a:spcAft>
            <a:buChar char="••"/>
          </a:pPr>
          <a:r>
            <a:rPr lang="en-US" sz="1400" kern="1200" dirty="0" smtClean="0"/>
            <a:t>Simple hygiene and health services</a:t>
          </a:r>
          <a:endParaRPr lang="it-IT" sz="1400" kern="1200" dirty="0" smtClean="0"/>
        </a:p>
        <a:p>
          <a:pPr marL="114300" lvl="1" indent="-114300" algn="l" defTabSz="622300">
            <a:lnSpc>
              <a:spcPct val="90000"/>
            </a:lnSpc>
            <a:spcBef>
              <a:spcPct val="0"/>
            </a:spcBef>
            <a:spcAft>
              <a:spcPct val="15000"/>
            </a:spcAft>
            <a:buChar char="••"/>
          </a:pPr>
          <a:r>
            <a:rPr lang="en-US" sz="1400" kern="1200" dirty="0" smtClean="0"/>
            <a:t>Activities related to the needs for food and cleaning of the home where the assisted persons live</a:t>
          </a:r>
          <a:endParaRPr lang="it-IT" sz="1400" kern="1200" dirty="0" smtClean="0"/>
        </a:p>
        <a:p>
          <a:pPr marL="114300" lvl="1" indent="-114300" algn="l" defTabSz="577850">
            <a:lnSpc>
              <a:spcPct val="90000"/>
            </a:lnSpc>
            <a:spcBef>
              <a:spcPct val="0"/>
            </a:spcBef>
            <a:spcAft>
              <a:spcPct val="15000"/>
            </a:spcAft>
            <a:buChar char="••"/>
          </a:pPr>
          <a:endParaRPr lang="it-IT" sz="1300" kern="1200" dirty="0"/>
        </a:p>
      </dsp:txBody>
      <dsp:txXfrm>
        <a:off x="62851" y="1101400"/>
        <a:ext cx="2673458" cy="1938898"/>
      </dsp:txXfrm>
    </dsp:sp>
    <dsp:sp modelId="{C304CA7B-E371-4C90-80D2-F9B0D9F9B925}">
      <dsp:nvSpPr>
        <dsp:cNvPr id="0" name=""/>
        <dsp:cNvSpPr/>
      </dsp:nvSpPr>
      <dsp:spPr>
        <a:xfrm>
          <a:off x="3146922" y="0"/>
          <a:ext cx="2505514" cy="70444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it-IT" sz="1800" kern="1200" dirty="0" smtClean="0"/>
            <a:t>BABYSITTER</a:t>
          </a:r>
          <a:endParaRPr lang="it-IT" sz="1800" kern="1200" dirty="0"/>
        </a:p>
      </dsp:txBody>
      <dsp:txXfrm>
        <a:off x="3146922" y="0"/>
        <a:ext cx="2505514" cy="704440"/>
      </dsp:txXfrm>
    </dsp:sp>
    <dsp:sp modelId="{6A8D8B43-A17A-44C1-AC5C-80D47B5BBAF0}">
      <dsp:nvSpPr>
        <dsp:cNvPr id="0" name=""/>
        <dsp:cNvSpPr/>
      </dsp:nvSpPr>
      <dsp:spPr>
        <a:xfrm>
          <a:off x="3155340" y="856185"/>
          <a:ext cx="2505514" cy="258031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solidFill>
                <a:schemeClr val="tx1"/>
              </a:solidFill>
            </a:rPr>
            <a:t>Managing and supervising children or infants, taking care of hygiene and clothing</a:t>
          </a:r>
          <a:endParaRPr lang="it-IT" sz="1400" kern="1200" dirty="0">
            <a:solidFill>
              <a:schemeClr val="tx1"/>
            </a:solidFill>
          </a:endParaRPr>
        </a:p>
        <a:p>
          <a:pPr marL="114300" lvl="1" indent="-114300" algn="l" defTabSz="622300">
            <a:lnSpc>
              <a:spcPct val="90000"/>
            </a:lnSpc>
            <a:spcBef>
              <a:spcPct val="0"/>
            </a:spcBef>
            <a:spcAft>
              <a:spcPct val="15000"/>
            </a:spcAft>
            <a:buChar char="••"/>
          </a:pPr>
          <a:r>
            <a:rPr lang="en-US" sz="1400" kern="1200" dirty="0" smtClean="0">
              <a:solidFill>
                <a:schemeClr val="tx1"/>
              </a:solidFill>
            </a:rPr>
            <a:t>Organisation of play and recreational activities, support with homework, support with daily activities</a:t>
          </a:r>
          <a:endParaRPr lang="it-IT" sz="1400" kern="1200" dirty="0" smtClean="0">
            <a:solidFill>
              <a:schemeClr val="tx1"/>
            </a:solidFill>
          </a:endParaRPr>
        </a:p>
        <a:p>
          <a:pPr marL="114300" lvl="1" indent="-114300" algn="l" defTabSz="622300">
            <a:lnSpc>
              <a:spcPct val="90000"/>
            </a:lnSpc>
            <a:spcBef>
              <a:spcPct val="0"/>
            </a:spcBef>
            <a:spcAft>
              <a:spcPct val="15000"/>
            </a:spcAft>
            <a:buChar char="••"/>
          </a:pPr>
          <a:r>
            <a:rPr lang="en-US" sz="1400" kern="1200" dirty="0" smtClean="0">
              <a:solidFill>
                <a:schemeClr val="tx1"/>
              </a:solidFill>
            </a:rPr>
            <a:t>Activities related to the meal preparation  and to the cleaning needs of the home where the children live</a:t>
          </a:r>
          <a:endParaRPr lang="it-IT" sz="1400" kern="1200" dirty="0" smtClean="0">
            <a:solidFill>
              <a:schemeClr val="tx1"/>
            </a:solidFill>
          </a:endParaRPr>
        </a:p>
        <a:p>
          <a:pPr marL="114300" lvl="1" indent="-114300" algn="l" defTabSz="577850">
            <a:lnSpc>
              <a:spcPct val="90000"/>
            </a:lnSpc>
            <a:spcBef>
              <a:spcPct val="0"/>
            </a:spcBef>
            <a:spcAft>
              <a:spcPct val="15000"/>
            </a:spcAft>
            <a:buChar char="••"/>
          </a:pPr>
          <a:endParaRPr lang="it-IT" sz="1300" kern="1200" dirty="0"/>
        </a:p>
        <a:p>
          <a:pPr marL="114300" lvl="1" indent="-114300" algn="l" defTabSz="577850">
            <a:lnSpc>
              <a:spcPct val="90000"/>
            </a:lnSpc>
            <a:spcBef>
              <a:spcPct val="0"/>
            </a:spcBef>
            <a:spcAft>
              <a:spcPct val="15000"/>
            </a:spcAft>
            <a:buChar char="••"/>
          </a:pPr>
          <a:endParaRPr lang="it-IT" sz="1300" kern="1200" dirty="0"/>
        </a:p>
      </dsp:txBody>
      <dsp:txXfrm>
        <a:off x="3155340" y="856185"/>
        <a:ext cx="2505514" cy="2580312"/>
      </dsp:txXfrm>
    </dsp:sp>
    <dsp:sp modelId="{BAAAB19E-9EE5-4770-AF94-9D1E40283B89}">
      <dsp:nvSpPr>
        <dsp:cNvPr id="0" name=""/>
        <dsp:cNvSpPr/>
      </dsp:nvSpPr>
      <dsp:spPr>
        <a:xfrm>
          <a:off x="6021156" y="0"/>
          <a:ext cx="2727578" cy="70444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it-IT" sz="1800" kern="1200" dirty="0" smtClean="0"/>
            <a:t>DOMESTIC HELPER/MAID</a:t>
          </a:r>
          <a:endParaRPr lang="it-IT" sz="1800" kern="1200" dirty="0"/>
        </a:p>
      </dsp:txBody>
      <dsp:txXfrm>
        <a:off x="6021156" y="0"/>
        <a:ext cx="2727578" cy="704440"/>
      </dsp:txXfrm>
    </dsp:sp>
    <dsp:sp modelId="{2B6EEF80-036A-4378-A0B0-974594C02FA4}">
      <dsp:nvSpPr>
        <dsp:cNvPr id="0" name=""/>
        <dsp:cNvSpPr/>
      </dsp:nvSpPr>
      <dsp:spPr>
        <a:xfrm>
          <a:off x="6076866" y="940245"/>
          <a:ext cx="2656145" cy="229469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Activities related to housekeeping and laundry tasks</a:t>
          </a:r>
          <a:endParaRPr lang="it-IT" sz="1400" kern="1200" dirty="0"/>
        </a:p>
        <a:p>
          <a:pPr marL="114300" lvl="1" indent="-114300" algn="l" defTabSz="622300">
            <a:lnSpc>
              <a:spcPct val="90000"/>
            </a:lnSpc>
            <a:spcBef>
              <a:spcPct val="0"/>
            </a:spcBef>
            <a:spcAft>
              <a:spcPct val="15000"/>
            </a:spcAft>
            <a:buChar char="••"/>
          </a:pPr>
          <a:r>
            <a:rPr lang="en-US" sz="1400" kern="1200" dirty="0" smtClean="0"/>
            <a:t>Activities related to meal preparation</a:t>
          </a:r>
          <a:endParaRPr lang="it-IT" sz="1400" kern="1200" dirty="0" smtClean="0"/>
        </a:p>
        <a:p>
          <a:pPr marL="114300" lvl="1" indent="-114300" algn="l" defTabSz="622300">
            <a:lnSpc>
              <a:spcPct val="90000"/>
            </a:lnSpc>
            <a:spcBef>
              <a:spcPct val="0"/>
            </a:spcBef>
            <a:spcAft>
              <a:spcPct val="15000"/>
            </a:spcAft>
            <a:buChar char="••"/>
          </a:pPr>
          <a:r>
            <a:rPr lang="en-US" sz="1400" kern="1200" dirty="0" smtClean="0"/>
            <a:t>Activities related to the maintenance of green areas and pet management</a:t>
          </a:r>
          <a:endParaRPr lang="it-IT" sz="1400" kern="1200" dirty="0" smtClean="0"/>
        </a:p>
        <a:p>
          <a:pPr marL="114300" lvl="1" indent="-114300" algn="l" defTabSz="622300">
            <a:lnSpc>
              <a:spcPct val="90000"/>
            </a:lnSpc>
            <a:spcBef>
              <a:spcPct val="0"/>
            </a:spcBef>
            <a:spcAft>
              <a:spcPct val="15000"/>
            </a:spcAft>
            <a:buChar char="••"/>
          </a:pPr>
          <a:endParaRPr lang="it-IT" sz="1400" kern="1200" dirty="0"/>
        </a:p>
        <a:p>
          <a:pPr marL="171450" lvl="1" indent="-171450" algn="l" defTabSz="711200">
            <a:lnSpc>
              <a:spcPct val="90000"/>
            </a:lnSpc>
            <a:spcBef>
              <a:spcPct val="0"/>
            </a:spcBef>
            <a:spcAft>
              <a:spcPct val="15000"/>
            </a:spcAft>
            <a:buChar char="••"/>
          </a:pPr>
          <a:endParaRPr lang="it-IT" sz="1600" kern="1200" dirty="0"/>
        </a:p>
      </dsp:txBody>
      <dsp:txXfrm>
        <a:off x="6076866" y="940245"/>
        <a:ext cx="2656145" cy="229469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1" y="0"/>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8" tIns="47384" rIns="94768" bIns="47384" numCol="1" anchor="t" anchorCtr="0" compatLnSpc="1">
            <a:prstTxWarp prst="textNoShape">
              <a:avLst/>
            </a:prstTxWarp>
          </a:bodyPr>
          <a:lstStyle>
            <a:lvl1pPr algn="l" eaLnBrk="1" hangingPunct="1">
              <a:defRPr sz="1200" smtClean="0">
                <a:latin typeface="Times New Roman" panose="02020603050405020304" pitchFamily="18" charset="0"/>
              </a:defRPr>
            </a:lvl1pPr>
          </a:lstStyle>
          <a:p>
            <a:pPr>
              <a:defRPr/>
            </a:pPr>
            <a:endParaRPr lang="it-IT"/>
          </a:p>
        </p:txBody>
      </p:sp>
      <p:sp>
        <p:nvSpPr>
          <p:cNvPr id="58371" name="Rectangle 3"/>
          <p:cNvSpPr>
            <a:spLocks noGrp="1" noChangeArrowheads="1"/>
          </p:cNvSpPr>
          <p:nvPr>
            <p:ph type="dt" sz="quarter" idx="1"/>
          </p:nvPr>
        </p:nvSpPr>
        <p:spPr bwMode="auto">
          <a:xfrm>
            <a:off x="4022937" y="0"/>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8" tIns="47384" rIns="94768" bIns="47384" numCol="1" anchor="t" anchorCtr="0" compatLnSpc="1">
            <a:prstTxWarp prst="textNoShape">
              <a:avLst/>
            </a:prstTxWarp>
          </a:bodyPr>
          <a:lstStyle>
            <a:lvl1pPr algn="r" eaLnBrk="1" hangingPunct="1">
              <a:defRPr sz="1200" smtClean="0">
                <a:latin typeface="Times New Roman" panose="02020603050405020304" pitchFamily="18" charset="0"/>
              </a:defRPr>
            </a:lvl1pPr>
          </a:lstStyle>
          <a:p>
            <a:pPr>
              <a:defRPr/>
            </a:pPr>
            <a:endParaRPr lang="it-IT"/>
          </a:p>
        </p:txBody>
      </p:sp>
      <p:sp>
        <p:nvSpPr>
          <p:cNvPr id="58372" name="Rectangle 4"/>
          <p:cNvSpPr>
            <a:spLocks noGrp="1" noChangeArrowheads="1"/>
          </p:cNvSpPr>
          <p:nvPr>
            <p:ph type="ftr" sz="quarter" idx="2"/>
          </p:nvPr>
        </p:nvSpPr>
        <p:spPr bwMode="auto">
          <a:xfrm>
            <a:off x="1" y="9722882"/>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8" tIns="47384" rIns="94768" bIns="47384" numCol="1" anchor="b" anchorCtr="0" compatLnSpc="1">
            <a:prstTxWarp prst="textNoShape">
              <a:avLst/>
            </a:prstTxWarp>
          </a:bodyPr>
          <a:lstStyle>
            <a:lvl1pPr algn="l" eaLnBrk="1" hangingPunct="1">
              <a:defRPr sz="1200" smtClean="0">
                <a:latin typeface="Times New Roman" panose="02020603050405020304" pitchFamily="18" charset="0"/>
              </a:defRPr>
            </a:lvl1pPr>
          </a:lstStyle>
          <a:p>
            <a:pPr>
              <a:defRPr/>
            </a:pPr>
            <a:endParaRPr lang="it-IT"/>
          </a:p>
        </p:txBody>
      </p:sp>
      <p:sp>
        <p:nvSpPr>
          <p:cNvPr id="58373" name="Rectangle 5"/>
          <p:cNvSpPr>
            <a:spLocks noGrp="1" noChangeArrowheads="1"/>
          </p:cNvSpPr>
          <p:nvPr>
            <p:ph type="sldNum" sz="quarter" idx="3"/>
          </p:nvPr>
        </p:nvSpPr>
        <p:spPr bwMode="auto">
          <a:xfrm>
            <a:off x="4022937" y="9722882"/>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8" tIns="47384" rIns="94768" bIns="47384" numCol="1" anchor="b" anchorCtr="0" compatLnSpc="1">
            <a:prstTxWarp prst="textNoShape">
              <a:avLst/>
            </a:prstTxWarp>
          </a:bodyPr>
          <a:lstStyle>
            <a:lvl1pPr algn="r" eaLnBrk="1" hangingPunct="1">
              <a:defRPr sz="1200" smtClean="0">
                <a:latin typeface="Times New Roman" panose="02020603050405020304" pitchFamily="18" charset="0"/>
              </a:defRPr>
            </a:lvl1pPr>
          </a:lstStyle>
          <a:p>
            <a:pPr>
              <a:defRPr/>
            </a:pPr>
            <a:fld id="{BFD38767-DA4A-47F6-8EA2-807AC0406CF2}" type="slidenum">
              <a:rPr lang="it-IT"/>
              <a:pPr>
                <a:defRPr/>
              </a:pPr>
              <a:t>‹N›</a:t>
            </a:fld>
            <a:endParaRPr lang="it-IT"/>
          </a:p>
        </p:txBody>
      </p:sp>
    </p:spTree>
    <p:extLst>
      <p:ext uri="{BB962C8B-B14F-4D97-AF65-F5344CB8AC3E}">
        <p14:creationId xmlns:p14="http://schemas.microsoft.com/office/powerpoint/2010/main" val="19705331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1" y="0"/>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8" tIns="47384" rIns="94768" bIns="47384" numCol="1" anchor="t" anchorCtr="0" compatLnSpc="1">
            <a:prstTxWarp prst="textNoShape">
              <a:avLst/>
            </a:prstTxWarp>
          </a:bodyPr>
          <a:lstStyle>
            <a:lvl1pPr algn="l" eaLnBrk="1" hangingPunct="1">
              <a:defRPr sz="1200" smtClean="0">
                <a:latin typeface="Times New Roman" panose="02020603050405020304" pitchFamily="18" charset="0"/>
              </a:defRPr>
            </a:lvl1pPr>
          </a:lstStyle>
          <a:p>
            <a:pPr>
              <a:defRPr/>
            </a:pPr>
            <a:endParaRPr lang="it-IT"/>
          </a:p>
        </p:txBody>
      </p:sp>
      <p:sp>
        <p:nvSpPr>
          <p:cNvPr id="53251" name="Rectangle 3"/>
          <p:cNvSpPr>
            <a:spLocks noGrp="1" noChangeArrowheads="1"/>
          </p:cNvSpPr>
          <p:nvPr>
            <p:ph type="dt" idx="1"/>
          </p:nvPr>
        </p:nvSpPr>
        <p:spPr bwMode="auto">
          <a:xfrm>
            <a:off x="4022937" y="0"/>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8" tIns="47384" rIns="94768" bIns="47384" numCol="1" anchor="t" anchorCtr="0" compatLnSpc="1">
            <a:prstTxWarp prst="textNoShape">
              <a:avLst/>
            </a:prstTxWarp>
          </a:bodyPr>
          <a:lstStyle>
            <a:lvl1pPr algn="r" eaLnBrk="1" hangingPunct="1">
              <a:defRPr sz="1200" smtClean="0">
                <a:latin typeface="Times New Roman" panose="02020603050405020304" pitchFamily="18" charset="0"/>
              </a:defRPr>
            </a:lvl1pPr>
          </a:lstStyle>
          <a:p>
            <a:pPr>
              <a:defRPr/>
            </a:pPr>
            <a:endParaRPr lang="it-IT"/>
          </a:p>
        </p:txBody>
      </p:sp>
      <p:sp>
        <p:nvSpPr>
          <p:cNvPr id="18436"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3253" name="Rectangle 5"/>
          <p:cNvSpPr>
            <a:spLocks noGrp="1" noChangeArrowheads="1"/>
          </p:cNvSpPr>
          <p:nvPr>
            <p:ph type="body" sz="quarter" idx="3"/>
          </p:nvPr>
        </p:nvSpPr>
        <p:spPr bwMode="auto">
          <a:xfrm>
            <a:off x="946574" y="4861442"/>
            <a:ext cx="5206154" cy="4605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8" tIns="47384" rIns="94768" bIns="47384"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53254" name="Rectangle 6"/>
          <p:cNvSpPr>
            <a:spLocks noGrp="1" noChangeArrowheads="1"/>
          </p:cNvSpPr>
          <p:nvPr>
            <p:ph type="ftr" sz="quarter" idx="4"/>
          </p:nvPr>
        </p:nvSpPr>
        <p:spPr bwMode="auto">
          <a:xfrm>
            <a:off x="1" y="9722882"/>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8" tIns="47384" rIns="94768" bIns="47384" numCol="1" anchor="b" anchorCtr="0" compatLnSpc="1">
            <a:prstTxWarp prst="textNoShape">
              <a:avLst/>
            </a:prstTxWarp>
          </a:bodyPr>
          <a:lstStyle>
            <a:lvl1pPr algn="l" eaLnBrk="1" hangingPunct="1">
              <a:defRPr sz="1200" smtClean="0">
                <a:latin typeface="Times New Roman" panose="02020603050405020304" pitchFamily="18" charset="0"/>
              </a:defRPr>
            </a:lvl1pPr>
          </a:lstStyle>
          <a:p>
            <a:pPr>
              <a:defRPr/>
            </a:pPr>
            <a:endParaRPr lang="it-IT"/>
          </a:p>
        </p:txBody>
      </p:sp>
      <p:sp>
        <p:nvSpPr>
          <p:cNvPr id="53255" name="Rectangle 7"/>
          <p:cNvSpPr>
            <a:spLocks noGrp="1" noChangeArrowheads="1"/>
          </p:cNvSpPr>
          <p:nvPr>
            <p:ph type="sldNum" sz="quarter" idx="5"/>
          </p:nvPr>
        </p:nvSpPr>
        <p:spPr bwMode="auto">
          <a:xfrm>
            <a:off x="4022937" y="9722882"/>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8" tIns="47384" rIns="94768" bIns="47384" numCol="1" anchor="b" anchorCtr="0" compatLnSpc="1">
            <a:prstTxWarp prst="textNoShape">
              <a:avLst/>
            </a:prstTxWarp>
          </a:bodyPr>
          <a:lstStyle>
            <a:lvl1pPr algn="r" eaLnBrk="1" hangingPunct="1">
              <a:defRPr sz="1200" smtClean="0">
                <a:latin typeface="Times New Roman" panose="02020603050405020304" pitchFamily="18" charset="0"/>
              </a:defRPr>
            </a:lvl1pPr>
          </a:lstStyle>
          <a:p>
            <a:pPr>
              <a:defRPr/>
            </a:pPr>
            <a:fld id="{A56EBFEF-6294-456B-A185-429AB94CAD94}" type="slidenum">
              <a:rPr lang="it-IT"/>
              <a:pPr>
                <a:defRPr/>
              </a:pPr>
              <a:t>‹N›</a:t>
            </a:fld>
            <a:endParaRPr lang="it-IT"/>
          </a:p>
        </p:txBody>
      </p:sp>
    </p:spTree>
    <p:extLst>
      <p:ext uri="{BB962C8B-B14F-4D97-AF65-F5344CB8AC3E}">
        <p14:creationId xmlns:p14="http://schemas.microsoft.com/office/powerpoint/2010/main" val="26883171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12FBEDF-75A3-4E58-8358-644A2CB63426}" type="slidenum">
              <a:rPr lang="it-IT" smtClean="0"/>
              <a:t>2</a:t>
            </a:fld>
            <a:endParaRPr lang="it-IT"/>
          </a:p>
        </p:txBody>
      </p:sp>
    </p:spTree>
    <p:extLst>
      <p:ext uri="{BB962C8B-B14F-4D97-AF65-F5344CB8AC3E}">
        <p14:creationId xmlns:p14="http://schemas.microsoft.com/office/powerpoint/2010/main" val="3484681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A56EBFEF-6294-456B-A185-429AB94CAD94}" type="slidenum">
              <a:rPr lang="it-IT" smtClean="0"/>
              <a:pPr>
                <a:defRPr/>
              </a:pPr>
              <a:t>17</a:t>
            </a:fld>
            <a:endParaRPr lang="it-IT"/>
          </a:p>
        </p:txBody>
      </p:sp>
    </p:spTree>
    <p:extLst>
      <p:ext uri="{BB962C8B-B14F-4D97-AF65-F5344CB8AC3E}">
        <p14:creationId xmlns:p14="http://schemas.microsoft.com/office/powerpoint/2010/main" val="3974443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A56EBFEF-6294-456B-A185-429AB94CAD94}" type="slidenum">
              <a:rPr lang="it-IT" smtClean="0"/>
              <a:pPr>
                <a:defRPr/>
              </a:pPr>
              <a:t>18</a:t>
            </a:fld>
            <a:endParaRPr lang="it-IT"/>
          </a:p>
        </p:txBody>
      </p:sp>
    </p:spTree>
    <p:extLst>
      <p:ext uri="{BB962C8B-B14F-4D97-AF65-F5344CB8AC3E}">
        <p14:creationId xmlns:p14="http://schemas.microsoft.com/office/powerpoint/2010/main" val="249817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A56EBFEF-6294-456B-A185-429AB94CAD94}" type="slidenum">
              <a:rPr lang="it-IT" smtClean="0"/>
              <a:pPr>
                <a:defRPr/>
              </a:pPr>
              <a:t>19</a:t>
            </a:fld>
            <a:endParaRPr lang="it-IT"/>
          </a:p>
        </p:txBody>
      </p:sp>
    </p:spTree>
    <p:extLst>
      <p:ext uri="{BB962C8B-B14F-4D97-AF65-F5344CB8AC3E}">
        <p14:creationId xmlns:p14="http://schemas.microsoft.com/office/powerpoint/2010/main" val="368400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A56EBFEF-6294-456B-A185-429AB94CAD94}" type="slidenum">
              <a:rPr lang="it-IT" smtClean="0"/>
              <a:pPr>
                <a:defRPr/>
              </a:pPr>
              <a:t>20</a:t>
            </a:fld>
            <a:endParaRPr lang="it-IT"/>
          </a:p>
        </p:txBody>
      </p:sp>
    </p:spTree>
    <p:extLst>
      <p:ext uri="{BB962C8B-B14F-4D97-AF65-F5344CB8AC3E}">
        <p14:creationId xmlns:p14="http://schemas.microsoft.com/office/powerpoint/2010/main" val="4284917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A56EBFEF-6294-456B-A185-429AB94CAD94}" type="slidenum">
              <a:rPr lang="it-IT" smtClean="0"/>
              <a:pPr>
                <a:defRPr/>
              </a:pPr>
              <a:t>21</a:t>
            </a:fld>
            <a:endParaRPr lang="it-IT"/>
          </a:p>
        </p:txBody>
      </p:sp>
    </p:spTree>
    <p:extLst>
      <p:ext uri="{BB962C8B-B14F-4D97-AF65-F5344CB8AC3E}">
        <p14:creationId xmlns:p14="http://schemas.microsoft.com/office/powerpoint/2010/main" val="2140702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A56EBFEF-6294-456B-A185-429AB94CAD94}" type="slidenum">
              <a:rPr lang="it-IT" smtClean="0"/>
              <a:pPr>
                <a:defRPr/>
              </a:pPr>
              <a:t>22</a:t>
            </a:fld>
            <a:endParaRPr lang="it-IT"/>
          </a:p>
        </p:txBody>
      </p:sp>
    </p:spTree>
    <p:extLst>
      <p:ext uri="{BB962C8B-B14F-4D97-AF65-F5344CB8AC3E}">
        <p14:creationId xmlns:p14="http://schemas.microsoft.com/office/powerpoint/2010/main" val="19344221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A56EBFEF-6294-456B-A185-429AB94CAD94}" type="slidenum">
              <a:rPr lang="it-IT" smtClean="0"/>
              <a:pPr>
                <a:defRPr/>
              </a:pPr>
              <a:t>23</a:t>
            </a:fld>
            <a:endParaRPr lang="it-IT"/>
          </a:p>
        </p:txBody>
      </p:sp>
    </p:spTree>
    <p:extLst>
      <p:ext uri="{BB962C8B-B14F-4D97-AF65-F5344CB8AC3E}">
        <p14:creationId xmlns:p14="http://schemas.microsoft.com/office/powerpoint/2010/main" val="34604876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A56EBFEF-6294-456B-A185-429AB94CAD94}" type="slidenum">
              <a:rPr lang="it-IT" smtClean="0"/>
              <a:pPr>
                <a:defRPr/>
              </a:pPr>
              <a:t>24</a:t>
            </a:fld>
            <a:endParaRPr lang="it-IT"/>
          </a:p>
        </p:txBody>
      </p:sp>
    </p:spTree>
    <p:extLst>
      <p:ext uri="{BB962C8B-B14F-4D97-AF65-F5344CB8AC3E}">
        <p14:creationId xmlns:p14="http://schemas.microsoft.com/office/powerpoint/2010/main" val="22452088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cs typeface="Calibri"/>
            </a:endParaRPr>
          </a:p>
        </p:txBody>
      </p:sp>
      <p:sp>
        <p:nvSpPr>
          <p:cNvPr id="4" name="Segnaposto numero diapositiva 3"/>
          <p:cNvSpPr>
            <a:spLocks noGrp="1"/>
          </p:cNvSpPr>
          <p:nvPr>
            <p:ph type="sldNum" sz="quarter" idx="5"/>
          </p:nvPr>
        </p:nvSpPr>
        <p:spPr/>
        <p:txBody>
          <a:bodyPr/>
          <a:lstStyle/>
          <a:p>
            <a:fld id="{1EAB3957-8A2C-FE43-B4B0-2D74A231EE34}" type="slidenum">
              <a:rPr lang="it-IT" smtClean="0"/>
              <a:t>25</a:t>
            </a:fld>
            <a:endParaRPr lang="it-IT"/>
          </a:p>
        </p:txBody>
      </p:sp>
    </p:spTree>
    <p:extLst>
      <p:ext uri="{BB962C8B-B14F-4D97-AF65-F5344CB8AC3E}">
        <p14:creationId xmlns:p14="http://schemas.microsoft.com/office/powerpoint/2010/main" val="32749945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cs typeface="Calibri"/>
            </a:endParaRPr>
          </a:p>
        </p:txBody>
      </p:sp>
      <p:sp>
        <p:nvSpPr>
          <p:cNvPr id="4" name="Segnaposto numero diapositiva 3"/>
          <p:cNvSpPr>
            <a:spLocks noGrp="1"/>
          </p:cNvSpPr>
          <p:nvPr>
            <p:ph type="sldNum" sz="quarter" idx="5"/>
          </p:nvPr>
        </p:nvSpPr>
        <p:spPr/>
        <p:txBody>
          <a:bodyPr/>
          <a:lstStyle/>
          <a:p>
            <a:fld id="{1EAB3957-8A2C-FE43-B4B0-2D74A231EE34}" type="slidenum">
              <a:rPr lang="it-IT" smtClean="0"/>
              <a:t>26</a:t>
            </a:fld>
            <a:endParaRPr lang="it-IT"/>
          </a:p>
        </p:txBody>
      </p:sp>
    </p:spTree>
    <p:extLst>
      <p:ext uri="{BB962C8B-B14F-4D97-AF65-F5344CB8AC3E}">
        <p14:creationId xmlns:p14="http://schemas.microsoft.com/office/powerpoint/2010/main" val="1706583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cs typeface="Calibri"/>
            </a:endParaRPr>
          </a:p>
        </p:txBody>
      </p:sp>
      <p:sp>
        <p:nvSpPr>
          <p:cNvPr id="4" name="Segnaposto numero diapositiva 3"/>
          <p:cNvSpPr>
            <a:spLocks noGrp="1"/>
          </p:cNvSpPr>
          <p:nvPr>
            <p:ph type="sldNum" sz="quarter" idx="5"/>
          </p:nvPr>
        </p:nvSpPr>
        <p:spPr/>
        <p:txBody>
          <a:bodyPr/>
          <a:lstStyle/>
          <a:p>
            <a:fld id="{1EAB3957-8A2C-FE43-B4B0-2D74A231EE34}" type="slidenum">
              <a:rPr lang="it-IT" smtClean="0"/>
              <a:t>9</a:t>
            </a:fld>
            <a:endParaRPr lang="it-IT"/>
          </a:p>
        </p:txBody>
      </p:sp>
    </p:spTree>
    <p:extLst>
      <p:ext uri="{BB962C8B-B14F-4D97-AF65-F5344CB8AC3E}">
        <p14:creationId xmlns:p14="http://schemas.microsoft.com/office/powerpoint/2010/main" val="17370220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cs typeface="Calibri"/>
            </a:endParaRPr>
          </a:p>
        </p:txBody>
      </p:sp>
      <p:sp>
        <p:nvSpPr>
          <p:cNvPr id="4" name="Segnaposto numero diapositiva 3"/>
          <p:cNvSpPr>
            <a:spLocks noGrp="1"/>
          </p:cNvSpPr>
          <p:nvPr>
            <p:ph type="sldNum" sz="quarter" idx="5"/>
          </p:nvPr>
        </p:nvSpPr>
        <p:spPr/>
        <p:txBody>
          <a:bodyPr/>
          <a:lstStyle/>
          <a:p>
            <a:fld id="{1EAB3957-8A2C-FE43-B4B0-2D74A231EE34}" type="slidenum">
              <a:rPr lang="it-IT" smtClean="0"/>
              <a:t>27</a:t>
            </a:fld>
            <a:endParaRPr lang="it-IT"/>
          </a:p>
        </p:txBody>
      </p:sp>
    </p:spTree>
    <p:extLst>
      <p:ext uri="{BB962C8B-B14F-4D97-AF65-F5344CB8AC3E}">
        <p14:creationId xmlns:p14="http://schemas.microsoft.com/office/powerpoint/2010/main" val="39141275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cs typeface="Calibri"/>
            </a:endParaRPr>
          </a:p>
        </p:txBody>
      </p:sp>
      <p:sp>
        <p:nvSpPr>
          <p:cNvPr id="4" name="Segnaposto numero diapositiva 3"/>
          <p:cNvSpPr>
            <a:spLocks noGrp="1"/>
          </p:cNvSpPr>
          <p:nvPr>
            <p:ph type="sldNum" sz="quarter" idx="5"/>
          </p:nvPr>
        </p:nvSpPr>
        <p:spPr/>
        <p:txBody>
          <a:bodyPr/>
          <a:lstStyle/>
          <a:p>
            <a:fld id="{1EAB3957-8A2C-FE43-B4B0-2D74A231EE34}" type="slidenum">
              <a:rPr lang="it-IT" smtClean="0"/>
              <a:t>28</a:t>
            </a:fld>
            <a:endParaRPr lang="it-IT"/>
          </a:p>
        </p:txBody>
      </p:sp>
    </p:spTree>
    <p:extLst>
      <p:ext uri="{BB962C8B-B14F-4D97-AF65-F5344CB8AC3E}">
        <p14:creationId xmlns:p14="http://schemas.microsoft.com/office/powerpoint/2010/main" val="9828385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cs typeface="Calibri"/>
            </a:endParaRPr>
          </a:p>
        </p:txBody>
      </p:sp>
      <p:sp>
        <p:nvSpPr>
          <p:cNvPr id="4" name="Segnaposto numero diapositiva 3"/>
          <p:cNvSpPr>
            <a:spLocks noGrp="1"/>
          </p:cNvSpPr>
          <p:nvPr>
            <p:ph type="sldNum" sz="quarter" idx="5"/>
          </p:nvPr>
        </p:nvSpPr>
        <p:spPr/>
        <p:txBody>
          <a:bodyPr/>
          <a:lstStyle/>
          <a:p>
            <a:fld id="{1EAB3957-8A2C-FE43-B4B0-2D74A231EE34}" type="slidenum">
              <a:rPr lang="it-IT" smtClean="0"/>
              <a:t>30</a:t>
            </a:fld>
            <a:endParaRPr lang="it-IT"/>
          </a:p>
        </p:txBody>
      </p:sp>
    </p:spTree>
    <p:extLst>
      <p:ext uri="{BB962C8B-B14F-4D97-AF65-F5344CB8AC3E}">
        <p14:creationId xmlns:p14="http://schemas.microsoft.com/office/powerpoint/2010/main" val="3397582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cs typeface="Calibri"/>
            </a:endParaRPr>
          </a:p>
        </p:txBody>
      </p:sp>
      <p:sp>
        <p:nvSpPr>
          <p:cNvPr id="4" name="Segnaposto numero diapositiva 3"/>
          <p:cNvSpPr>
            <a:spLocks noGrp="1"/>
          </p:cNvSpPr>
          <p:nvPr>
            <p:ph type="sldNum" sz="quarter" idx="5"/>
          </p:nvPr>
        </p:nvSpPr>
        <p:spPr/>
        <p:txBody>
          <a:bodyPr/>
          <a:lstStyle/>
          <a:p>
            <a:fld id="{1EAB3957-8A2C-FE43-B4B0-2D74A231EE34}" type="slidenum">
              <a:rPr lang="it-IT" smtClean="0"/>
              <a:t>31</a:t>
            </a:fld>
            <a:endParaRPr lang="it-IT"/>
          </a:p>
        </p:txBody>
      </p:sp>
    </p:spTree>
    <p:extLst>
      <p:ext uri="{BB962C8B-B14F-4D97-AF65-F5344CB8AC3E}">
        <p14:creationId xmlns:p14="http://schemas.microsoft.com/office/powerpoint/2010/main" val="40373669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defTabSz="947684" fontAlgn="auto">
              <a:spcBef>
                <a:spcPts val="0"/>
              </a:spcBef>
              <a:spcAft>
                <a:spcPts val="0"/>
              </a:spcAft>
              <a:defRPr/>
            </a:pPr>
            <a:fld id="{84A940D7-57ED-48A5-9A61-C730860F451A}" type="slidenum">
              <a:rPr lang="it-IT">
                <a:solidFill>
                  <a:prstClr val="black"/>
                </a:solidFill>
                <a:latin typeface="Calibri" panose="020F0502020204030204"/>
              </a:rPr>
              <a:pPr defTabSz="947684" fontAlgn="auto">
                <a:spcBef>
                  <a:spcPts val="0"/>
                </a:spcBef>
                <a:spcAft>
                  <a:spcPts val="0"/>
                </a:spcAft>
                <a:defRPr/>
              </a:pPr>
              <a:t>32</a:t>
            </a:fld>
            <a:endParaRPr lang="it-IT">
              <a:solidFill>
                <a:prstClr val="black"/>
              </a:solidFill>
              <a:latin typeface="Calibri" panose="020F0502020204030204"/>
            </a:endParaRPr>
          </a:p>
        </p:txBody>
      </p:sp>
    </p:spTree>
    <p:extLst>
      <p:ext uri="{BB962C8B-B14F-4D97-AF65-F5344CB8AC3E}">
        <p14:creationId xmlns:p14="http://schemas.microsoft.com/office/powerpoint/2010/main" val="1681117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defTabSz="947684" fontAlgn="auto">
              <a:spcBef>
                <a:spcPts val="0"/>
              </a:spcBef>
              <a:spcAft>
                <a:spcPts val="0"/>
              </a:spcAft>
              <a:defRPr/>
            </a:pPr>
            <a:fld id="{84A940D7-57ED-48A5-9A61-C730860F451A}" type="slidenum">
              <a:rPr lang="it-IT">
                <a:solidFill>
                  <a:prstClr val="black"/>
                </a:solidFill>
                <a:latin typeface="Calibri" panose="020F0502020204030204"/>
              </a:rPr>
              <a:pPr defTabSz="947684" fontAlgn="auto">
                <a:spcBef>
                  <a:spcPts val="0"/>
                </a:spcBef>
                <a:spcAft>
                  <a:spcPts val="0"/>
                </a:spcAft>
                <a:defRPr/>
              </a:pPr>
              <a:t>34</a:t>
            </a:fld>
            <a:endParaRPr lang="it-IT">
              <a:solidFill>
                <a:prstClr val="black"/>
              </a:solidFill>
              <a:latin typeface="Calibri" panose="020F0502020204030204"/>
            </a:endParaRPr>
          </a:p>
        </p:txBody>
      </p:sp>
    </p:spTree>
    <p:extLst>
      <p:ext uri="{BB962C8B-B14F-4D97-AF65-F5344CB8AC3E}">
        <p14:creationId xmlns:p14="http://schemas.microsoft.com/office/powerpoint/2010/main" val="42163265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cs typeface="Calibri"/>
            </a:endParaRPr>
          </a:p>
        </p:txBody>
      </p:sp>
      <p:sp>
        <p:nvSpPr>
          <p:cNvPr id="4" name="Segnaposto numero diapositiva 3"/>
          <p:cNvSpPr>
            <a:spLocks noGrp="1"/>
          </p:cNvSpPr>
          <p:nvPr>
            <p:ph type="sldNum" sz="quarter" idx="5"/>
          </p:nvPr>
        </p:nvSpPr>
        <p:spPr/>
        <p:txBody>
          <a:bodyPr/>
          <a:lstStyle/>
          <a:p>
            <a:fld id="{1EAB3957-8A2C-FE43-B4B0-2D74A231EE34}" type="slidenum">
              <a:rPr lang="it-IT" smtClean="0"/>
              <a:t>40</a:t>
            </a:fld>
            <a:endParaRPr lang="it-IT"/>
          </a:p>
        </p:txBody>
      </p:sp>
    </p:spTree>
    <p:extLst>
      <p:ext uri="{BB962C8B-B14F-4D97-AF65-F5344CB8AC3E}">
        <p14:creationId xmlns:p14="http://schemas.microsoft.com/office/powerpoint/2010/main" val="34313871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defTabSz="947684" fontAlgn="auto">
              <a:spcBef>
                <a:spcPts val="0"/>
              </a:spcBef>
              <a:spcAft>
                <a:spcPts val="0"/>
              </a:spcAft>
              <a:defRPr/>
            </a:pPr>
            <a:fld id="{84A940D7-57ED-48A5-9A61-C730860F451A}" type="slidenum">
              <a:rPr lang="it-IT">
                <a:solidFill>
                  <a:prstClr val="black"/>
                </a:solidFill>
                <a:latin typeface="Calibri" panose="020F0502020204030204"/>
              </a:rPr>
              <a:pPr defTabSz="947684" fontAlgn="auto">
                <a:spcBef>
                  <a:spcPts val="0"/>
                </a:spcBef>
                <a:spcAft>
                  <a:spcPts val="0"/>
                </a:spcAft>
                <a:defRPr/>
              </a:pPr>
              <a:t>41</a:t>
            </a:fld>
            <a:endParaRPr lang="it-IT">
              <a:solidFill>
                <a:prstClr val="black"/>
              </a:solidFill>
              <a:latin typeface="Calibri" panose="020F0502020204030204"/>
            </a:endParaRPr>
          </a:p>
        </p:txBody>
      </p:sp>
    </p:spTree>
    <p:extLst>
      <p:ext uri="{BB962C8B-B14F-4D97-AF65-F5344CB8AC3E}">
        <p14:creationId xmlns:p14="http://schemas.microsoft.com/office/powerpoint/2010/main" val="369158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cs typeface="Calibri"/>
            </a:endParaRPr>
          </a:p>
        </p:txBody>
      </p:sp>
      <p:sp>
        <p:nvSpPr>
          <p:cNvPr id="4" name="Segnaposto numero diapositiva 3"/>
          <p:cNvSpPr>
            <a:spLocks noGrp="1"/>
          </p:cNvSpPr>
          <p:nvPr>
            <p:ph type="sldNum" sz="quarter" idx="5"/>
          </p:nvPr>
        </p:nvSpPr>
        <p:spPr/>
        <p:txBody>
          <a:bodyPr/>
          <a:lstStyle/>
          <a:p>
            <a:fld id="{1EAB3957-8A2C-FE43-B4B0-2D74A231EE34}" type="slidenum">
              <a:rPr lang="it-IT" smtClean="0"/>
              <a:t>10</a:t>
            </a:fld>
            <a:endParaRPr lang="it-IT"/>
          </a:p>
        </p:txBody>
      </p:sp>
    </p:spTree>
    <p:extLst>
      <p:ext uri="{BB962C8B-B14F-4D97-AF65-F5344CB8AC3E}">
        <p14:creationId xmlns:p14="http://schemas.microsoft.com/office/powerpoint/2010/main" val="2003451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cs typeface="Calibri"/>
            </a:endParaRPr>
          </a:p>
        </p:txBody>
      </p:sp>
      <p:sp>
        <p:nvSpPr>
          <p:cNvPr id="4" name="Segnaposto numero diapositiva 3"/>
          <p:cNvSpPr>
            <a:spLocks noGrp="1"/>
          </p:cNvSpPr>
          <p:nvPr>
            <p:ph type="sldNum" sz="quarter" idx="5"/>
          </p:nvPr>
        </p:nvSpPr>
        <p:spPr/>
        <p:txBody>
          <a:bodyPr/>
          <a:lstStyle/>
          <a:p>
            <a:fld id="{1EAB3957-8A2C-FE43-B4B0-2D74A231EE34}" type="slidenum">
              <a:rPr lang="it-IT" smtClean="0"/>
              <a:t>11</a:t>
            </a:fld>
            <a:endParaRPr lang="it-IT"/>
          </a:p>
        </p:txBody>
      </p:sp>
    </p:spTree>
    <p:extLst>
      <p:ext uri="{BB962C8B-B14F-4D97-AF65-F5344CB8AC3E}">
        <p14:creationId xmlns:p14="http://schemas.microsoft.com/office/powerpoint/2010/main" val="4196190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cs typeface="Calibri"/>
            </a:endParaRPr>
          </a:p>
        </p:txBody>
      </p:sp>
      <p:sp>
        <p:nvSpPr>
          <p:cNvPr id="4" name="Segnaposto numero diapositiva 3"/>
          <p:cNvSpPr>
            <a:spLocks noGrp="1"/>
          </p:cNvSpPr>
          <p:nvPr>
            <p:ph type="sldNum" sz="quarter" idx="5"/>
          </p:nvPr>
        </p:nvSpPr>
        <p:spPr/>
        <p:txBody>
          <a:bodyPr/>
          <a:lstStyle/>
          <a:p>
            <a:fld id="{1EAB3957-8A2C-FE43-B4B0-2D74A231EE34}" type="slidenum">
              <a:rPr lang="it-IT" smtClean="0"/>
              <a:t>12</a:t>
            </a:fld>
            <a:endParaRPr lang="it-IT"/>
          </a:p>
        </p:txBody>
      </p:sp>
    </p:spTree>
    <p:extLst>
      <p:ext uri="{BB962C8B-B14F-4D97-AF65-F5344CB8AC3E}">
        <p14:creationId xmlns:p14="http://schemas.microsoft.com/office/powerpoint/2010/main" val="3078804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A56EBFEF-6294-456B-A185-429AB94CAD94}" type="slidenum">
              <a:rPr lang="it-IT" smtClean="0"/>
              <a:pPr>
                <a:defRPr/>
              </a:pPr>
              <a:t>13</a:t>
            </a:fld>
            <a:endParaRPr lang="it-IT"/>
          </a:p>
        </p:txBody>
      </p:sp>
    </p:spTree>
    <p:extLst>
      <p:ext uri="{BB962C8B-B14F-4D97-AF65-F5344CB8AC3E}">
        <p14:creationId xmlns:p14="http://schemas.microsoft.com/office/powerpoint/2010/main" val="512829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A56EBFEF-6294-456B-A185-429AB94CAD94}" type="slidenum">
              <a:rPr lang="it-IT" smtClean="0"/>
              <a:pPr>
                <a:defRPr/>
              </a:pPr>
              <a:t>14</a:t>
            </a:fld>
            <a:endParaRPr lang="it-IT"/>
          </a:p>
        </p:txBody>
      </p:sp>
    </p:spTree>
    <p:extLst>
      <p:ext uri="{BB962C8B-B14F-4D97-AF65-F5344CB8AC3E}">
        <p14:creationId xmlns:p14="http://schemas.microsoft.com/office/powerpoint/2010/main" val="3686646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A56EBFEF-6294-456B-A185-429AB94CAD94}" type="slidenum">
              <a:rPr lang="it-IT" smtClean="0"/>
              <a:pPr>
                <a:defRPr/>
              </a:pPr>
              <a:t>15</a:t>
            </a:fld>
            <a:endParaRPr lang="it-IT"/>
          </a:p>
        </p:txBody>
      </p:sp>
    </p:spTree>
    <p:extLst>
      <p:ext uri="{BB962C8B-B14F-4D97-AF65-F5344CB8AC3E}">
        <p14:creationId xmlns:p14="http://schemas.microsoft.com/office/powerpoint/2010/main" val="1167725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A56EBFEF-6294-456B-A185-429AB94CAD94}" type="slidenum">
              <a:rPr lang="it-IT" smtClean="0"/>
              <a:pPr>
                <a:defRPr/>
              </a:pPr>
              <a:t>16</a:t>
            </a:fld>
            <a:endParaRPr lang="it-IT"/>
          </a:p>
        </p:txBody>
      </p:sp>
    </p:spTree>
    <p:extLst>
      <p:ext uri="{BB962C8B-B14F-4D97-AF65-F5344CB8AC3E}">
        <p14:creationId xmlns:p14="http://schemas.microsoft.com/office/powerpoint/2010/main" val="14828414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userDrawn="1"/>
        </p:nvGrpSpPr>
        <p:grpSpPr bwMode="auto">
          <a:xfrm>
            <a:off x="0" y="0"/>
            <a:ext cx="1163638" cy="5511800"/>
            <a:chOff x="0" y="0"/>
            <a:chExt cx="733" cy="3472"/>
          </a:xfrm>
        </p:grpSpPr>
        <p:sp>
          <p:nvSpPr>
            <p:cNvPr id="5" name="AutoShape 3"/>
            <p:cNvSpPr>
              <a:spLocks noChangeArrowheads="1"/>
            </p:cNvSpPr>
            <p:nvPr userDrawn="1"/>
          </p:nvSpPr>
          <p:spPr bwMode="gray">
            <a:xfrm flipV="1">
              <a:off x="0" y="0"/>
              <a:ext cx="733" cy="3472"/>
            </a:xfrm>
            <a:prstGeom prst="rtTriangle">
              <a:avLst/>
            </a:prstGeom>
            <a:solidFill>
              <a:schemeClr val="folHlink">
                <a:alpha val="2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GB" altLang="it-IT" sz="1800">
                <a:solidFill>
                  <a:srgbClr val="6D838E"/>
                </a:solidFill>
              </a:endParaRPr>
            </a:p>
          </p:txBody>
        </p:sp>
        <p:pic>
          <p:nvPicPr>
            <p:cNvPr id="6"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192" y="144"/>
              <a:ext cx="441"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2828925"/>
            <a:ext cx="752475" cy="388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7573" name="Title Placeholder 1"/>
          <p:cNvSpPr>
            <a:spLocks noGrp="1"/>
          </p:cNvSpPr>
          <p:nvPr>
            <p:ph type="ctrTitle"/>
          </p:nvPr>
        </p:nvSpPr>
        <p:spPr>
          <a:xfrm>
            <a:off x="615950" y="663575"/>
            <a:ext cx="8070850" cy="1470025"/>
          </a:xfrm>
        </p:spPr>
        <p:txBody>
          <a:bodyPr/>
          <a:lstStyle>
            <a:lvl1pPr>
              <a:defRPr sz="3500" b="0"/>
            </a:lvl1pPr>
          </a:lstStyle>
          <a:p>
            <a:pPr lvl="0"/>
            <a:r>
              <a:rPr lang="fr-FR" noProof="0"/>
              <a:t>Click to edit Master title style</a:t>
            </a:r>
          </a:p>
        </p:txBody>
      </p:sp>
      <p:sp>
        <p:nvSpPr>
          <p:cNvPr id="237574" name="Text Placeholder 2"/>
          <p:cNvSpPr>
            <a:spLocks noGrp="1"/>
          </p:cNvSpPr>
          <p:nvPr>
            <p:ph type="subTitle" idx="1"/>
          </p:nvPr>
        </p:nvSpPr>
        <p:spPr>
          <a:xfrm>
            <a:off x="615950" y="2438400"/>
            <a:ext cx="8070850" cy="1752600"/>
          </a:xfrm>
        </p:spPr>
        <p:txBody>
          <a:bodyPr/>
          <a:lstStyle>
            <a:lvl1pPr marL="0" indent="0" algn="ctr">
              <a:buFont typeface="Arial" pitchFamily="34" charset="0"/>
              <a:buNone/>
              <a:defRPr sz="5000">
                <a:solidFill>
                  <a:schemeClr val="folHlink"/>
                </a:solidFill>
              </a:defRPr>
            </a:lvl1pPr>
          </a:lstStyle>
          <a:p>
            <a:pPr lvl="0"/>
            <a:r>
              <a:rPr lang="fr-FR" noProof="0"/>
              <a:t>Click to edit Master subtitle style</a:t>
            </a:r>
          </a:p>
        </p:txBody>
      </p:sp>
    </p:spTree>
    <p:extLst>
      <p:ext uri="{BB962C8B-B14F-4D97-AF65-F5344CB8AC3E}">
        <p14:creationId xmlns:p14="http://schemas.microsoft.com/office/powerpoint/2010/main" val="1381687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34720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9088" y="990600"/>
            <a:ext cx="2017712" cy="5867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15950" y="990600"/>
            <a:ext cx="5900738"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992625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userDrawn="1"/>
        </p:nvGrpSpPr>
        <p:grpSpPr bwMode="auto">
          <a:xfrm>
            <a:off x="0" y="0"/>
            <a:ext cx="1163638" cy="5511800"/>
            <a:chOff x="0" y="0"/>
            <a:chExt cx="733" cy="3472"/>
          </a:xfrm>
        </p:grpSpPr>
        <p:sp>
          <p:nvSpPr>
            <p:cNvPr id="5" name="AutoShape 3"/>
            <p:cNvSpPr>
              <a:spLocks noChangeArrowheads="1"/>
            </p:cNvSpPr>
            <p:nvPr userDrawn="1"/>
          </p:nvSpPr>
          <p:spPr bwMode="gray">
            <a:xfrm flipV="1">
              <a:off x="0" y="0"/>
              <a:ext cx="733" cy="3472"/>
            </a:xfrm>
            <a:prstGeom prst="rtTriangle">
              <a:avLst/>
            </a:prstGeom>
            <a:solidFill>
              <a:schemeClr val="accent1">
                <a:alpha val="2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GB" altLang="it-IT" sz="1800">
                <a:solidFill>
                  <a:srgbClr val="6D838E"/>
                </a:solidFill>
              </a:endParaRPr>
            </a:p>
          </p:txBody>
        </p:sp>
        <p:pic>
          <p:nvPicPr>
            <p:cNvPr id="6"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192" y="144"/>
              <a:ext cx="441"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19"/>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2828925"/>
            <a:ext cx="850900" cy="388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1429" name="Title Placeholder 1"/>
          <p:cNvSpPr>
            <a:spLocks noGrp="1"/>
          </p:cNvSpPr>
          <p:nvPr>
            <p:ph type="ctrTitle"/>
          </p:nvPr>
        </p:nvSpPr>
        <p:spPr>
          <a:xfrm>
            <a:off x="615950" y="663575"/>
            <a:ext cx="8070850" cy="1470025"/>
          </a:xfrm>
        </p:spPr>
        <p:txBody>
          <a:bodyPr/>
          <a:lstStyle>
            <a:lvl1pPr>
              <a:defRPr sz="3500" b="0"/>
            </a:lvl1pPr>
          </a:lstStyle>
          <a:p>
            <a:pPr lvl="0"/>
            <a:r>
              <a:rPr lang="fr-FR" noProof="0"/>
              <a:t>Click to edit Master title style</a:t>
            </a:r>
          </a:p>
        </p:txBody>
      </p:sp>
      <p:sp>
        <p:nvSpPr>
          <p:cNvPr id="231430" name="Text Placeholder 2"/>
          <p:cNvSpPr>
            <a:spLocks noGrp="1"/>
          </p:cNvSpPr>
          <p:nvPr>
            <p:ph type="subTitle" idx="1"/>
          </p:nvPr>
        </p:nvSpPr>
        <p:spPr>
          <a:xfrm>
            <a:off x="615950" y="2438400"/>
            <a:ext cx="8070850" cy="1752600"/>
          </a:xfrm>
        </p:spPr>
        <p:txBody>
          <a:bodyPr/>
          <a:lstStyle>
            <a:lvl1pPr marL="0" indent="0" algn="ctr">
              <a:buFont typeface="Arial" pitchFamily="34" charset="0"/>
              <a:buNone/>
              <a:defRPr sz="5000">
                <a:solidFill>
                  <a:schemeClr val="accent1"/>
                </a:solidFill>
              </a:defRPr>
            </a:lvl1pPr>
          </a:lstStyle>
          <a:p>
            <a:pPr lvl="0"/>
            <a:r>
              <a:rPr lang="fr-FR" noProof="0"/>
              <a:t>Click to edit Master subtitle style</a:t>
            </a:r>
          </a:p>
        </p:txBody>
      </p:sp>
    </p:spTree>
    <p:extLst>
      <p:ext uri="{BB962C8B-B14F-4D97-AF65-F5344CB8AC3E}">
        <p14:creationId xmlns:p14="http://schemas.microsoft.com/office/powerpoint/2010/main" val="5115500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914269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216750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15950" y="2743200"/>
            <a:ext cx="395922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27575" y="2743200"/>
            <a:ext cx="395922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16222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049935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8100176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83993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61738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33880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142721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085248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9088" y="990600"/>
            <a:ext cx="2017712" cy="5867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15950" y="990600"/>
            <a:ext cx="5900738"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781899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p:cNvGrpSpPr>
            <a:grpSpLocks/>
          </p:cNvGrpSpPr>
          <p:nvPr userDrawn="1"/>
        </p:nvGrpSpPr>
        <p:grpSpPr bwMode="auto">
          <a:xfrm>
            <a:off x="0" y="0"/>
            <a:ext cx="1163638" cy="5511800"/>
            <a:chOff x="0" y="0"/>
            <a:chExt cx="733" cy="3472"/>
          </a:xfrm>
        </p:grpSpPr>
        <p:sp>
          <p:nvSpPr>
            <p:cNvPr id="5" name="AutoShape 18"/>
            <p:cNvSpPr>
              <a:spLocks noChangeArrowheads="1"/>
            </p:cNvSpPr>
            <p:nvPr userDrawn="1"/>
          </p:nvSpPr>
          <p:spPr bwMode="gray">
            <a:xfrm flipV="1">
              <a:off x="0" y="0"/>
              <a:ext cx="733" cy="3472"/>
            </a:xfrm>
            <a:prstGeom prst="rtTriangle">
              <a:avLst/>
            </a:prstGeom>
            <a:solidFill>
              <a:schemeClr val="tx2">
                <a:alpha val="2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GB" altLang="it-IT" sz="1800">
                <a:solidFill>
                  <a:srgbClr val="6D838E"/>
                </a:solidFill>
              </a:endParaRPr>
            </a:p>
          </p:txBody>
        </p:sp>
        <p:pic>
          <p:nvPicPr>
            <p:cNvPr id="6"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192" y="144"/>
              <a:ext cx="441"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1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2828925"/>
            <a:ext cx="992188" cy="388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Title Placeholder 1"/>
          <p:cNvSpPr>
            <a:spLocks noGrp="1"/>
          </p:cNvSpPr>
          <p:nvPr>
            <p:ph type="ctrTitle"/>
          </p:nvPr>
        </p:nvSpPr>
        <p:spPr>
          <a:xfrm>
            <a:off x="615950" y="663575"/>
            <a:ext cx="8070850" cy="1470025"/>
          </a:xfrm>
        </p:spPr>
        <p:txBody>
          <a:bodyPr/>
          <a:lstStyle>
            <a:lvl1pPr>
              <a:defRPr sz="3500" b="0"/>
            </a:lvl1pPr>
          </a:lstStyle>
          <a:p>
            <a:pPr lvl="0"/>
            <a:r>
              <a:rPr lang="fr-FR" noProof="0"/>
              <a:t>Click to edit Master title style</a:t>
            </a:r>
          </a:p>
        </p:txBody>
      </p:sp>
      <p:sp>
        <p:nvSpPr>
          <p:cNvPr id="51204" name="Text Placeholder 2"/>
          <p:cNvSpPr>
            <a:spLocks noGrp="1"/>
          </p:cNvSpPr>
          <p:nvPr>
            <p:ph type="subTitle" idx="1"/>
          </p:nvPr>
        </p:nvSpPr>
        <p:spPr>
          <a:xfrm>
            <a:off x="615950" y="2438400"/>
            <a:ext cx="8070850" cy="1752600"/>
          </a:xfrm>
        </p:spPr>
        <p:txBody>
          <a:bodyPr/>
          <a:lstStyle>
            <a:lvl1pPr marL="0" indent="0" algn="ctr">
              <a:buFont typeface="Arial" pitchFamily="34" charset="0"/>
              <a:buNone/>
              <a:defRPr sz="5000">
                <a:solidFill>
                  <a:schemeClr val="tx2"/>
                </a:solidFill>
              </a:defRPr>
            </a:lvl1pPr>
          </a:lstStyle>
          <a:p>
            <a:pPr lvl="0"/>
            <a:r>
              <a:rPr lang="fr-FR" noProof="0"/>
              <a:t>Click to edit Master subtitle style</a:t>
            </a:r>
          </a:p>
        </p:txBody>
      </p:sp>
    </p:spTree>
    <p:extLst>
      <p:ext uri="{BB962C8B-B14F-4D97-AF65-F5344CB8AC3E}">
        <p14:creationId xmlns:p14="http://schemas.microsoft.com/office/powerpoint/2010/main" val="789707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93533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101856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15950" y="2743200"/>
            <a:ext cx="395922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27575" y="2743200"/>
            <a:ext cx="395922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389481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09397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0383276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2678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0688625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dirty="0"/>
              <a:t>Click to edit Master title style</a:t>
            </a:r>
            <a:endParaRPr lang="en-GB"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2442909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216514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439482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9088" y="990600"/>
            <a:ext cx="2017712" cy="5867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15950" y="990600"/>
            <a:ext cx="5900738"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019703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ayour YOUNG 2018">
    <p:spTree>
      <p:nvGrpSpPr>
        <p:cNvPr id="1" name=""/>
        <p:cNvGrpSpPr/>
        <p:nvPr/>
      </p:nvGrpSpPr>
      <p:grpSpPr>
        <a:xfrm>
          <a:off x="0" y="0"/>
          <a:ext cx="0" cy="0"/>
          <a:chOff x="0" y="0"/>
          <a:chExt cx="0" cy="0"/>
        </a:xfrm>
      </p:grpSpPr>
      <p:sp>
        <p:nvSpPr>
          <p:cNvPr id="13" name="Rettangolo 12"/>
          <p:cNvSpPr/>
          <p:nvPr userDrawn="1"/>
        </p:nvSpPr>
        <p:spPr>
          <a:xfrm>
            <a:off x="0" y="6381328"/>
            <a:ext cx="9144000" cy="323165"/>
          </a:xfrm>
          <a:prstGeom prst="rect">
            <a:avLst/>
          </a:prstGeom>
        </p:spPr>
        <p:txBody>
          <a:bodyPr wrap="square">
            <a:spAutoFit/>
          </a:bodyPr>
          <a:lstStyle/>
          <a:p>
            <a:pPr algn="ctr"/>
            <a:r>
              <a:rPr lang="it-IT" sz="1500" b="1" dirty="0">
                <a:solidFill>
                  <a:schemeClr val="bg1"/>
                </a:solidFill>
                <a:latin typeface="DecimaWE Rg" panose="02000000000000000000" pitchFamily="2" charset="0"/>
              </a:rPr>
              <a:t>Direzione Centrale Lavoro, Formazione, Istruzione e Famiglia</a:t>
            </a:r>
          </a:p>
        </p:txBody>
      </p:sp>
      <p:grpSp>
        <p:nvGrpSpPr>
          <p:cNvPr id="6" name="Gruppo 5">
            <a:extLst>
              <a:ext uri="{FF2B5EF4-FFF2-40B4-BE49-F238E27FC236}">
                <a16:creationId xmlns:a16="http://schemas.microsoft.com/office/drawing/2014/main" id="{6DCA49E1-2A52-A84E-8CFE-ABEFB9B42DEA}"/>
              </a:ext>
            </a:extLst>
          </p:cNvPr>
          <p:cNvGrpSpPr/>
          <p:nvPr userDrawn="1"/>
        </p:nvGrpSpPr>
        <p:grpSpPr>
          <a:xfrm>
            <a:off x="-9937" y="6406124"/>
            <a:ext cx="3501817" cy="435460"/>
            <a:chOff x="-9937" y="6052929"/>
            <a:chExt cx="6474089" cy="805070"/>
          </a:xfrm>
        </p:grpSpPr>
        <p:sp>
          <p:nvSpPr>
            <p:cNvPr id="7" name="Rettangolo 6">
              <a:extLst>
                <a:ext uri="{FF2B5EF4-FFF2-40B4-BE49-F238E27FC236}">
                  <a16:creationId xmlns:a16="http://schemas.microsoft.com/office/drawing/2014/main" id="{23E5D0D3-EFEB-B148-A9A7-2B7362FDA259}"/>
                </a:ext>
              </a:extLst>
            </p:cNvPr>
            <p:cNvSpPr/>
            <p:nvPr/>
          </p:nvSpPr>
          <p:spPr>
            <a:xfrm>
              <a:off x="-9937"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89747B59-3F9B-E64D-8EA2-E8EE94E7EE04}"/>
                </a:ext>
              </a:extLst>
            </p:cNvPr>
            <p:cNvSpPr/>
            <p:nvPr/>
          </p:nvSpPr>
          <p:spPr>
            <a:xfrm>
              <a:off x="327993"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64F292F7-01F2-424C-8257-7650E31B0FD8}"/>
                </a:ext>
              </a:extLst>
            </p:cNvPr>
            <p:cNvSpPr/>
            <p:nvPr/>
          </p:nvSpPr>
          <p:spPr>
            <a:xfrm>
              <a:off x="685802"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13">
              <a:extLst>
                <a:ext uri="{FF2B5EF4-FFF2-40B4-BE49-F238E27FC236}">
                  <a16:creationId xmlns:a16="http://schemas.microsoft.com/office/drawing/2014/main" id="{969F74F3-F77E-AA4C-94BE-E0BD8CF85CA0}"/>
                </a:ext>
              </a:extLst>
            </p:cNvPr>
            <p:cNvSpPr/>
            <p:nvPr/>
          </p:nvSpPr>
          <p:spPr>
            <a:xfrm>
              <a:off x="1033672"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14">
              <a:extLst>
                <a:ext uri="{FF2B5EF4-FFF2-40B4-BE49-F238E27FC236}">
                  <a16:creationId xmlns:a16="http://schemas.microsoft.com/office/drawing/2014/main" id="{F7B2FF69-F107-C347-9BFA-7561C4329E71}"/>
                </a:ext>
              </a:extLst>
            </p:cNvPr>
            <p:cNvSpPr/>
            <p:nvPr/>
          </p:nvSpPr>
          <p:spPr>
            <a:xfrm>
              <a:off x="1381541"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15">
              <a:extLst>
                <a:ext uri="{FF2B5EF4-FFF2-40B4-BE49-F238E27FC236}">
                  <a16:creationId xmlns:a16="http://schemas.microsoft.com/office/drawing/2014/main" id="{BE3C9B52-A0E8-0C4C-897C-2D79D87AEC90}"/>
                </a:ext>
              </a:extLst>
            </p:cNvPr>
            <p:cNvSpPr/>
            <p:nvPr/>
          </p:nvSpPr>
          <p:spPr>
            <a:xfrm>
              <a:off x="1739350"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16">
              <a:extLst>
                <a:ext uri="{FF2B5EF4-FFF2-40B4-BE49-F238E27FC236}">
                  <a16:creationId xmlns:a16="http://schemas.microsoft.com/office/drawing/2014/main" id="{305E61CE-026D-3849-A5D4-B92C842064F1}"/>
                </a:ext>
              </a:extLst>
            </p:cNvPr>
            <p:cNvSpPr/>
            <p:nvPr/>
          </p:nvSpPr>
          <p:spPr>
            <a:xfrm>
              <a:off x="2087220"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17">
              <a:extLst>
                <a:ext uri="{FF2B5EF4-FFF2-40B4-BE49-F238E27FC236}">
                  <a16:creationId xmlns:a16="http://schemas.microsoft.com/office/drawing/2014/main" id="{1192F512-4541-F54B-9B36-FF84DF8C9EEF}"/>
                </a:ext>
              </a:extLst>
            </p:cNvPr>
            <p:cNvSpPr/>
            <p:nvPr/>
          </p:nvSpPr>
          <p:spPr>
            <a:xfrm>
              <a:off x="2425150"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ttangolo 18">
              <a:extLst>
                <a:ext uri="{FF2B5EF4-FFF2-40B4-BE49-F238E27FC236}">
                  <a16:creationId xmlns:a16="http://schemas.microsoft.com/office/drawing/2014/main" id="{25F060FC-348F-6C43-9FD3-E8B2E7888093}"/>
                </a:ext>
              </a:extLst>
            </p:cNvPr>
            <p:cNvSpPr/>
            <p:nvPr/>
          </p:nvSpPr>
          <p:spPr>
            <a:xfrm>
              <a:off x="2782959"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Rettangolo 19">
              <a:extLst>
                <a:ext uri="{FF2B5EF4-FFF2-40B4-BE49-F238E27FC236}">
                  <a16:creationId xmlns:a16="http://schemas.microsoft.com/office/drawing/2014/main" id="{CF2F85F3-3A8E-9C40-9E78-CDF1D6F407F2}"/>
                </a:ext>
              </a:extLst>
            </p:cNvPr>
            <p:cNvSpPr/>
            <p:nvPr/>
          </p:nvSpPr>
          <p:spPr>
            <a:xfrm>
              <a:off x="3130829"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1" name="Immagine 20">
              <a:extLst>
                <a:ext uri="{FF2B5EF4-FFF2-40B4-BE49-F238E27FC236}">
                  <a16:creationId xmlns:a16="http://schemas.microsoft.com/office/drawing/2014/main" id="{12648C65-7333-CF4B-9404-212C9D23C1B5}"/>
                </a:ext>
              </a:extLst>
            </p:cNvPr>
            <p:cNvPicPr>
              <a:picLocks noChangeAspect="1"/>
            </p:cNvPicPr>
            <p:nvPr/>
          </p:nvPicPr>
          <p:blipFill rotWithShape="1">
            <a:blip r:embed="rId2"/>
            <a:srcRect b="33079"/>
            <a:stretch/>
          </p:blipFill>
          <p:spPr>
            <a:xfrm>
              <a:off x="3478699" y="6052929"/>
              <a:ext cx="2985453" cy="745436"/>
            </a:xfrm>
            <a:prstGeom prst="rect">
              <a:avLst/>
            </a:prstGeom>
          </p:spPr>
        </p:pic>
      </p:grpSp>
    </p:spTree>
    <p:extLst>
      <p:ext uri="{BB962C8B-B14F-4D97-AF65-F5344CB8AC3E}">
        <p14:creationId xmlns:p14="http://schemas.microsoft.com/office/powerpoint/2010/main" val="39506030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OLO_layout YOUNG 2018">
    <p:spTree>
      <p:nvGrpSpPr>
        <p:cNvPr id="1" name=""/>
        <p:cNvGrpSpPr/>
        <p:nvPr/>
      </p:nvGrpSpPr>
      <p:grpSpPr>
        <a:xfrm>
          <a:off x="0" y="0"/>
          <a:ext cx="0" cy="0"/>
          <a:chOff x="0" y="0"/>
          <a:chExt cx="0" cy="0"/>
        </a:xfrm>
      </p:grpSpPr>
      <p:sp>
        <p:nvSpPr>
          <p:cNvPr id="2" name="Rettangolo 1"/>
          <p:cNvSpPr/>
          <p:nvPr userDrawn="1"/>
        </p:nvSpPr>
        <p:spPr>
          <a:xfrm>
            <a:off x="6773333" y="0"/>
            <a:ext cx="2370667" cy="13389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6" name="Gruppo 5">
            <a:extLst>
              <a:ext uri="{FF2B5EF4-FFF2-40B4-BE49-F238E27FC236}">
                <a16:creationId xmlns:a16="http://schemas.microsoft.com/office/drawing/2014/main" id="{6DCA49E1-2A52-A84E-8CFE-ABEFB9B42DEA}"/>
              </a:ext>
            </a:extLst>
          </p:cNvPr>
          <p:cNvGrpSpPr/>
          <p:nvPr userDrawn="1"/>
        </p:nvGrpSpPr>
        <p:grpSpPr>
          <a:xfrm>
            <a:off x="-9937" y="6165304"/>
            <a:ext cx="5438407" cy="676280"/>
            <a:chOff x="-9937" y="6052929"/>
            <a:chExt cx="6474089" cy="805070"/>
          </a:xfrm>
        </p:grpSpPr>
        <p:sp>
          <p:nvSpPr>
            <p:cNvPr id="7" name="Rettangolo 6">
              <a:extLst>
                <a:ext uri="{FF2B5EF4-FFF2-40B4-BE49-F238E27FC236}">
                  <a16:creationId xmlns:a16="http://schemas.microsoft.com/office/drawing/2014/main" id="{23E5D0D3-EFEB-B148-A9A7-2B7362FDA259}"/>
                </a:ext>
              </a:extLst>
            </p:cNvPr>
            <p:cNvSpPr/>
            <p:nvPr/>
          </p:nvSpPr>
          <p:spPr>
            <a:xfrm>
              <a:off x="-9937"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89747B59-3F9B-E64D-8EA2-E8EE94E7EE04}"/>
                </a:ext>
              </a:extLst>
            </p:cNvPr>
            <p:cNvSpPr/>
            <p:nvPr/>
          </p:nvSpPr>
          <p:spPr>
            <a:xfrm>
              <a:off x="327993"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64F292F7-01F2-424C-8257-7650E31B0FD8}"/>
                </a:ext>
              </a:extLst>
            </p:cNvPr>
            <p:cNvSpPr/>
            <p:nvPr/>
          </p:nvSpPr>
          <p:spPr>
            <a:xfrm>
              <a:off x="685802"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a:extLst>
                <a:ext uri="{FF2B5EF4-FFF2-40B4-BE49-F238E27FC236}">
                  <a16:creationId xmlns:a16="http://schemas.microsoft.com/office/drawing/2014/main" id="{969F74F3-F77E-AA4C-94BE-E0BD8CF85CA0}"/>
                </a:ext>
              </a:extLst>
            </p:cNvPr>
            <p:cNvSpPr/>
            <p:nvPr/>
          </p:nvSpPr>
          <p:spPr>
            <a:xfrm>
              <a:off x="1033672"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13">
              <a:extLst>
                <a:ext uri="{FF2B5EF4-FFF2-40B4-BE49-F238E27FC236}">
                  <a16:creationId xmlns:a16="http://schemas.microsoft.com/office/drawing/2014/main" id="{F7B2FF69-F107-C347-9BFA-7561C4329E71}"/>
                </a:ext>
              </a:extLst>
            </p:cNvPr>
            <p:cNvSpPr/>
            <p:nvPr/>
          </p:nvSpPr>
          <p:spPr>
            <a:xfrm>
              <a:off x="1381541"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14">
              <a:extLst>
                <a:ext uri="{FF2B5EF4-FFF2-40B4-BE49-F238E27FC236}">
                  <a16:creationId xmlns:a16="http://schemas.microsoft.com/office/drawing/2014/main" id="{BE3C9B52-A0E8-0C4C-897C-2D79D87AEC90}"/>
                </a:ext>
              </a:extLst>
            </p:cNvPr>
            <p:cNvSpPr/>
            <p:nvPr/>
          </p:nvSpPr>
          <p:spPr>
            <a:xfrm>
              <a:off x="1739350"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15">
              <a:extLst>
                <a:ext uri="{FF2B5EF4-FFF2-40B4-BE49-F238E27FC236}">
                  <a16:creationId xmlns:a16="http://schemas.microsoft.com/office/drawing/2014/main" id="{305E61CE-026D-3849-A5D4-B92C842064F1}"/>
                </a:ext>
              </a:extLst>
            </p:cNvPr>
            <p:cNvSpPr/>
            <p:nvPr/>
          </p:nvSpPr>
          <p:spPr>
            <a:xfrm>
              <a:off x="2087220"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16">
              <a:extLst>
                <a:ext uri="{FF2B5EF4-FFF2-40B4-BE49-F238E27FC236}">
                  <a16:creationId xmlns:a16="http://schemas.microsoft.com/office/drawing/2014/main" id="{1192F512-4541-F54B-9B36-FF84DF8C9EEF}"/>
                </a:ext>
              </a:extLst>
            </p:cNvPr>
            <p:cNvSpPr/>
            <p:nvPr/>
          </p:nvSpPr>
          <p:spPr>
            <a:xfrm>
              <a:off x="2425150"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17">
              <a:extLst>
                <a:ext uri="{FF2B5EF4-FFF2-40B4-BE49-F238E27FC236}">
                  <a16:creationId xmlns:a16="http://schemas.microsoft.com/office/drawing/2014/main" id="{25F060FC-348F-6C43-9FD3-E8B2E7888093}"/>
                </a:ext>
              </a:extLst>
            </p:cNvPr>
            <p:cNvSpPr/>
            <p:nvPr/>
          </p:nvSpPr>
          <p:spPr>
            <a:xfrm>
              <a:off x="2782959"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ttangolo 18">
              <a:extLst>
                <a:ext uri="{FF2B5EF4-FFF2-40B4-BE49-F238E27FC236}">
                  <a16:creationId xmlns:a16="http://schemas.microsoft.com/office/drawing/2014/main" id="{CF2F85F3-3A8E-9C40-9E78-CDF1D6F407F2}"/>
                </a:ext>
              </a:extLst>
            </p:cNvPr>
            <p:cNvSpPr/>
            <p:nvPr/>
          </p:nvSpPr>
          <p:spPr>
            <a:xfrm>
              <a:off x="3130829"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0" name="Immagine 19">
              <a:extLst>
                <a:ext uri="{FF2B5EF4-FFF2-40B4-BE49-F238E27FC236}">
                  <a16:creationId xmlns:a16="http://schemas.microsoft.com/office/drawing/2014/main" id="{12648C65-7333-CF4B-9404-212C9D23C1B5}"/>
                </a:ext>
              </a:extLst>
            </p:cNvPr>
            <p:cNvPicPr>
              <a:picLocks noChangeAspect="1"/>
            </p:cNvPicPr>
            <p:nvPr/>
          </p:nvPicPr>
          <p:blipFill rotWithShape="1">
            <a:blip r:embed="rId2"/>
            <a:srcRect b="33079"/>
            <a:stretch/>
          </p:blipFill>
          <p:spPr>
            <a:xfrm>
              <a:off x="3478699" y="6052929"/>
              <a:ext cx="2985453" cy="745436"/>
            </a:xfrm>
            <a:prstGeom prst="rect">
              <a:avLst/>
            </a:prstGeom>
          </p:spPr>
        </p:pic>
      </p:grpSp>
      <p:pic>
        <p:nvPicPr>
          <p:cNvPr id="21" name="Immagine 20" descr="Immagine che contiene disegnando&#10;&#10;Descrizione generata automaticamente">
            <a:extLst>
              <a:ext uri="{FF2B5EF4-FFF2-40B4-BE49-F238E27FC236}">
                <a16:creationId xmlns:a16="http://schemas.microsoft.com/office/drawing/2014/main" id="{966A07B4-5995-6F44-90B1-4D2406F923A5}"/>
              </a:ext>
            </a:extLst>
          </p:cNvPr>
          <p:cNvPicPr>
            <a:picLocks noChangeAspect="1"/>
          </p:cNvPicPr>
          <p:nvPr userDrawn="1"/>
        </p:nvPicPr>
        <p:blipFill>
          <a:blip r:embed="rId3"/>
          <a:stretch>
            <a:fillRect/>
          </a:stretch>
        </p:blipFill>
        <p:spPr>
          <a:xfrm>
            <a:off x="6683938" y="56665"/>
            <a:ext cx="2460062" cy="492015"/>
          </a:xfrm>
          <a:prstGeom prst="rect">
            <a:avLst/>
          </a:prstGeom>
        </p:spPr>
      </p:pic>
    </p:spTree>
    <p:extLst>
      <p:ext uri="{BB962C8B-B14F-4D97-AF65-F5344CB8AC3E}">
        <p14:creationId xmlns:p14="http://schemas.microsoft.com/office/powerpoint/2010/main" val="2185048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889811C8-9A1F-4689-9EEA-6B8388F959E1}" type="datetimeFigureOut">
              <a:rPr lang="it-IT" smtClean="0"/>
              <a:t>07/09/2022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FE68ADD-A5D8-4F95-9124-87F0947F9F75}" type="slidenum">
              <a:rPr lang="it-IT" smtClean="0"/>
              <a:t>‹N›</a:t>
            </a:fld>
            <a:endParaRPr lang="it-IT"/>
          </a:p>
        </p:txBody>
      </p:sp>
    </p:spTree>
    <p:extLst>
      <p:ext uri="{BB962C8B-B14F-4D97-AF65-F5344CB8AC3E}">
        <p14:creationId xmlns:p14="http://schemas.microsoft.com/office/powerpoint/2010/main" val="11053206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889811C8-9A1F-4689-9EEA-6B8388F959E1}" type="datetimeFigureOut">
              <a:rPr lang="it-IT" smtClean="0"/>
              <a:t>07/09/2022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FE68ADD-A5D8-4F95-9124-87F0947F9F75}" type="slidenum">
              <a:rPr lang="it-IT" smtClean="0"/>
              <a:t>‹N›</a:t>
            </a:fld>
            <a:endParaRPr lang="it-IT"/>
          </a:p>
        </p:txBody>
      </p:sp>
    </p:spTree>
    <p:extLst>
      <p:ext uri="{BB962C8B-B14F-4D97-AF65-F5344CB8AC3E}">
        <p14:creationId xmlns:p14="http://schemas.microsoft.com/office/powerpoint/2010/main" val="9277285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889811C8-9A1F-4689-9EEA-6B8388F959E1}" type="datetimeFigureOut">
              <a:rPr lang="it-IT" smtClean="0"/>
              <a:t>07/09/2022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FE68ADD-A5D8-4F95-9124-87F0947F9F75}" type="slidenum">
              <a:rPr lang="it-IT" smtClean="0"/>
              <a:t>‹N›</a:t>
            </a:fld>
            <a:endParaRPr lang="it-IT"/>
          </a:p>
        </p:txBody>
      </p:sp>
    </p:spTree>
    <p:extLst>
      <p:ext uri="{BB962C8B-B14F-4D97-AF65-F5344CB8AC3E}">
        <p14:creationId xmlns:p14="http://schemas.microsoft.com/office/powerpoint/2010/main" val="34583908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889811C8-9A1F-4689-9EEA-6B8388F959E1}" type="datetimeFigureOut">
              <a:rPr lang="it-IT" smtClean="0"/>
              <a:t>07/09/2022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FE68ADD-A5D8-4F95-9124-87F0947F9F75}" type="slidenum">
              <a:rPr lang="it-IT" smtClean="0"/>
              <a:t>‹N›</a:t>
            </a:fld>
            <a:endParaRPr lang="it-IT"/>
          </a:p>
        </p:txBody>
      </p:sp>
    </p:spTree>
    <p:extLst>
      <p:ext uri="{BB962C8B-B14F-4D97-AF65-F5344CB8AC3E}">
        <p14:creationId xmlns:p14="http://schemas.microsoft.com/office/powerpoint/2010/main" val="541803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15950" y="2743200"/>
            <a:ext cx="395922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27575" y="2743200"/>
            <a:ext cx="395922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394862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889811C8-9A1F-4689-9EEA-6B8388F959E1}" type="datetimeFigureOut">
              <a:rPr lang="it-IT" smtClean="0"/>
              <a:t>07/09/2022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FE68ADD-A5D8-4F95-9124-87F0947F9F75}" type="slidenum">
              <a:rPr lang="it-IT" smtClean="0"/>
              <a:t>‹N›</a:t>
            </a:fld>
            <a:endParaRPr lang="it-IT"/>
          </a:p>
        </p:txBody>
      </p:sp>
    </p:spTree>
    <p:extLst>
      <p:ext uri="{BB962C8B-B14F-4D97-AF65-F5344CB8AC3E}">
        <p14:creationId xmlns:p14="http://schemas.microsoft.com/office/powerpoint/2010/main" val="1492851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89811C8-9A1F-4689-9EEA-6B8388F959E1}" type="datetimeFigureOut">
              <a:rPr lang="it-IT" smtClean="0"/>
              <a:t>07/09/2022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FE68ADD-A5D8-4F95-9124-87F0947F9F75}" type="slidenum">
              <a:rPr lang="it-IT" smtClean="0"/>
              <a:t>‹N›</a:t>
            </a:fld>
            <a:endParaRPr lang="it-IT"/>
          </a:p>
        </p:txBody>
      </p:sp>
    </p:spTree>
    <p:extLst>
      <p:ext uri="{BB962C8B-B14F-4D97-AF65-F5344CB8AC3E}">
        <p14:creationId xmlns:p14="http://schemas.microsoft.com/office/powerpoint/2010/main" val="19879347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889811C8-9A1F-4689-9EEA-6B8388F959E1}" type="datetimeFigureOut">
              <a:rPr lang="it-IT" smtClean="0"/>
              <a:t>07/09/2022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FE68ADD-A5D8-4F95-9124-87F0947F9F75}" type="slidenum">
              <a:rPr lang="it-IT" smtClean="0"/>
              <a:t>‹N›</a:t>
            </a:fld>
            <a:endParaRPr lang="it-IT"/>
          </a:p>
        </p:txBody>
      </p:sp>
    </p:spTree>
    <p:extLst>
      <p:ext uri="{BB962C8B-B14F-4D97-AF65-F5344CB8AC3E}">
        <p14:creationId xmlns:p14="http://schemas.microsoft.com/office/powerpoint/2010/main" val="29754550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889811C8-9A1F-4689-9EEA-6B8388F959E1}" type="datetimeFigureOut">
              <a:rPr lang="it-IT" smtClean="0"/>
              <a:t>07/09/2022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FE68ADD-A5D8-4F95-9124-87F0947F9F75}" type="slidenum">
              <a:rPr lang="it-IT" smtClean="0"/>
              <a:t>‹N›</a:t>
            </a:fld>
            <a:endParaRPr lang="it-IT"/>
          </a:p>
        </p:txBody>
      </p:sp>
    </p:spTree>
    <p:extLst>
      <p:ext uri="{BB962C8B-B14F-4D97-AF65-F5344CB8AC3E}">
        <p14:creationId xmlns:p14="http://schemas.microsoft.com/office/powerpoint/2010/main" val="12522136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889811C8-9A1F-4689-9EEA-6B8388F959E1}" type="datetimeFigureOut">
              <a:rPr lang="it-IT" smtClean="0"/>
              <a:t>07/09/2022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FE68ADD-A5D8-4F95-9124-87F0947F9F75}" type="slidenum">
              <a:rPr lang="it-IT" smtClean="0"/>
              <a:t>‹N›</a:t>
            </a:fld>
            <a:endParaRPr lang="it-IT"/>
          </a:p>
        </p:txBody>
      </p:sp>
    </p:spTree>
    <p:extLst>
      <p:ext uri="{BB962C8B-B14F-4D97-AF65-F5344CB8AC3E}">
        <p14:creationId xmlns:p14="http://schemas.microsoft.com/office/powerpoint/2010/main" val="21011735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889811C8-9A1F-4689-9EEA-6B8388F959E1}" type="datetimeFigureOut">
              <a:rPr lang="it-IT" smtClean="0"/>
              <a:t>07/09/2022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FE68ADD-A5D8-4F95-9124-87F0947F9F75}" type="slidenum">
              <a:rPr lang="it-IT" smtClean="0"/>
              <a:t>‹N›</a:t>
            </a:fld>
            <a:endParaRPr lang="it-IT"/>
          </a:p>
        </p:txBody>
      </p:sp>
    </p:spTree>
    <p:extLst>
      <p:ext uri="{BB962C8B-B14F-4D97-AF65-F5344CB8AC3E}">
        <p14:creationId xmlns:p14="http://schemas.microsoft.com/office/powerpoint/2010/main" val="39148466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889811C8-9A1F-4689-9EEA-6B8388F959E1}" type="datetimeFigureOut">
              <a:rPr lang="it-IT" smtClean="0"/>
              <a:t>07/09/2022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FE68ADD-A5D8-4F95-9124-87F0947F9F75}" type="slidenum">
              <a:rPr lang="it-IT" smtClean="0"/>
              <a:t>‹N›</a:t>
            </a:fld>
            <a:endParaRPr lang="it-IT"/>
          </a:p>
        </p:txBody>
      </p:sp>
    </p:spTree>
    <p:extLst>
      <p:ext uri="{BB962C8B-B14F-4D97-AF65-F5344CB8AC3E}">
        <p14:creationId xmlns:p14="http://schemas.microsoft.com/office/powerpoint/2010/main" val="9221757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Diapositiva titolo">
    <p:spTree>
      <p:nvGrpSpPr>
        <p:cNvPr id="1" name=""/>
        <p:cNvGrpSpPr/>
        <p:nvPr/>
      </p:nvGrpSpPr>
      <p:grpSpPr>
        <a:xfrm>
          <a:off x="0" y="0"/>
          <a:ext cx="0" cy="0"/>
          <a:chOff x="0" y="0"/>
          <a:chExt cx="0" cy="0"/>
        </a:xfrm>
      </p:grpSpPr>
      <p:pic>
        <p:nvPicPr>
          <p:cNvPr id="7" name="Immagine 6"/>
          <p:cNvPicPr>
            <a:picLocks noChangeAspect="1"/>
          </p:cNvPicPr>
          <p:nvPr userDrawn="1"/>
        </p:nvPicPr>
        <p:blipFill rotWithShape="1">
          <a:blip r:embed="rId2">
            <a:extLst>
              <a:ext uri="{28A0092B-C50C-407E-A947-70E740481C1C}">
                <a14:useLocalDpi xmlns:a14="http://schemas.microsoft.com/office/drawing/2010/main" val="0"/>
              </a:ext>
            </a:extLst>
          </a:blip>
          <a:srcRect l="1" t="-2" r="18643" b="32874"/>
          <a:stretch/>
        </p:blipFill>
        <p:spPr>
          <a:xfrm>
            <a:off x="0" y="-27384"/>
            <a:ext cx="9144000" cy="6885383"/>
          </a:xfrm>
          <a:prstGeom prst="rect">
            <a:avLst/>
          </a:prstGeom>
        </p:spPr>
      </p:pic>
      <p:sp>
        <p:nvSpPr>
          <p:cNvPr id="9" name="Rettangolo 8"/>
          <p:cNvSpPr/>
          <p:nvPr userDrawn="1"/>
        </p:nvSpPr>
        <p:spPr>
          <a:xfrm>
            <a:off x="0" y="764704"/>
            <a:ext cx="9144000" cy="55446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1" name="Immagin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60232" y="85012"/>
            <a:ext cx="2287141" cy="508254"/>
          </a:xfrm>
          <a:prstGeom prst="rect">
            <a:avLst/>
          </a:prstGeom>
        </p:spPr>
      </p:pic>
      <p:sp>
        <p:nvSpPr>
          <p:cNvPr id="12" name="Rettangolo 11"/>
          <p:cNvSpPr/>
          <p:nvPr userDrawn="1"/>
        </p:nvSpPr>
        <p:spPr>
          <a:xfrm>
            <a:off x="0" y="6381328"/>
            <a:ext cx="9144000" cy="323165"/>
          </a:xfrm>
          <a:prstGeom prst="rect">
            <a:avLst/>
          </a:prstGeom>
        </p:spPr>
        <p:txBody>
          <a:bodyPr wrap="square">
            <a:spAutoFit/>
          </a:bodyPr>
          <a:lstStyle/>
          <a:p>
            <a:pPr algn="ctr"/>
            <a:r>
              <a:rPr lang="it-IT" sz="1500" b="1" dirty="0">
                <a:solidFill>
                  <a:schemeClr val="bg1"/>
                </a:solidFill>
                <a:latin typeface="DecimaWE Rg" panose="02000000000000000000" pitchFamily="2" charset="0"/>
              </a:rPr>
              <a:t>Direzione Centrale Lavoro, Formazione, Istruzione e Famiglia</a:t>
            </a:r>
          </a:p>
        </p:txBody>
      </p:sp>
    </p:spTree>
    <p:extLst>
      <p:ext uri="{BB962C8B-B14F-4D97-AF65-F5344CB8AC3E}">
        <p14:creationId xmlns:p14="http://schemas.microsoft.com/office/powerpoint/2010/main" val="6118732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cSld name="1_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5988ED1F-DB98-E846-8088-A5A311AA9D74}" type="datetimeFigureOut">
              <a:rPr lang="it-IT" smtClean="0"/>
              <a:t>07/09/2022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7EC1B28-0698-1744-9BF6-F053C77124C2}" type="slidenum">
              <a:rPr lang="it-IT" smtClean="0"/>
              <a:t>‹N›</a:t>
            </a:fld>
            <a:endParaRPr lang="it-IT"/>
          </a:p>
        </p:txBody>
      </p:sp>
    </p:spTree>
    <p:extLst>
      <p:ext uri="{BB962C8B-B14F-4D97-AF65-F5344CB8AC3E}">
        <p14:creationId xmlns:p14="http://schemas.microsoft.com/office/powerpoint/2010/main" val="12621545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84665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pPr defTabSz="457200" eaLnBrk="1" fontAlgn="auto" hangingPunct="1">
              <a:spcBef>
                <a:spcPts val="0"/>
              </a:spcBef>
              <a:spcAft>
                <a:spcPts val="0"/>
              </a:spcAft>
            </a:pPr>
            <a:endParaRPr lang="it-IT" sz="900">
              <a:solidFill>
                <a:prstClr val="black">
                  <a:tint val="75000"/>
                </a:prstClr>
              </a:solidFill>
              <a:latin typeface="Calibri"/>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defTabSz="457200" eaLnBrk="1" fontAlgn="auto" hangingPunct="1">
              <a:spcBef>
                <a:spcPts val="0"/>
              </a:spcBef>
              <a:spcAft>
                <a:spcPts val="0"/>
              </a:spcAft>
            </a:pPr>
            <a:fld id="{1D8BD707-D9CF-40AE-B4C6-C98DA3205C09}" type="datetimeFigureOut">
              <a:rPr lang="en-US" sz="900" smtClean="0">
                <a:solidFill>
                  <a:prstClr val="black">
                    <a:tint val="75000"/>
                  </a:prstClr>
                </a:solidFill>
                <a:latin typeface="Calibri"/>
              </a:rPr>
              <a:pPr defTabSz="457200" eaLnBrk="1" fontAlgn="auto" hangingPunct="1">
                <a:spcBef>
                  <a:spcPts val="0"/>
                </a:spcBef>
                <a:spcAft>
                  <a:spcPts val="0"/>
                </a:spcAft>
              </a:pPr>
              <a:t>9/7/2022</a:t>
            </a:fld>
            <a:endParaRPr lang="en-US" sz="900">
              <a:solidFill>
                <a:prstClr val="black">
                  <a:tint val="75000"/>
                </a:prstClr>
              </a:solidFill>
              <a:latin typeface="Calibri"/>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pPr defTabSz="457200" eaLnBrk="1" fontAlgn="auto" hangingPunct="1">
              <a:spcBef>
                <a:spcPts val="0"/>
              </a:spcBef>
              <a:spcAft>
                <a:spcPts val="0"/>
              </a:spcAft>
            </a:pPr>
            <a:fld id="{B6F15528-21DE-4FAA-801E-634DDDAF4B2B}" type="slidenum">
              <a:rPr lang="it-IT" sz="900" smtClean="0">
                <a:solidFill>
                  <a:prstClr val="black">
                    <a:tint val="75000"/>
                  </a:prstClr>
                </a:solidFill>
                <a:latin typeface="Calibri"/>
              </a:rPr>
              <a:pPr defTabSz="457200" eaLnBrk="1" fontAlgn="auto" hangingPunct="1">
                <a:spcBef>
                  <a:spcPts val="0"/>
                </a:spcBef>
                <a:spcAft>
                  <a:spcPts val="0"/>
                </a:spcAft>
              </a:pPr>
              <a:t>‹N›</a:t>
            </a:fld>
            <a:endParaRPr lang="it-IT" sz="900">
              <a:solidFill>
                <a:prstClr val="black">
                  <a:tint val="75000"/>
                </a:prstClr>
              </a:solidFill>
              <a:latin typeface="Calibri"/>
            </a:endParaRPr>
          </a:p>
        </p:txBody>
      </p:sp>
    </p:spTree>
    <p:extLst>
      <p:ext uri="{BB962C8B-B14F-4D97-AF65-F5344CB8AC3E}">
        <p14:creationId xmlns:p14="http://schemas.microsoft.com/office/powerpoint/2010/main" val="3902402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229110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782427" y="2131484"/>
            <a:ext cx="5579145" cy="923330"/>
          </a:xfrm>
        </p:spPr>
        <p:txBody>
          <a:bodyPr lIns="0" tIns="0" rIns="0" bIns="0"/>
          <a:lstStyle>
            <a:lvl1pPr>
              <a:defRPr sz="6000" b="0" i="0">
                <a:solidFill>
                  <a:srgbClr val="F93F66"/>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pPr defTabSz="457200" eaLnBrk="1" fontAlgn="auto" hangingPunct="1">
              <a:spcBef>
                <a:spcPts val="0"/>
              </a:spcBef>
              <a:spcAft>
                <a:spcPts val="0"/>
              </a:spcAft>
            </a:pPr>
            <a:endParaRPr lang="it-IT" sz="900">
              <a:solidFill>
                <a:prstClr val="black">
                  <a:tint val="75000"/>
                </a:prstClr>
              </a:solidFill>
              <a:latin typeface="Calibri"/>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defTabSz="457200" eaLnBrk="1" fontAlgn="auto" hangingPunct="1">
              <a:spcBef>
                <a:spcPts val="0"/>
              </a:spcBef>
              <a:spcAft>
                <a:spcPts val="0"/>
              </a:spcAft>
            </a:pPr>
            <a:fld id="{1D8BD707-D9CF-40AE-B4C6-C98DA3205C09}" type="datetimeFigureOut">
              <a:rPr lang="en-US" sz="900" smtClean="0">
                <a:solidFill>
                  <a:prstClr val="black">
                    <a:tint val="75000"/>
                  </a:prstClr>
                </a:solidFill>
                <a:latin typeface="Calibri"/>
              </a:rPr>
              <a:pPr defTabSz="457200" eaLnBrk="1" fontAlgn="auto" hangingPunct="1">
                <a:spcBef>
                  <a:spcPts val="0"/>
                </a:spcBef>
                <a:spcAft>
                  <a:spcPts val="0"/>
                </a:spcAft>
              </a:pPr>
              <a:t>9/7/2022</a:t>
            </a:fld>
            <a:endParaRPr lang="en-US" sz="900">
              <a:solidFill>
                <a:prstClr val="black">
                  <a:tint val="75000"/>
                </a:prstClr>
              </a:solidFill>
              <a:latin typeface="Calibri"/>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pPr defTabSz="457200" eaLnBrk="1" fontAlgn="auto" hangingPunct="1">
              <a:spcBef>
                <a:spcPts val="0"/>
              </a:spcBef>
              <a:spcAft>
                <a:spcPts val="0"/>
              </a:spcAft>
            </a:pPr>
            <a:fld id="{B6F15528-21DE-4FAA-801E-634DDDAF4B2B}" type="slidenum">
              <a:rPr lang="it-IT" sz="900" smtClean="0">
                <a:solidFill>
                  <a:prstClr val="black">
                    <a:tint val="75000"/>
                  </a:prstClr>
                </a:solidFill>
                <a:latin typeface="Calibri"/>
              </a:rPr>
              <a:pPr defTabSz="457200" eaLnBrk="1" fontAlgn="auto" hangingPunct="1">
                <a:spcBef>
                  <a:spcPts val="0"/>
                </a:spcBef>
                <a:spcAft>
                  <a:spcPts val="0"/>
                </a:spcAft>
              </a:pPr>
              <a:t>‹N›</a:t>
            </a:fld>
            <a:endParaRPr lang="it-IT" sz="900">
              <a:solidFill>
                <a:prstClr val="black">
                  <a:tint val="75000"/>
                </a:prstClr>
              </a:solidFill>
              <a:latin typeface="Calibri"/>
            </a:endParaRPr>
          </a:p>
        </p:txBody>
      </p:sp>
    </p:spTree>
    <p:extLst>
      <p:ext uri="{BB962C8B-B14F-4D97-AF65-F5344CB8AC3E}">
        <p14:creationId xmlns:p14="http://schemas.microsoft.com/office/powerpoint/2010/main" val="17638280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2381" y="3425825"/>
            <a:ext cx="9139238" cy="0"/>
          </a:xfrm>
          <a:custGeom>
            <a:avLst/>
            <a:gdLst/>
            <a:ahLst/>
            <a:cxnLst/>
            <a:rect l="l" t="t" r="r" b="b"/>
            <a:pathLst>
              <a:path w="18278475">
                <a:moveTo>
                  <a:pt x="0" y="0"/>
                </a:moveTo>
                <a:lnTo>
                  <a:pt x="18278473" y="0"/>
                </a:lnTo>
              </a:path>
            </a:pathLst>
          </a:custGeom>
          <a:ln w="9524">
            <a:solidFill>
              <a:srgbClr val="1B1B1B"/>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a:ln>
                <a:noFill/>
              </a:ln>
              <a:solidFill>
                <a:prstClr val="black"/>
              </a:solidFill>
              <a:effectLst/>
              <a:uLnTx/>
              <a:uFillTx/>
              <a:latin typeface="Calibri"/>
              <a:ea typeface="+mn-ea"/>
              <a:cs typeface="+mn-cs"/>
            </a:endParaRPr>
          </a:p>
        </p:txBody>
      </p:sp>
      <p:sp>
        <p:nvSpPr>
          <p:cNvPr id="17" name="bg object 17"/>
          <p:cNvSpPr/>
          <p:nvPr/>
        </p:nvSpPr>
        <p:spPr>
          <a:xfrm>
            <a:off x="4572000" y="0"/>
            <a:ext cx="0" cy="6858000"/>
          </a:xfrm>
          <a:custGeom>
            <a:avLst/>
            <a:gdLst/>
            <a:ahLst/>
            <a:cxnLst/>
            <a:rect l="l" t="t" r="r" b="b"/>
            <a:pathLst>
              <a:path h="10287000">
                <a:moveTo>
                  <a:pt x="0" y="10286999"/>
                </a:moveTo>
                <a:lnTo>
                  <a:pt x="0" y="0"/>
                </a:lnTo>
              </a:path>
            </a:pathLst>
          </a:custGeom>
          <a:ln w="9524">
            <a:solidFill>
              <a:srgbClr val="1B1B1B"/>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a:ln>
                <a:noFill/>
              </a:ln>
              <a:solidFill>
                <a:prstClr val="black"/>
              </a:solidFill>
              <a:effectLst/>
              <a:uLnTx/>
              <a:uFillTx/>
              <a:latin typeface="Calibri"/>
              <a:ea typeface="+mn-ea"/>
              <a:cs typeface="+mn-cs"/>
            </a:endParaRPr>
          </a:p>
        </p:txBody>
      </p:sp>
      <p:sp>
        <p:nvSpPr>
          <p:cNvPr id="2" name="Holder 2"/>
          <p:cNvSpPr>
            <a:spLocks noGrp="1"/>
          </p:cNvSpPr>
          <p:nvPr>
            <p:ph type="title"/>
          </p:nvPr>
        </p:nvSpPr>
        <p:spPr>
          <a:xfrm>
            <a:off x="1782427" y="2131484"/>
            <a:ext cx="5579145" cy="923330"/>
          </a:xfrm>
        </p:spPr>
        <p:txBody>
          <a:bodyPr lIns="0" tIns="0" rIns="0" bIns="0"/>
          <a:lstStyle>
            <a:lvl1pPr>
              <a:defRPr sz="6000" b="0" i="0">
                <a:solidFill>
                  <a:srgbClr val="F93F66"/>
                </a:solidFill>
                <a:latin typeface="Trebuchet MS"/>
                <a:cs typeface="Trebuchet MS"/>
              </a:defRPr>
            </a:lvl1pPr>
          </a:lstStyle>
          <a:p>
            <a:endParaRPr/>
          </a:p>
        </p:txBody>
      </p:sp>
      <p:sp>
        <p:nvSpPr>
          <p:cNvPr id="3" name="Holder 3"/>
          <p:cNvSpPr>
            <a:spLocks noGrp="1"/>
          </p:cNvSpPr>
          <p:nvPr>
            <p:ph sz="half" idx="2"/>
          </p:nvPr>
        </p:nvSpPr>
        <p:spPr>
          <a:xfrm>
            <a:off x="1017813" y="2755958"/>
            <a:ext cx="3214370" cy="184666"/>
          </a:xfrm>
          <a:prstGeom prst="rect">
            <a:avLst/>
          </a:prstGeom>
        </p:spPr>
        <p:txBody>
          <a:bodyPr wrap="square" lIns="0" tIns="0" rIns="0" bIns="0">
            <a:spAutoFit/>
          </a:bodyPr>
          <a:lstStyle>
            <a:lvl1pPr>
              <a:defRPr sz="1200" b="0" i="0">
                <a:solidFill>
                  <a:srgbClr val="1B1B1B"/>
                </a:solidFill>
                <a:latin typeface="Trebuchet MS"/>
                <a:cs typeface="Trebuchet MS"/>
              </a:defRPr>
            </a:lvl1pPr>
          </a:lstStyle>
          <a:p>
            <a:endParaRPr/>
          </a:p>
        </p:txBody>
      </p:sp>
      <p:sp>
        <p:nvSpPr>
          <p:cNvPr id="4" name="Holder 4"/>
          <p:cNvSpPr>
            <a:spLocks noGrp="1"/>
          </p:cNvSpPr>
          <p:nvPr>
            <p:ph sz="half" idx="3"/>
          </p:nvPr>
        </p:nvSpPr>
        <p:spPr>
          <a:xfrm>
            <a:off x="4922717" y="2750473"/>
            <a:ext cx="3576320" cy="184666"/>
          </a:xfrm>
          <a:prstGeom prst="rect">
            <a:avLst/>
          </a:prstGeom>
        </p:spPr>
        <p:txBody>
          <a:bodyPr wrap="square" lIns="0" tIns="0" rIns="0" bIns="0">
            <a:spAutoFit/>
          </a:bodyPr>
          <a:lstStyle>
            <a:lvl1pPr>
              <a:defRPr sz="1200" b="0" i="0">
                <a:solidFill>
                  <a:srgbClr val="1B1B1B"/>
                </a:solidFill>
                <a:latin typeface="Trebuchet MS"/>
                <a:cs typeface="Trebuchet MS"/>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pPr defTabSz="457200" eaLnBrk="1" fontAlgn="auto" hangingPunct="1">
              <a:spcBef>
                <a:spcPts val="0"/>
              </a:spcBef>
              <a:spcAft>
                <a:spcPts val="0"/>
              </a:spcAft>
            </a:pPr>
            <a:endParaRPr lang="it-IT" sz="900">
              <a:solidFill>
                <a:prstClr val="black">
                  <a:tint val="75000"/>
                </a:prstClr>
              </a:solidFill>
              <a:latin typeface="Calibri"/>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pPr defTabSz="457200" eaLnBrk="1" fontAlgn="auto" hangingPunct="1">
              <a:spcBef>
                <a:spcPts val="0"/>
              </a:spcBef>
              <a:spcAft>
                <a:spcPts val="0"/>
              </a:spcAft>
            </a:pPr>
            <a:fld id="{1D8BD707-D9CF-40AE-B4C6-C98DA3205C09}" type="datetimeFigureOut">
              <a:rPr lang="en-US" sz="900" smtClean="0">
                <a:solidFill>
                  <a:prstClr val="black">
                    <a:tint val="75000"/>
                  </a:prstClr>
                </a:solidFill>
                <a:latin typeface="Calibri"/>
              </a:rPr>
              <a:pPr defTabSz="457200" eaLnBrk="1" fontAlgn="auto" hangingPunct="1">
                <a:spcBef>
                  <a:spcPts val="0"/>
                </a:spcBef>
                <a:spcAft>
                  <a:spcPts val="0"/>
                </a:spcAft>
              </a:pPr>
              <a:t>9/7/2022</a:t>
            </a:fld>
            <a:endParaRPr lang="en-US" sz="900">
              <a:solidFill>
                <a:prstClr val="black">
                  <a:tint val="75000"/>
                </a:prstClr>
              </a:solidFill>
              <a:latin typeface="Calibri"/>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pPr defTabSz="457200" eaLnBrk="1" fontAlgn="auto" hangingPunct="1">
              <a:spcBef>
                <a:spcPts val="0"/>
              </a:spcBef>
              <a:spcAft>
                <a:spcPts val="0"/>
              </a:spcAft>
            </a:pPr>
            <a:fld id="{B6F15528-21DE-4FAA-801E-634DDDAF4B2B}" type="slidenum">
              <a:rPr lang="it-IT" sz="900" smtClean="0">
                <a:solidFill>
                  <a:prstClr val="black">
                    <a:tint val="75000"/>
                  </a:prstClr>
                </a:solidFill>
                <a:latin typeface="Calibri"/>
              </a:rPr>
              <a:pPr defTabSz="457200" eaLnBrk="1" fontAlgn="auto" hangingPunct="1">
                <a:spcBef>
                  <a:spcPts val="0"/>
                </a:spcBef>
                <a:spcAft>
                  <a:spcPts val="0"/>
                </a:spcAft>
              </a:pPr>
              <a:t>‹N›</a:t>
            </a:fld>
            <a:endParaRPr lang="it-IT" sz="900">
              <a:solidFill>
                <a:prstClr val="black">
                  <a:tint val="75000"/>
                </a:prstClr>
              </a:solidFill>
              <a:latin typeface="Calibri"/>
            </a:endParaRPr>
          </a:p>
        </p:txBody>
      </p:sp>
    </p:spTree>
    <p:extLst>
      <p:ext uri="{BB962C8B-B14F-4D97-AF65-F5344CB8AC3E}">
        <p14:creationId xmlns:p14="http://schemas.microsoft.com/office/powerpoint/2010/main" val="2834720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6858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D0D0D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a:ln>
                <a:noFill/>
              </a:ln>
              <a:solidFill>
                <a:prstClr val="black"/>
              </a:solidFill>
              <a:effectLst/>
              <a:uLnTx/>
              <a:uFillTx/>
              <a:latin typeface="Calibri"/>
              <a:ea typeface="+mn-ea"/>
              <a:cs typeface="+mn-cs"/>
            </a:endParaRPr>
          </a:p>
        </p:txBody>
      </p:sp>
      <p:sp>
        <p:nvSpPr>
          <p:cNvPr id="2" name="Holder 2"/>
          <p:cNvSpPr>
            <a:spLocks noGrp="1"/>
          </p:cNvSpPr>
          <p:nvPr>
            <p:ph type="title"/>
          </p:nvPr>
        </p:nvSpPr>
        <p:spPr>
          <a:xfrm>
            <a:off x="1782427" y="2131484"/>
            <a:ext cx="5579145" cy="923330"/>
          </a:xfrm>
        </p:spPr>
        <p:txBody>
          <a:bodyPr lIns="0" tIns="0" rIns="0" bIns="0"/>
          <a:lstStyle>
            <a:lvl1pPr>
              <a:defRPr sz="6000" b="0" i="0">
                <a:solidFill>
                  <a:srgbClr val="F93F66"/>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pPr defTabSz="457200" eaLnBrk="1" fontAlgn="auto" hangingPunct="1">
              <a:spcBef>
                <a:spcPts val="0"/>
              </a:spcBef>
              <a:spcAft>
                <a:spcPts val="0"/>
              </a:spcAft>
            </a:pPr>
            <a:endParaRPr lang="it-IT" sz="900">
              <a:solidFill>
                <a:prstClr val="black">
                  <a:tint val="75000"/>
                </a:prstClr>
              </a:solidFill>
              <a:latin typeface="Calibri"/>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pPr defTabSz="457200" eaLnBrk="1" fontAlgn="auto" hangingPunct="1">
              <a:spcBef>
                <a:spcPts val="0"/>
              </a:spcBef>
              <a:spcAft>
                <a:spcPts val="0"/>
              </a:spcAft>
            </a:pPr>
            <a:fld id="{1D8BD707-D9CF-40AE-B4C6-C98DA3205C09}" type="datetimeFigureOut">
              <a:rPr lang="en-US" sz="900" smtClean="0">
                <a:solidFill>
                  <a:prstClr val="black">
                    <a:tint val="75000"/>
                  </a:prstClr>
                </a:solidFill>
                <a:latin typeface="Calibri"/>
              </a:rPr>
              <a:pPr defTabSz="457200" eaLnBrk="1" fontAlgn="auto" hangingPunct="1">
                <a:spcBef>
                  <a:spcPts val="0"/>
                </a:spcBef>
                <a:spcAft>
                  <a:spcPts val="0"/>
                </a:spcAft>
              </a:pPr>
              <a:t>9/7/2022</a:t>
            </a:fld>
            <a:endParaRPr lang="en-US" sz="900">
              <a:solidFill>
                <a:prstClr val="black">
                  <a:tint val="75000"/>
                </a:prstClr>
              </a:solidFill>
              <a:latin typeface="Calibri"/>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pPr defTabSz="457200" eaLnBrk="1" fontAlgn="auto" hangingPunct="1">
              <a:spcBef>
                <a:spcPts val="0"/>
              </a:spcBef>
              <a:spcAft>
                <a:spcPts val="0"/>
              </a:spcAft>
            </a:pPr>
            <a:fld id="{B6F15528-21DE-4FAA-801E-634DDDAF4B2B}" type="slidenum">
              <a:rPr lang="it-IT" sz="900" smtClean="0">
                <a:solidFill>
                  <a:prstClr val="black">
                    <a:tint val="75000"/>
                  </a:prstClr>
                </a:solidFill>
                <a:latin typeface="Calibri"/>
              </a:rPr>
              <a:pPr defTabSz="457200" eaLnBrk="1" fontAlgn="auto" hangingPunct="1">
                <a:spcBef>
                  <a:spcPts val="0"/>
                </a:spcBef>
                <a:spcAft>
                  <a:spcPts val="0"/>
                </a:spcAft>
              </a:pPr>
              <a:t>‹N›</a:t>
            </a:fld>
            <a:endParaRPr lang="it-IT" sz="900">
              <a:solidFill>
                <a:prstClr val="black">
                  <a:tint val="75000"/>
                </a:prstClr>
              </a:solidFill>
              <a:latin typeface="Calibri"/>
            </a:endParaRPr>
          </a:p>
        </p:txBody>
      </p:sp>
    </p:spTree>
    <p:extLst>
      <p:ext uri="{BB962C8B-B14F-4D97-AF65-F5344CB8AC3E}">
        <p14:creationId xmlns:p14="http://schemas.microsoft.com/office/powerpoint/2010/main" val="3361560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
            <a:ext cx="9144000" cy="6858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D0D0D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a:ln>
                <a:noFill/>
              </a:ln>
              <a:solidFill>
                <a:prstClr val="black"/>
              </a:solidFill>
              <a:effectLst/>
              <a:uLnTx/>
              <a:uFillTx/>
              <a:latin typeface="Calibri"/>
              <a:ea typeface="+mn-ea"/>
              <a:cs typeface="+mn-cs"/>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pPr defTabSz="457200" eaLnBrk="1" fontAlgn="auto" hangingPunct="1">
              <a:spcBef>
                <a:spcPts val="0"/>
              </a:spcBef>
              <a:spcAft>
                <a:spcPts val="0"/>
              </a:spcAft>
            </a:pPr>
            <a:endParaRPr lang="it-IT" sz="900">
              <a:solidFill>
                <a:prstClr val="black">
                  <a:tint val="75000"/>
                </a:prstClr>
              </a:solidFill>
              <a:latin typeface="Calibri"/>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pPr defTabSz="457200" eaLnBrk="1" fontAlgn="auto" hangingPunct="1">
              <a:spcBef>
                <a:spcPts val="0"/>
              </a:spcBef>
              <a:spcAft>
                <a:spcPts val="0"/>
              </a:spcAft>
            </a:pPr>
            <a:fld id="{1D8BD707-D9CF-40AE-B4C6-C98DA3205C09}" type="datetimeFigureOut">
              <a:rPr lang="en-US" sz="900" smtClean="0">
                <a:solidFill>
                  <a:prstClr val="black">
                    <a:tint val="75000"/>
                  </a:prstClr>
                </a:solidFill>
                <a:latin typeface="Calibri"/>
              </a:rPr>
              <a:pPr defTabSz="457200" eaLnBrk="1" fontAlgn="auto" hangingPunct="1">
                <a:spcBef>
                  <a:spcPts val="0"/>
                </a:spcBef>
                <a:spcAft>
                  <a:spcPts val="0"/>
                </a:spcAft>
              </a:pPr>
              <a:t>9/7/2022</a:t>
            </a:fld>
            <a:endParaRPr lang="en-US" sz="900">
              <a:solidFill>
                <a:prstClr val="black">
                  <a:tint val="75000"/>
                </a:prstClr>
              </a:solidFill>
              <a:latin typeface="Calibri"/>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pPr defTabSz="457200" eaLnBrk="1" fontAlgn="auto" hangingPunct="1">
              <a:spcBef>
                <a:spcPts val="0"/>
              </a:spcBef>
              <a:spcAft>
                <a:spcPts val="0"/>
              </a:spcAft>
            </a:pPr>
            <a:fld id="{B6F15528-21DE-4FAA-801E-634DDDAF4B2B}" type="slidenum">
              <a:rPr lang="it-IT" sz="900" smtClean="0">
                <a:solidFill>
                  <a:prstClr val="black">
                    <a:tint val="75000"/>
                  </a:prstClr>
                </a:solidFill>
                <a:latin typeface="Calibri"/>
              </a:rPr>
              <a:pPr defTabSz="457200" eaLnBrk="1" fontAlgn="auto" hangingPunct="1">
                <a:spcBef>
                  <a:spcPts val="0"/>
                </a:spcBef>
                <a:spcAft>
                  <a:spcPts val="0"/>
                </a:spcAft>
              </a:pPr>
              <a:t>‹N›</a:t>
            </a:fld>
            <a:endParaRPr lang="it-IT" sz="900">
              <a:solidFill>
                <a:prstClr val="black">
                  <a:tint val="75000"/>
                </a:prstClr>
              </a:solidFill>
              <a:latin typeface="Calibri"/>
            </a:endParaRPr>
          </a:p>
        </p:txBody>
      </p:sp>
    </p:spTree>
    <p:extLst>
      <p:ext uri="{BB962C8B-B14F-4D97-AF65-F5344CB8AC3E}">
        <p14:creationId xmlns:p14="http://schemas.microsoft.com/office/powerpoint/2010/main" val="37331538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cSld name="1_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5988ED1F-DB98-E846-8088-A5A311AA9D74}" type="datetimeFigureOut">
              <a:rPr lang="it-IT" smtClean="0"/>
              <a:t>07/09/2022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7EC1B28-0698-1744-9BF6-F053C77124C2}" type="slidenum">
              <a:rPr lang="it-IT" smtClean="0"/>
              <a:t>‹N›</a:t>
            </a:fld>
            <a:endParaRPr lang="it-IT"/>
          </a:p>
        </p:txBody>
      </p:sp>
    </p:spTree>
    <p:extLst>
      <p:ext uri="{BB962C8B-B14F-4D97-AF65-F5344CB8AC3E}">
        <p14:creationId xmlns:p14="http://schemas.microsoft.com/office/powerpoint/2010/main" val="2111235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417248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96037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8800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91871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6" Type="http://schemas.openxmlformats.org/officeDocument/2006/relationships/theme" Target="../theme/theme4.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51.xml"/><Relationship Id="rId7"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5" Type="http://schemas.openxmlformats.org/officeDocument/2006/relationships/slideLayout" Target="../slideLayouts/slideLayout53.xml"/><Relationship Id="rId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5122" name="Group 2"/>
          <p:cNvGrpSpPr>
            <a:grpSpLocks/>
          </p:cNvGrpSpPr>
          <p:nvPr userDrawn="1"/>
        </p:nvGrpSpPr>
        <p:grpSpPr bwMode="auto">
          <a:xfrm>
            <a:off x="0" y="0"/>
            <a:ext cx="1163638" cy="5511800"/>
            <a:chOff x="0" y="0"/>
            <a:chExt cx="733" cy="3472"/>
          </a:xfrm>
        </p:grpSpPr>
        <p:sp>
          <p:nvSpPr>
            <p:cNvPr id="5125" name="AutoShape 3"/>
            <p:cNvSpPr>
              <a:spLocks noChangeArrowheads="1"/>
            </p:cNvSpPr>
            <p:nvPr userDrawn="1"/>
          </p:nvSpPr>
          <p:spPr bwMode="gray">
            <a:xfrm flipV="1">
              <a:off x="0" y="0"/>
              <a:ext cx="733" cy="3472"/>
            </a:xfrm>
            <a:prstGeom prst="rtTriangle">
              <a:avLst/>
            </a:prstGeom>
            <a:solidFill>
              <a:schemeClr val="folHlink">
                <a:alpha val="2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GB" altLang="it-IT" sz="1800">
                <a:solidFill>
                  <a:srgbClr val="6D838E"/>
                </a:solidFill>
              </a:endParaRPr>
            </a:p>
          </p:txBody>
        </p:sp>
        <p:pic>
          <p:nvPicPr>
            <p:cNvPr id="5126" name="Picture 10"/>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gray">
            <a:xfrm>
              <a:off x="192" y="144"/>
              <a:ext cx="441"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23" name="Title Placeholder 1"/>
          <p:cNvSpPr>
            <a:spLocks noGrp="1"/>
          </p:cNvSpPr>
          <p:nvPr>
            <p:ph type="title"/>
          </p:nvPr>
        </p:nvSpPr>
        <p:spPr bwMode="gray">
          <a:xfrm>
            <a:off x="615950" y="990600"/>
            <a:ext cx="80708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it-IT"/>
              <a:t>Click to edit Master title style</a:t>
            </a:r>
          </a:p>
        </p:txBody>
      </p:sp>
      <p:sp>
        <p:nvSpPr>
          <p:cNvPr id="5124" name="Text Placeholder 2"/>
          <p:cNvSpPr>
            <a:spLocks noGrp="1"/>
          </p:cNvSpPr>
          <p:nvPr>
            <p:ph type="body" idx="1"/>
          </p:nvPr>
        </p:nvSpPr>
        <p:spPr bwMode="gray">
          <a:xfrm>
            <a:off x="615950" y="2743200"/>
            <a:ext cx="80708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t-IT"/>
              <a:t>Click to edit Master text styles</a:t>
            </a:r>
          </a:p>
          <a:p>
            <a:pPr lvl="1"/>
            <a:r>
              <a:rPr lang="en-US" altLang="it-IT"/>
              <a:t>Second level</a:t>
            </a:r>
          </a:p>
          <a:p>
            <a:pPr lvl="2"/>
            <a:r>
              <a:rPr lang="en-US" altLang="it-IT"/>
              <a:t>Third level</a:t>
            </a:r>
          </a:p>
          <a:p>
            <a:pPr lvl="3"/>
            <a:r>
              <a:rPr lang="en-US" altLang="it-IT"/>
              <a:t>Fourth level</a:t>
            </a:r>
          </a:p>
          <a:p>
            <a:pPr lvl="4"/>
            <a:r>
              <a:rPr lang="en-US" altLang="it-IT"/>
              <a:t>Fifth level</a:t>
            </a:r>
          </a:p>
        </p:txBody>
      </p:sp>
    </p:spTree>
    <p:extLst>
      <p:ext uri="{BB962C8B-B14F-4D97-AF65-F5344CB8AC3E}">
        <p14:creationId xmlns:p14="http://schemas.microsoft.com/office/powerpoint/2010/main" val="2277367855"/>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457200" rtl="0" eaLnBrk="0" fontAlgn="base" hangingPunct="0">
        <a:spcBef>
          <a:spcPct val="0"/>
        </a:spcBef>
        <a:spcAft>
          <a:spcPct val="0"/>
        </a:spcAft>
        <a:defRPr sz="3000" b="1">
          <a:solidFill>
            <a:schemeClr val="folHlink"/>
          </a:solidFill>
          <a:latin typeface="+mj-lt"/>
          <a:ea typeface="+mj-ea"/>
          <a:cs typeface="+mj-cs"/>
        </a:defRPr>
      </a:lvl1pPr>
      <a:lvl2pPr algn="ctr" defTabSz="457200" rtl="0" eaLnBrk="0" fontAlgn="base" hangingPunct="0">
        <a:spcBef>
          <a:spcPct val="0"/>
        </a:spcBef>
        <a:spcAft>
          <a:spcPct val="0"/>
        </a:spcAft>
        <a:defRPr sz="3000" b="1">
          <a:solidFill>
            <a:schemeClr val="folHlink"/>
          </a:solidFill>
          <a:latin typeface="Arial" pitchFamily="34" charset="0"/>
          <a:cs typeface="Arial" pitchFamily="34" charset="0"/>
        </a:defRPr>
      </a:lvl2pPr>
      <a:lvl3pPr algn="ctr" defTabSz="457200" rtl="0" eaLnBrk="0" fontAlgn="base" hangingPunct="0">
        <a:spcBef>
          <a:spcPct val="0"/>
        </a:spcBef>
        <a:spcAft>
          <a:spcPct val="0"/>
        </a:spcAft>
        <a:defRPr sz="3000" b="1">
          <a:solidFill>
            <a:schemeClr val="folHlink"/>
          </a:solidFill>
          <a:latin typeface="Arial" pitchFamily="34" charset="0"/>
          <a:cs typeface="Arial" pitchFamily="34" charset="0"/>
        </a:defRPr>
      </a:lvl3pPr>
      <a:lvl4pPr algn="ctr" defTabSz="457200" rtl="0" eaLnBrk="0" fontAlgn="base" hangingPunct="0">
        <a:spcBef>
          <a:spcPct val="0"/>
        </a:spcBef>
        <a:spcAft>
          <a:spcPct val="0"/>
        </a:spcAft>
        <a:defRPr sz="3000" b="1">
          <a:solidFill>
            <a:schemeClr val="folHlink"/>
          </a:solidFill>
          <a:latin typeface="Arial" pitchFamily="34" charset="0"/>
          <a:cs typeface="Arial" pitchFamily="34" charset="0"/>
        </a:defRPr>
      </a:lvl4pPr>
      <a:lvl5pPr algn="ctr" defTabSz="457200" rtl="0" eaLnBrk="0" fontAlgn="base" hangingPunct="0">
        <a:spcBef>
          <a:spcPct val="0"/>
        </a:spcBef>
        <a:spcAft>
          <a:spcPct val="0"/>
        </a:spcAft>
        <a:defRPr sz="3000" b="1">
          <a:solidFill>
            <a:schemeClr val="folHlink"/>
          </a:solidFill>
          <a:latin typeface="Arial" pitchFamily="34" charset="0"/>
          <a:cs typeface="Arial" pitchFamily="34" charset="0"/>
        </a:defRPr>
      </a:lvl5pPr>
      <a:lvl6pPr marL="457200" algn="ctr" defTabSz="457200" rtl="0" fontAlgn="base">
        <a:spcBef>
          <a:spcPct val="0"/>
        </a:spcBef>
        <a:spcAft>
          <a:spcPct val="0"/>
        </a:spcAft>
        <a:defRPr sz="3000" b="1">
          <a:solidFill>
            <a:schemeClr val="folHlink"/>
          </a:solidFill>
          <a:latin typeface="Arial" pitchFamily="34" charset="0"/>
          <a:cs typeface="Arial" pitchFamily="34" charset="0"/>
        </a:defRPr>
      </a:lvl6pPr>
      <a:lvl7pPr marL="914400" algn="ctr" defTabSz="457200" rtl="0" fontAlgn="base">
        <a:spcBef>
          <a:spcPct val="0"/>
        </a:spcBef>
        <a:spcAft>
          <a:spcPct val="0"/>
        </a:spcAft>
        <a:defRPr sz="3000" b="1">
          <a:solidFill>
            <a:schemeClr val="folHlink"/>
          </a:solidFill>
          <a:latin typeface="Arial" pitchFamily="34" charset="0"/>
          <a:cs typeface="Arial" pitchFamily="34" charset="0"/>
        </a:defRPr>
      </a:lvl7pPr>
      <a:lvl8pPr marL="1371600" algn="ctr" defTabSz="457200" rtl="0" fontAlgn="base">
        <a:spcBef>
          <a:spcPct val="0"/>
        </a:spcBef>
        <a:spcAft>
          <a:spcPct val="0"/>
        </a:spcAft>
        <a:defRPr sz="3000" b="1">
          <a:solidFill>
            <a:schemeClr val="folHlink"/>
          </a:solidFill>
          <a:latin typeface="Arial" pitchFamily="34" charset="0"/>
          <a:cs typeface="Arial" pitchFamily="34" charset="0"/>
        </a:defRPr>
      </a:lvl8pPr>
      <a:lvl9pPr marL="1828800" algn="ctr" defTabSz="457200" rtl="0" fontAlgn="base">
        <a:spcBef>
          <a:spcPct val="0"/>
        </a:spcBef>
        <a:spcAft>
          <a:spcPct val="0"/>
        </a:spcAft>
        <a:defRPr sz="3000" b="1">
          <a:solidFill>
            <a:schemeClr val="folHlink"/>
          </a:solidFill>
          <a:latin typeface="Arial" pitchFamily="34" charset="0"/>
          <a:cs typeface="Arial" pitchFamily="34" charset="0"/>
        </a:defRPr>
      </a:lvl9pPr>
    </p:titleStyle>
    <p:bodyStyle>
      <a:lvl1pPr marL="342900" indent="-342900" algn="l" defTabSz="457200" rtl="0" eaLnBrk="0" fontAlgn="base" hangingPunct="0">
        <a:spcBef>
          <a:spcPct val="20000"/>
        </a:spcBef>
        <a:spcAft>
          <a:spcPct val="0"/>
        </a:spcAft>
        <a:buFont typeface="Arial" charset="0"/>
        <a:buChar char="•"/>
        <a:defRPr sz="24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000">
          <a:solidFill>
            <a:schemeClr val="tx1"/>
          </a:solidFill>
          <a:latin typeface="+mn-lt"/>
          <a:cs typeface="+mn-cs"/>
        </a:defRPr>
      </a:lvl2pPr>
      <a:lvl3pPr marL="1143000" indent="-228600" algn="l" defTabSz="457200" rtl="0" eaLnBrk="0" fontAlgn="base" hangingPunct="0">
        <a:spcBef>
          <a:spcPct val="20000"/>
        </a:spcBef>
        <a:spcAft>
          <a:spcPct val="0"/>
        </a:spcAft>
        <a:buFont typeface="Arial" charset="0"/>
        <a:buChar char="•"/>
        <a:defRPr>
          <a:solidFill>
            <a:schemeClr val="tx1"/>
          </a:solidFill>
          <a:latin typeface="+mn-lt"/>
          <a:cs typeface="+mn-cs"/>
        </a:defRPr>
      </a:lvl3pPr>
      <a:lvl4pPr marL="1600200" indent="-228600" algn="l" defTabSz="457200" rtl="0" eaLnBrk="0" fontAlgn="base" hangingPunct="0">
        <a:spcBef>
          <a:spcPct val="20000"/>
        </a:spcBef>
        <a:spcAft>
          <a:spcPct val="0"/>
        </a:spcAft>
        <a:buFont typeface="Arial" charset="0"/>
        <a:buChar char="–"/>
        <a:defRPr sz="1600">
          <a:solidFill>
            <a:schemeClr val="tx1"/>
          </a:solidFill>
          <a:latin typeface="+mn-lt"/>
          <a:cs typeface="+mn-cs"/>
        </a:defRPr>
      </a:lvl4pPr>
      <a:lvl5pPr marL="2057400" indent="-228600" algn="l" defTabSz="457200" rtl="0" eaLnBrk="0" fontAlgn="base" hangingPunct="0">
        <a:spcBef>
          <a:spcPct val="20000"/>
        </a:spcBef>
        <a:spcAft>
          <a:spcPct val="0"/>
        </a:spcAft>
        <a:buFont typeface="Arial" charset="0"/>
        <a:buChar char="»"/>
        <a:defRPr sz="1600">
          <a:solidFill>
            <a:schemeClr val="tx1"/>
          </a:solidFill>
          <a:latin typeface="+mn-lt"/>
          <a:cs typeface="+mn-cs"/>
        </a:defRPr>
      </a:lvl5pPr>
      <a:lvl6pPr marL="2514600" indent="-228600" algn="l" defTabSz="457200" rtl="0" fontAlgn="base">
        <a:spcBef>
          <a:spcPct val="20000"/>
        </a:spcBef>
        <a:spcAft>
          <a:spcPct val="0"/>
        </a:spcAft>
        <a:buFont typeface="Arial" pitchFamily="34" charset="0"/>
        <a:buChar char="»"/>
        <a:defRPr sz="1600">
          <a:solidFill>
            <a:schemeClr val="tx1"/>
          </a:solidFill>
          <a:latin typeface="+mn-lt"/>
          <a:cs typeface="+mn-cs"/>
        </a:defRPr>
      </a:lvl6pPr>
      <a:lvl7pPr marL="2971800" indent="-228600" algn="l" defTabSz="457200" rtl="0" fontAlgn="base">
        <a:spcBef>
          <a:spcPct val="20000"/>
        </a:spcBef>
        <a:spcAft>
          <a:spcPct val="0"/>
        </a:spcAft>
        <a:buFont typeface="Arial" pitchFamily="34" charset="0"/>
        <a:buChar char="»"/>
        <a:defRPr sz="1600">
          <a:solidFill>
            <a:schemeClr val="tx1"/>
          </a:solidFill>
          <a:latin typeface="+mn-lt"/>
          <a:cs typeface="+mn-cs"/>
        </a:defRPr>
      </a:lvl7pPr>
      <a:lvl8pPr marL="3429000" indent="-228600" algn="l" defTabSz="457200" rtl="0" fontAlgn="base">
        <a:spcBef>
          <a:spcPct val="20000"/>
        </a:spcBef>
        <a:spcAft>
          <a:spcPct val="0"/>
        </a:spcAft>
        <a:buFont typeface="Arial" pitchFamily="34" charset="0"/>
        <a:buChar char="»"/>
        <a:defRPr sz="1600">
          <a:solidFill>
            <a:schemeClr val="tx1"/>
          </a:solidFill>
          <a:latin typeface="+mn-lt"/>
          <a:cs typeface="+mn-cs"/>
        </a:defRPr>
      </a:lvl8pPr>
      <a:lvl9pPr marL="3886200" indent="-228600" algn="l" defTabSz="457200" rtl="0" fontAlgn="base">
        <a:spcBef>
          <a:spcPct val="20000"/>
        </a:spcBef>
        <a:spcAft>
          <a:spcPct val="0"/>
        </a:spcAft>
        <a:buFont typeface="Arial" pitchFamily="34" charset="0"/>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userDrawn="1"/>
        </p:nvGrpSpPr>
        <p:grpSpPr bwMode="auto">
          <a:xfrm>
            <a:off x="0" y="0"/>
            <a:ext cx="1163638" cy="5511800"/>
            <a:chOff x="0" y="0"/>
            <a:chExt cx="733" cy="3472"/>
          </a:xfrm>
        </p:grpSpPr>
        <p:sp>
          <p:nvSpPr>
            <p:cNvPr id="2053" name="AutoShape 3"/>
            <p:cNvSpPr>
              <a:spLocks noChangeArrowheads="1"/>
            </p:cNvSpPr>
            <p:nvPr userDrawn="1"/>
          </p:nvSpPr>
          <p:spPr bwMode="gray">
            <a:xfrm flipV="1">
              <a:off x="0" y="0"/>
              <a:ext cx="733" cy="3472"/>
            </a:xfrm>
            <a:prstGeom prst="rtTriangle">
              <a:avLst/>
            </a:prstGeom>
            <a:solidFill>
              <a:schemeClr val="accent1">
                <a:alpha val="2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GB" altLang="it-IT" sz="1800">
                <a:solidFill>
                  <a:srgbClr val="6D838E"/>
                </a:solidFill>
              </a:endParaRPr>
            </a:p>
          </p:txBody>
        </p:sp>
        <p:pic>
          <p:nvPicPr>
            <p:cNvPr id="2054" name="Picture 10"/>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gray">
            <a:xfrm>
              <a:off x="192" y="144"/>
              <a:ext cx="441"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1" name="Title Placeholder 1"/>
          <p:cNvSpPr>
            <a:spLocks noGrp="1"/>
          </p:cNvSpPr>
          <p:nvPr>
            <p:ph type="title"/>
          </p:nvPr>
        </p:nvSpPr>
        <p:spPr bwMode="gray">
          <a:xfrm>
            <a:off x="615950" y="990600"/>
            <a:ext cx="80708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it-IT"/>
              <a:t>Click to edit Master title style</a:t>
            </a:r>
          </a:p>
        </p:txBody>
      </p:sp>
      <p:sp>
        <p:nvSpPr>
          <p:cNvPr id="2052" name="Text Placeholder 2"/>
          <p:cNvSpPr>
            <a:spLocks noGrp="1"/>
          </p:cNvSpPr>
          <p:nvPr>
            <p:ph type="body" idx="1"/>
          </p:nvPr>
        </p:nvSpPr>
        <p:spPr bwMode="gray">
          <a:xfrm>
            <a:off x="615950" y="2743200"/>
            <a:ext cx="80708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t-IT"/>
              <a:t>Click to edit Master text styles</a:t>
            </a:r>
          </a:p>
          <a:p>
            <a:pPr lvl="1"/>
            <a:r>
              <a:rPr lang="en-US" altLang="it-IT"/>
              <a:t>Second level</a:t>
            </a:r>
          </a:p>
          <a:p>
            <a:pPr lvl="2"/>
            <a:r>
              <a:rPr lang="en-US" altLang="it-IT"/>
              <a:t>Third level</a:t>
            </a:r>
          </a:p>
          <a:p>
            <a:pPr lvl="3"/>
            <a:r>
              <a:rPr lang="en-US" altLang="it-IT"/>
              <a:t>Fourth level</a:t>
            </a:r>
          </a:p>
          <a:p>
            <a:pPr lvl="4"/>
            <a:r>
              <a:rPr lang="en-US" altLang="it-IT"/>
              <a:t>Fifth level</a:t>
            </a:r>
          </a:p>
        </p:txBody>
      </p:sp>
    </p:spTree>
    <p:extLst>
      <p:ext uri="{BB962C8B-B14F-4D97-AF65-F5344CB8AC3E}">
        <p14:creationId xmlns:p14="http://schemas.microsoft.com/office/powerpoint/2010/main" val="3322763402"/>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457200" rtl="0" eaLnBrk="0" fontAlgn="base" hangingPunct="0">
        <a:spcBef>
          <a:spcPct val="0"/>
        </a:spcBef>
        <a:spcAft>
          <a:spcPct val="0"/>
        </a:spcAft>
        <a:defRPr sz="3000" b="1">
          <a:solidFill>
            <a:schemeClr val="accent1"/>
          </a:solidFill>
          <a:latin typeface="+mj-lt"/>
          <a:ea typeface="+mj-ea"/>
          <a:cs typeface="+mj-cs"/>
        </a:defRPr>
      </a:lvl1pPr>
      <a:lvl2pPr algn="ctr" defTabSz="457200" rtl="0" eaLnBrk="0" fontAlgn="base" hangingPunct="0">
        <a:spcBef>
          <a:spcPct val="0"/>
        </a:spcBef>
        <a:spcAft>
          <a:spcPct val="0"/>
        </a:spcAft>
        <a:defRPr sz="3000" b="1">
          <a:solidFill>
            <a:schemeClr val="accent1"/>
          </a:solidFill>
          <a:latin typeface="Arial" pitchFamily="34" charset="0"/>
          <a:cs typeface="Arial" pitchFamily="34" charset="0"/>
        </a:defRPr>
      </a:lvl2pPr>
      <a:lvl3pPr algn="ctr" defTabSz="457200" rtl="0" eaLnBrk="0" fontAlgn="base" hangingPunct="0">
        <a:spcBef>
          <a:spcPct val="0"/>
        </a:spcBef>
        <a:spcAft>
          <a:spcPct val="0"/>
        </a:spcAft>
        <a:defRPr sz="3000" b="1">
          <a:solidFill>
            <a:schemeClr val="accent1"/>
          </a:solidFill>
          <a:latin typeface="Arial" pitchFamily="34" charset="0"/>
          <a:cs typeface="Arial" pitchFamily="34" charset="0"/>
        </a:defRPr>
      </a:lvl3pPr>
      <a:lvl4pPr algn="ctr" defTabSz="457200" rtl="0" eaLnBrk="0" fontAlgn="base" hangingPunct="0">
        <a:spcBef>
          <a:spcPct val="0"/>
        </a:spcBef>
        <a:spcAft>
          <a:spcPct val="0"/>
        </a:spcAft>
        <a:defRPr sz="3000" b="1">
          <a:solidFill>
            <a:schemeClr val="accent1"/>
          </a:solidFill>
          <a:latin typeface="Arial" pitchFamily="34" charset="0"/>
          <a:cs typeface="Arial" pitchFamily="34" charset="0"/>
        </a:defRPr>
      </a:lvl4pPr>
      <a:lvl5pPr algn="ctr" defTabSz="457200" rtl="0" eaLnBrk="0" fontAlgn="base" hangingPunct="0">
        <a:spcBef>
          <a:spcPct val="0"/>
        </a:spcBef>
        <a:spcAft>
          <a:spcPct val="0"/>
        </a:spcAft>
        <a:defRPr sz="3000" b="1">
          <a:solidFill>
            <a:schemeClr val="accent1"/>
          </a:solidFill>
          <a:latin typeface="Arial" pitchFamily="34" charset="0"/>
          <a:cs typeface="Arial" pitchFamily="34" charset="0"/>
        </a:defRPr>
      </a:lvl5pPr>
      <a:lvl6pPr marL="457200" algn="ctr" defTabSz="457200" rtl="0" fontAlgn="base">
        <a:spcBef>
          <a:spcPct val="0"/>
        </a:spcBef>
        <a:spcAft>
          <a:spcPct val="0"/>
        </a:spcAft>
        <a:defRPr sz="3000" b="1">
          <a:solidFill>
            <a:schemeClr val="accent1"/>
          </a:solidFill>
          <a:latin typeface="Arial" pitchFamily="34" charset="0"/>
          <a:cs typeface="Arial" pitchFamily="34" charset="0"/>
        </a:defRPr>
      </a:lvl6pPr>
      <a:lvl7pPr marL="914400" algn="ctr" defTabSz="457200" rtl="0" fontAlgn="base">
        <a:spcBef>
          <a:spcPct val="0"/>
        </a:spcBef>
        <a:spcAft>
          <a:spcPct val="0"/>
        </a:spcAft>
        <a:defRPr sz="3000" b="1">
          <a:solidFill>
            <a:schemeClr val="accent1"/>
          </a:solidFill>
          <a:latin typeface="Arial" pitchFamily="34" charset="0"/>
          <a:cs typeface="Arial" pitchFamily="34" charset="0"/>
        </a:defRPr>
      </a:lvl7pPr>
      <a:lvl8pPr marL="1371600" algn="ctr" defTabSz="457200" rtl="0" fontAlgn="base">
        <a:spcBef>
          <a:spcPct val="0"/>
        </a:spcBef>
        <a:spcAft>
          <a:spcPct val="0"/>
        </a:spcAft>
        <a:defRPr sz="3000" b="1">
          <a:solidFill>
            <a:schemeClr val="accent1"/>
          </a:solidFill>
          <a:latin typeface="Arial" pitchFamily="34" charset="0"/>
          <a:cs typeface="Arial" pitchFamily="34" charset="0"/>
        </a:defRPr>
      </a:lvl8pPr>
      <a:lvl9pPr marL="1828800" algn="ctr" defTabSz="457200" rtl="0" fontAlgn="base">
        <a:spcBef>
          <a:spcPct val="0"/>
        </a:spcBef>
        <a:spcAft>
          <a:spcPct val="0"/>
        </a:spcAft>
        <a:defRPr sz="3000" b="1">
          <a:solidFill>
            <a:schemeClr val="accent1"/>
          </a:solidFill>
          <a:latin typeface="Arial" pitchFamily="34" charset="0"/>
          <a:cs typeface="Arial" pitchFamily="34" charset="0"/>
        </a:defRPr>
      </a:lvl9pPr>
    </p:titleStyle>
    <p:bodyStyle>
      <a:lvl1pPr marL="342900" indent="-342900" algn="l" defTabSz="457200" rtl="0" eaLnBrk="0" fontAlgn="base" hangingPunct="0">
        <a:spcBef>
          <a:spcPct val="20000"/>
        </a:spcBef>
        <a:spcAft>
          <a:spcPct val="0"/>
        </a:spcAft>
        <a:buFont typeface="Arial" charset="0"/>
        <a:buChar char="•"/>
        <a:defRPr sz="24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000">
          <a:solidFill>
            <a:schemeClr val="tx1"/>
          </a:solidFill>
          <a:latin typeface="+mn-lt"/>
          <a:cs typeface="+mn-cs"/>
        </a:defRPr>
      </a:lvl2pPr>
      <a:lvl3pPr marL="1143000" indent="-228600" algn="l" defTabSz="457200" rtl="0" eaLnBrk="0" fontAlgn="base" hangingPunct="0">
        <a:spcBef>
          <a:spcPct val="20000"/>
        </a:spcBef>
        <a:spcAft>
          <a:spcPct val="0"/>
        </a:spcAft>
        <a:buFont typeface="Arial" charset="0"/>
        <a:buChar char="•"/>
        <a:defRPr>
          <a:solidFill>
            <a:schemeClr val="tx1"/>
          </a:solidFill>
          <a:latin typeface="+mn-lt"/>
          <a:cs typeface="+mn-cs"/>
        </a:defRPr>
      </a:lvl3pPr>
      <a:lvl4pPr marL="1600200" indent="-228600" algn="l" defTabSz="457200" rtl="0" eaLnBrk="0" fontAlgn="base" hangingPunct="0">
        <a:spcBef>
          <a:spcPct val="20000"/>
        </a:spcBef>
        <a:spcAft>
          <a:spcPct val="0"/>
        </a:spcAft>
        <a:buFont typeface="Arial" charset="0"/>
        <a:buChar char="–"/>
        <a:defRPr sz="1600">
          <a:solidFill>
            <a:schemeClr val="tx1"/>
          </a:solidFill>
          <a:latin typeface="+mn-lt"/>
          <a:cs typeface="+mn-cs"/>
        </a:defRPr>
      </a:lvl4pPr>
      <a:lvl5pPr marL="2057400" indent="-228600" algn="l" defTabSz="457200" rtl="0" eaLnBrk="0" fontAlgn="base" hangingPunct="0">
        <a:spcBef>
          <a:spcPct val="20000"/>
        </a:spcBef>
        <a:spcAft>
          <a:spcPct val="0"/>
        </a:spcAft>
        <a:buFont typeface="Arial" charset="0"/>
        <a:buChar char="»"/>
        <a:defRPr sz="1600">
          <a:solidFill>
            <a:schemeClr val="tx1"/>
          </a:solidFill>
          <a:latin typeface="+mn-lt"/>
          <a:cs typeface="+mn-cs"/>
        </a:defRPr>
      </a:lvl5pPr>
      <a:lvl6pPr marL="2514600" indent="-228600" algn="l" defTabSz="457200" rtl="0" fontAlgn="base">
        <a:spcBef>
          <a:spcPct val="20000"/>
        </a:spcBef>
        <a:spcAft>
          <a:spcPct val="0"/>
        </a:spcAft>
        <a:buFont typeface="Arial" pitchFamily="34" charset="0"/>
        <a:buChar char="»"/>
        <a:defRPr sz="1600">
          <a:solidFill>
            <a:schemeClr val="tx1"/>
          </a:solidFill>
          <a:latin typeface="+mn-lt"/>
          <a:cs typeface="+mn-cs"/>
        </a:defRPr>
      </a:lvl6pPr>
      <a:lvl7pPr marL="2971800" indent="-228600" algn="l" defTabSz="457200" rtl="0" fontAlgn="base">
        <a:spcBef>
          <a:spcPct val="20000"/>
        </a:spcBef>
        <a:spcAft>
          <a:spcPct val="0"/>
        </a:spcAft>
        <a:buFont typeface="Arial" pitchFamily="34" charset="0"/>
        <a:buChar char="»"/>
        <a:defRPr sz="1600">
          <a:solidFill>
            <a:schemeClr val="tx1"/>
          </a:solidFill>
          <a:latin typeface="+mn-lt"/>
          <a:cs typeface="+mn-cs"/>
        </a:defRPr>
      </a:lvl7pPr>
      <a:lvl8pPr marL="3429000" indent="-228600" algn="l" defTabSz="457200" rtl="0" fontAlgn="base">
        <a:spcBef>
          <a:spcPct val="20000"/>
        </a:spcBef>
        <a:spcAft>
          <a:spcPct val="0"/>
        </a:spcAft>
        <a:buFont typeface="Arial" pitchFamily="34" charset="0"/>
        <a:buChar char="»"/>
        <a:defRPr sz="1600">
          <a:solidFill>
            <a:schemeClr val="tx1"/>
          </a:solidFill>
          <a:latin typeface="+mn-lt"/>
          <a:cs typeface="+mn-cs"/>
        </a:defRPr>
      </a:lvl8pPr>
      <a:lvl9pPr marL="3886200" indent="-228600" algn="l" defTabSz="457200" rtl="0" fontAlgn="base">
        <a:spcBef>
          <a:spcPct val="20000"/>
        </a:spcBef>
        <a:spcAft>
          <a:spcPct val="0"/>
        </a:spcAft>
        <a:buFont typeface="Arial" pitchFamily="34" charset="0"/>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16"/>
          <p:cNvGrpSpPr>
            <a:grpSpLocks/>
          </p:cNvGrpSpPr>
          <p:nvPr userDrawn="1"/>
        </p:nvGrpSpPr>
        <p:grpSpPr bwMode="auto">
          <a:xfrm>
            <a:off x="0" y="0"/>
            <a:ext cx="1163638" cy="5511800"/>
            <a:chOff x="0" y="0"/>
            <a:chExt cx="733" cy="3472"/>
          </a:xfrm>
        </p:grpSpPr>
        <p:sp>
          <p:nvSpPr>
            <p:cNvPr id="1029" name="AutoShape 15"/>
            <p:cNvSpPr>
              <a:spLocks noChangeArrowheads="1"/>
            </p:cNvSpPr>
            <p:nvPr userDrawn="1"/>
          </p:nvSpPr>
          <p:spPr bwMode="gray">
            <a:xfrm flipV="1">
              <a:off x="0" y="0"/>
              <a:ext cx="733" cy="3472"/>
            </a:xfrm>
            <a:prstGeom prst="rtTriangle">
              <a:avLst/>
            </a:prstGeom>
            <a:solidFill>
              <a:schemeClr val="tx2">
                <a:alpha val="2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GB" altLang="it-IT" sz="1800">
                <a:solidFill>
                  <a:srgbClr val="6D838E"/>
                </a:solidFill>
              </a:endParaRPr>
            </a:p>
          </p:txBody>
        </p:sp>
        <p:pic>
          <p:nvPicPr>
            <p:cNvPr id="1030" name="Picture 10"/>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gray">
            <a:xfrm>
              <a:off x="192" y="144"/>
              <a:ext cx="441"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1"/>
          <p:cNvSpPr>
            <a:spLocks noGrp="1"/>
          </p:cNvSpPr>
          <p:nvPr>
            <p:ph type="title"/>
          </p:nvPr>
        </p:nvSpPr>
        <p:spPr bwMode="gray">
          <a:xfrm>
            <a:off x="615950" y="990600"/>
            <a:ext cx="80708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it-IT"/>
              <a:t>Click to edit Master title style</a:t>
            </a:r>
          </a:p>
        </p:txBody>
      </p:sp>
      <p:sp>
        <p:nvSpPr>
          <p:cNvPr id="1028" name="Text Placeholder 2"/>
          <p:cNvSpPr>
            <a:spLocks noGrp="1"/>
          </p:cNvSpPr>
          <p:nvPr>
            <p:ph type="body" idx="1"/>
          </p:nvPr>
        </p:nvSpPr>
        <p:spPr bwMode="gray">
          <a:xfrm>
            <a:off x="615950" y="2743200"/>
            <a:ext cx="80708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t-IT"/>
              <a:t>Click to edit Master text styles</a:t>
            </a:r>
          </a:p>
          <a:p>
            <a:pPr lvl="1"/>
            <a:r>
              <a:rPr lang="en-US" altLang="it-IT"/>
              <a:t>Second level</a:t>
            </a:r>
          </a:p>
          <a:p>
            <a:pPr lvl="2"/>
            <a:r>
              <a:rPr lang="en-US" altLang="it-IT"/>
              <a:t>Third level</a:t>
            </a:r>
          </a:p>
          <a:p>
            <a:pPr lvl="3"/>
            <a:r>
              <a:rPr lang="en-US" altLang="it-IT"/>
              <a:t>Fourth level</a:t>
            </a:r>
          </a:p>
          <a:p>
            <a:pPr lvl="4"/>
            <a:r>
              <a:rPr lang="en-US" altLang="it-IT"/>
              <a:t>Fifth level</a:t>
            </a:r>
          </a:p>
        </p:txBody>
      </p:sp>
    </p:spTree>
    <p:extLst>
      <p:ext uri="{BB962C8B-B14F-4D97-AF65-F5344CB8AC3E}">
        <p14:creationId xmlns:p14="http://schemas.microsoft.com/office/powerpoint/2010/main" val="2688697563"/>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457200" rtl="0" eaLnBrk="0" fontAlgn="base" hangingPunct="0">
        <a:spcBef>
          <a:spcPct val="0"/>
        </a:spcBef>
        <a:spcAft>
          <a:spcPct val="0"/>
        </a:spcAft>
        <a:defRPr sz="3000" b="1">
          <a:solidFill>
            <a:schemeClr val="tx2"/>
          </a:solidFill>
          <a:latin typeface="+mj-lt"/>
          <a:ea typeface="+mj-ea"/>
          <a:cs typeface="+mj-cs"/>
        </a:defRPr>
      </a:lvl1pPr>
      <a:lvl2pPr algn="ctr" defTabSz="457200" rtl="0" eaLnBrk="0" fontAlgn="base" hangingPunct="0">
        <a:spcBef>
          <a:spcPct val="0"/>
        </a:spcBef>
        <a:spcAft>
          <a:spcPct val="0"/>
        </a:spcAft>
        <a:defRPr sz="3000" b="1">
          <a:solidFill>
            <a:schemeClr val="tx2"/>
          </a:solidFill>
          <a:latin typeface="Arial" pitchFamily="34" charset="0"/>
          <a:cs typeface="Arial" pitchFamily="34" charset="0"/>
        </a:defRPr>
      </a:lvl2pPr>
      <a:lvl3pPr algn="ctr" defTabSz="457200" rtl="0" eaLnBrk="0" fontAlgn="base" hangingPunct="0">
        <a:spcBef>
          <a:spcPct val="0"/>
        </a:spcBef>
        <a:spcAft>
          <a:spcPct val="0"/>
        </a:spcAft>
        <a:defRPr sz="3000" b="1">
          <a:solidFill>
            <a:schemeClr val="tx2"/>
          </a:solidFill>
          <a:latin typeface="Arial" pitchFamily="34" charset="0"/>
          <a:cs typeface="Arial" pitchFamily="34" charset="0"/>
        </a:defRPr>
      </a:lvl3pPr>
      <a:lvl4pPr algn="ctr" defTabSz="457200" rtl="0" eaLnBrk="0" fontAlgn="base" hangingPunct="0">
        <a:spcBef>
          <a:spcPct val="0"/>
        </a:spcBef>
        <a:spcAft>
          <a:spcPct val="0"/>
        </a:spcAft>
        <a:defRPr sz="3000" b="1">
          <a:solidFill>
            <a:schemeClr val="tx2"/>
          </a:solidFill>
          <a:latin typeface="Arial" pitchFamily="34" charset="0"/>
          <a:cs typeface="Arial" pitchFamily="34" charset="0"/>
        </a:defRPr>
      </a:lvl4pPr>
      <a:lvl5pPr algn="ctr" defTabSz="457200" rtl="0" eaLnBrk="0" fontAlgn="base" hangingPunct="0">
        <a:spcBef>
          <a:spcPct val="0"/>
        </a:spcBef>
        <a:spcAft>
          <a:spcPct val="0"/>
        </a:spcAft>
        <a:defRPr sz="3000" b="1">
          <a:solidFill>
            <a:schemeClr val="tx2"/>
          </a:solidFill>
          <a:latin typeface="Arial" pitchFamily="34" charset="0"/>
          <a:cs typeface="Arial" pitchFamily="34" charset="0"/>
        </a:defRPr>
      </a:lvl5pPr>
      <a:lvl6pPr marL="457200" algn="ctr" defTabSz="457200" rtl="0" fontAlgn="base">
        <a:spcBef>
          <a:spcPct val="0"/>
        </a:spcBef>
        <a:spcAft>
          <a:spcPct val="0"/>
        </a:spcAft>
        <a:defRPr sz="3000" b="1">
          <a:solidFill>
            <a:schemeClr val="tx2"/>
          </a:solidFill>
          <a:latin typeface="Arial" pitchFamily="34" charset="0"/>
          <a:cs typeface="Arial" pitchFamily="34" charset="0"/>
        </a:defRPr>
      </a:lvl6pPr>
      <a:lvl7pPr marL="914400" algn="ctr" defTabSz="457200" rtl="0" fontAlgn="base">
        <a:spcBef>
          <a:spcPct val="0"/>
        </a:spcBef>
        <a:spcAft>
          <a:spcPct val="0"/>
        </a:spcAft>
        <a:defRPr sz="3000" b="1">
          <a:solidFill>
            <a:schemeClr val="tx2"/>
          </a:solidFill>
          <a:latin typeface="Arial" pitchFamily="34" charset="0"/>
          <a:cs typeface="Arial" pitchFamily="34" charset="0"/>
        </a:defRPr>
      </a:lvl7pPr>
      <a:lvl8pPr marL="1371600" algn="ctr" defTabSz="457200" rtl="0" fontAlgn="base">
        <a:spcBef>
          <a:spcPct val="0"/>
        </a:spcBef>
        <a:spcAft>
          <a:spcPct val="0"/>
        </a:spcAft>
        <a:defRPr sz="3000" b="1">
          <a:solidFill>
            <a:schemeClr val="tx2"/>
          </a:solidFill>
          <a:latin typeface="Arial" pitchFamily="34" charset="0"/>
          <a:cs typeface="Arial" pitchFamily="34" charset="0"/>
        </a:defRPr>
      </a:lvl8pPr>
      <a:lvl9pPr marL="1828800" algn="ctr" defTabSz="457200" rtl="0" fontAlgn="base">
        <a:spcBef>
          <a:spcPct val="0"/>
        </a:spcBef>
        <a:spcAft>
          <a:spcPct val="0"/>
        </a:spcAft>
        <a:defRPr sz="3000" b="1">
          <a:solidFill>
            <a:schemeClr val="tx2"/>
          </a:solidFill>
          <a:latin typeface="Arial" pitchFamily="34" charset="0"/>
          <a:cs typeface="Arial" pitchFamily="34" charset="0"/>
        </a:defRPr>
      </a:lvl9pPr>
    </p:titleStyle>
    <p:bodyStyle>
      <a:lvl1pPr marL="342900" indent="-342900" algn="l" defTabSz="457200" rtl="0" eaLnBrk="0" fontAlgn="base" hangingPunct="0">
        <a:spcBef>
          <a:spcPct val="20000"/>
        </a:spcBef>
        <a:spcAft>
          <a:spcPct val="0"/>
        </a:spcAft>
        <a:buFont typeface="Arial" charset="0"/>
        <a:buChar char="•"/>
        <a:defRPr sz="24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000">
          <a:solidFill>
            <a:schemeClr val="tx1"/>
          </a:solidFill>
          <a:latin typeface="+mn-lt"/>
          <a:cs typeface="+mn-cs"/>
        </a:defRPr>
      </a:lvl2pPr>
      <a:lvl3pPr marL="1143000" indent="-228600" algn="l" defTabSz="457200" rtl="0" eaLnBrk="0" fontAlgn="base" hangingPunct="0">
        <a:spcBef>
          <a:spcPct val="20000"/>
        </a:spcBef>
        <a:spcAft>
          <a:spcPct val="0"/>
        </a:spcAft>
        <a:buFont typeface="Arial" charset="0"/>
        <a:buChar char="•"/>
        <a:defRPr>
          <a:solidFill>
            <a:schemeClr val="tx1"/>
          </a:solidFill>
          <a:latin typeface="+mn-lt"/>
          <a:cs typeface="+mn-cs"/>
        </a:defRPr>
      </a:lvl3pPr>
      <a:lvl4pPr marL="1600200" indent="-228600" algn="l" defTabSz="457200" rtl="0" eaLnBrk="0" fontAlgn="base" hangingPunct="0">
        <a:spcBef>
          <a:spcPct val="20000"/>
        </a:spcBef>
        <a:spcAft>
          <a:spcPct val="0"/>
        </a:spcAft>
        <a:buFont typeface="Arial" charset="0"/>
        <a:buChar char="–"/>
        <a:defRPr sz="1600">
          <a:solidFill>
            <a:schemeClr val="tx1"/>
          </a:solidFill>
          <a:latin typeface="+mn-lt"/>
          <a:cs typeface="+mn-cs"/>
        </a:defRPr>
      </a:lvl4pPr>
      <a:lvl5pPr marL="2057400" indent="-228600" algn="l" defTabSz="457200" rtl="0" eaLnBrk="0" fontAlgn="base" hangingPunct="0">
        <a:spcBef>
          <a:spcPct val="20000"/>
        </a:spcBef>
        <a:spcAft>
          <a:spcPct val="0"/>
        </a:spcAft>
        <a:buFont typeface="Arial" charset="0"/>
        <a:buChar char="»"/>
        <a:defRPr sz="1600">
          <a:solidFill>
            <a:schemeClr val="tx1"/>
          </a:solidFill>
          <a:latin typeface="+mn-lt"/>
          <a:cs typeface="+mn-cs"/>
        </a:defRPr>
      </a:lvl5pPr>
      <a:lvl6pPr marL="2514600" indent="-228600" algn="l" defTabSz="457200" rtl="0" fontAlgn="base">
        <a:spcBef>
          <a:spcPct val="20000"/>
        </a:spcBef>
        <a:spcAft>
          <a:spcPct val="0"/>
        </a:spcAft>
        <a:buFont typeface="Arial" pitchFamily="34" charset="0"/>
        <a:buChar char="»"/>
        <a:defRPr sz="1600">
          <a:solidFill>
            <a:schemeClr val="tx1"/>
          </a:solidFill>
          <a:latin typeface="+mn-lt"/>
          <a:cs typeface="+mn-cs"/>
        </a:defRPr>
      </a:lvl6pPr>
      <a:lvl7pPr marL="2971800" indent="-228600" algn="l" defTabSz="457200" rtl="0" fontAlgn="base">
        <a:spcBef>
          <a:spcPct val="20000"/>
        </a:spcBef>
        <a:spcAft>
          <a:spcPct val="0"/>
        </a:spcAft>
        <a:buFont typeface="Arial" pitchFamily="34" charset="0"/>
        <a:buChar char="»"/>
        <a:defRPr sz="1600">
          <a:solidFill>
            <a:schemeClr val="tx1"/>
          </a:solidFill>
          <a:latin typeface="+mn-lt"/>
          <a:cs typeface="+mn-cs"/>
        </a:defRPr>
      </a:lvl7pPr>
      <a:lvl8pPr marL="3429000" indent="-228600" algn="l" defTabSz="457200" rtl="0" fontAlgn="base">
        <a:spcBef>
          <a:spcPct val="20000"/>
        </a:spcBef>
        <a:spcAft>
          <a:spcPct val="0"/>
        </a:spcAft>
        <a:buFont typeface="Arial" pitchFamily="34" charset="0"/>
        <a:buChar char="»"/>
        <a:defRPr sz="1600">
          <a:solidFill>
            <a:schemeClr val="tx1"/>
          </a:solidFill>
          <a:latin typeface="+mn-lt"/>
          <a:cs typeface="+mn-cs"/>
        </a:defRPr>
      </a:lvl8pPr>
      <a:lvl9pPr marL="3886200" indent="-228600" algn="l" defTabSz="457200" rtl="0" fontAlgn="base">
        <a:spcBef>
          <a:spcPct val="20000"/>
        </a:spcBef>
        <a:spcAft>
          <a:spcPct val="0"/>
        </a:spcAft>
        <a:buFont typeface="Arial" pitchFamily="34" charset="0"/>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9811C8-9A1F-4689-9EEA-6B8388F959E1}" type="datetimeFigureOut">
              <a:rPr lang="it-IT" smtClean="0"/>
              <a:t>07/09/2022</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E68ADD-A5D8-4F95-9124-87F0947F9F75}" type="slidenum">
              <a:rPr lang="it-IT" smtClean="0"/>
              <a:t>‹N›</a:t>
            </a:fld>
            <a:endParaRPr lang="it-IT"/>
          </a:p>
        </p:txBody>
      </p:sp>
    </p:spTree>
    <p:extLst>
      <p:ext uri="{BB962C8B-B14F-4D97-AF65-F5344CB8AC3E}">
        <p14:creationId xmlns:p14="http://schemas.microsoft.com/office/powerpoint/2010/main" val="474040129"/>
      </p:ext>
    </p:extLst>
  </p:cSld>
  <p:clrMap bg1="lt1" tx1="dk1" bg2="lt2" tx2="dk2" accent1="accent1" accent2="accent2" accent3="accent3" accent4="accent4" accent5="accent5" accent6="accent6" hlink="hlink" folHlink="folHlink"/>
  <p:sldLayoutIdLst>
    <p:sldLayoutId id="2147483766" r:id="rId1"/>
    <p:sldLayoutId id="2147483779"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80" r:id="rId14"/>
    <p:sldLayoutId id="214748378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782427" y="2131484"/>
            <a:ext cx="5579145" cy="1846659"/>
          </a:xfrm>
          <a:prstGeom prst="rect">
            <a:avLst/>
          </a:prstGeom>
        </p:spPr>
        <p:txBody>
          <a:bodyPr wrap="square" lIns="0" tIns="0" rIns="0" bIns="0">
            <a:spAutoFit/>
          </a:bodyPr>
          <a:lstStyle>
            <a:lvl1pPr>
              <a:defRPr sz="12000" b="0" i="0">
                <a:solidFill>
                  <a:srgbClr val="F93F66"/>
                </a:solidFill>
                <a:latin typeface="Trebuchet MS"/>
                <a:cs typeface="Trebuchet MS"/>
              </a:defRPr>
            </a:lvl1pPr>
          </a:lstStyle>
          <a:p>
            <a:endParaRPr/>
          </a:p>
        </p:txBody>
      </p:sp>
      <p:sp>
        <p:nvSpPr>
          <p:cNvPr id="3" name="Holder 3"/>
          <p:cNvSpPr>
            <a:spLocks noGrp="1"/>
          </p:cNvSpPr>
          <p:nvPr>
            <p:ph type="body" idx="1"/>
          </p:nvPr>
        </p:nvSpPr>
        <p:spPr>
          <a:xfrm>
            <a:off x="811262" y="2116666"/>
            <a:ext cx="7521475"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138499"/>
          </a:xfrm>
          <a:prstGeom prst="rect">
            <a:avLst/>
          </a:prstGeom>
        </p:spPr>
        <p:txBody>
          <a:bodyPr wrap="square" lIns="0" tIns="0" rIns="0" bIns="0">
            <a:spAutoFit/>
          </a:bodyPr>
          <a:lstStyle>
            <a:lvl1pPr algn="ctr">
              <a:defRPr>
                <a:solidFill>
                  <a:schemeClr val="tx1">
                    <a:tint val="75000"/>
                  </a:schemeClr>
                </a:solidFill>
              </a:defRPr>
            </a:lvl1pPr>
          </a:lstStyle>
          <a:p>
            <a:pPr defTabSz="457200" eaLnBrk="1" fontAlgn="auto" hangingPunct="1">
              <a:spcBef>
                <a:spcPts val="0"/>
              </a:spcBef>
              <a:spcAft>
                <a:spcPts val="0"/>
              </a:spcAft>
            </a:pPr>
            <a:endParaRPr lang="it-IT" sz="900">
              <a:solidFill>
                <a:prstClr val="black">
                  <a:tint val="75000"/>
                </a:prstClr>
              </a:solidFill>
              <a:latin typeface="Calibri"/>
            </a:endParaRPr>
          </a:p>
        </p:txBody>
      </p:sp>
      <p:sp>
        <p:nvSpPr>
          <p:cNvPr id="5" name="Holder 5"/>
          <p:cNvSpPr>
            <a:spLocks noGrp="1"/>
          </p:cNvSpPr>
          <p:nvPr>
            <p:ph type="dt" sz="half" idx="6"/>
          </p:nvPr>
        </p:nvSpPr>
        <p:spPr>
          <a:xfrm>
            <a:off x="457200" y="6377940"/>
            <a:ext cx="2103120" cy="138499"/>
          </a:xfrm>
          <a:prstGeom prst="rect">
            <a:avLst/>
          </a:prstGeom>
        </p:spPr>
        <p:txBody>
          <a:bodyPr wrap="square" lIns="0" tIns="0" rIns="0" bIns="0">
            <a:spAutoFit/>
          </a:bodyPr>
          <a:lstStyle>
            <a:lvl1pPr algn="l">
              <a:defRPr>
                <a:solidFill>
                  <a:schemeClr val="tx1">
                    <a:tint val="75000"/>
                  </a:schemeClr>
                </a:solidFill>
              </a:defRPr>
            </a:lvl1pPr>
          </a:lstStyle>
          <a:p>
            <a:pPr defTabSz="457200" eaLnBrk="1" fontAlgn="auto" hangingPunct="1">
              <a:spcBef>
                <a:spcPts val="0"/>
              </a:spcBef>
              <a:spcAft>
                <a:spcPts val="0"/>
              </a:spcAft>
            </a:pPr>
            <a:fld id="{1D8BD707-D9CF-40AE-B4C6-C98DA3205C09}" type="datetimeFigureOut">
              <a:rPr lang="en-US" sz="900" smtClean="0">
                <a:solidFill>
                  <a:prstClr val="black">
                    <a:tint val="75000"/>
                  </a:prstClr>
                </a:solidFill>
                <a:latin typeface="Calibri"/>
              </a:rPr>
              <a:pPr defTabSz="457200" eaLnBrk="1" fontAlgn="auto" hangingPunct="1">
                <a:spcBef>
                  <a:spcPts val="0"/>
                </a:spcBef>
                <a:spcAft>
                  <a:spcPts val="0"/>
                </a:spcAft>
              </a:pPr>
              <a:t>9/7/2022</a:t>
            </a:fld>
            <a:endParaRPr lang="en-US" sz="900">
              <a:solidFill>
                <a:prstClr val="black">
                  <a:tint val="75000"/>
                </a:prstClr>
              </a:solidFill>
              <a:latin typeface="Calibri"/>
            </a:endParaRPr>
          </a:p>
        </p:txBody>
      </p:sp>
      <p:sp>
        <p:nvSpPr>
          <p:cNvPr id="6" name="Holder 6"/>
          <p:cNvSpPr>
            <a:spLocks noGrp="1"/>
          </p:cNvSpPr>
          <p:nvPr>
            <p:ph type="sldNum" sz="quarter" idx="7"/>
          </p:nvPr>
        </p:nvSpPr>
        <p:spPr>
          <a:xfrm>
            <a:off x="6583681" y="6377940"/>
            <a:ext cx="2103120" cy="138499"/>
          </a:xfrm>
          <a:prstGeom prst="rect">
            <a:avLst/>
          </a:prstGeom>
        </p:spPr>
        <p:txBody>
          <a:bodyPr wrap="square" lIns="0" tIns="0" rIns="0" bIns="0">
            <a:spAutoFit/>
          </a:bodyPr>
          <a:lstStyle>
            <a:lvl1pPr algn="r">
              <a:defRPr>
                <a:solidFill>
                  <a:schemeClr val="tx1">
                    <a:tint val="75000"/>
                  </a:schemeClr>
                </a:solidFill>
              </a:defRPr>
            </a:lvl1pPr>
          </a:lstStyle>
          <a:p>
            <a:pPr defTabSz="457200" eaLnBrk="1" fontAlgn="auto" hangingPunct="1">
              <a:spcBef>
                <a:spcPts val="0"/>
              </a:spcBef>
              <a:spcAft>
                <a:spcPts val="0"/>
              </a:spcAft>
            </a:pPr>
            <a:fld id="{B6F15528-21DE-4FAA-801E-634DDDAF4B2B}" type="slidenum">
              <a:rPr lang="it-IT" sz="900" smtClean="0">
                <a:solidFill>
                  <a:prstClr val="black">
                    <a:tint val="75000"/>
                  </a:prstClr>
                </a:solidFill>
                <a:latin typeface="Calibri"/>
              </a:rPr>
              <a:pPr defTabSz="457200" eaLnBrk="1" fontAlgn="auto" hangingPunct="1">
                <a:spcBef>
                  <a:spcPts val="0"/>
                </a:spcBef>
                <a:spcAft>
                  <a:spcPts val="0"/>
                </a:spcAft>
              </a:pPr>
              <a:t>‹N›</a:t>
            </a:fld>
            <a:endParaRPr lang="it-IT" sz="900">
              <a:solidFill>
                <a:prstClr val="black">
                  <a:tint val="75000"/>
                </a:prstClr>
              </a:solidFill>
              <a:latin typeface="Calibri"/>
            </a:endParaRPr>
          </a:p>
        </p:txBody>
      </p:sp>
    </p:spTree>
    <p:extLst>
      <p:ext uri="{BB962C8B-B14F-4D97-AF65-F5344CB8AC3E}">
        <p14:creationId xmlns:p14="http://schemas.microsoft.com/office/powerpoint/2010/main" val="369363900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Lst>
  <p:txStyles>
    <p:titleStyle>
      <a:lvl1pPr>
        <a:defRPr>
          <a:latin typeface="+mj-lt"/>
          <a:ea typeface="+mj-ea"/>
          <a:cs typeface="+mj-cs"/>
        </a:defRPr>
      </a:lvl1pPr>
    </p:titleStyle>
    <p:bodyStyle>
      <a:lvl1pPr marL="0">
        <a:defRPr>
          <a:latin typeface="+mn-lt"/>
          <a:ea typeface="+mn-ea"/>
          <a:cs typeface="+mn-cs"/>
        </a:defRPr>
      </a:lvl1pPr>
      <a:lvl2pPr marL="228600">
        <a:defRPr>
          <a:latin typeface="+mn-lt"/>
          <a:ea typeface="+mn-ea"/>
          <a:cs typeface="+mn-cs"/>
        </a:defRPr>
      </a:lvl2pPr>
      <a:lvl3pPr marL="457200">
        <a:defRPr>
          <a:latin typeface="+mn-lt"/>
          <a:ea typeface="+mn-ea"/>
          <a:cs typeface="+mn-cs"/>
        </a:defRPr>
      </a:lvl3pPr>
      <a:lvl4pPr marL="685800">
        <a:defRPr>
          <a:latin typeface="+mn-lt"/>
          <a:ea typeface="+mn-ea"/>
          <a:cs typeface="+mn-cs"/>
        </a:defRPr>
      </a:lvl4pPr>
      <a:lvl5pPr marL="914400">
        <a:defRPr>
          <a:latin typeface="+mn-lt"/>
          <a:ea typeface="+mn-ea"/>
          <a:cs typeface="+mn-cs"/>
        </a:defRPr>
      </a:lvl5pPr>
      <a:lvl6pPr marL="1143000">
        <a:defRPr>
          <a:latin typeface="+mn-lt"/>
          <a:ea typeface="+mn-ea"/>
          <a:cs typeface="+mn-cs"/>
        </a:defRPr>
      </a:lvl6pPr>
      <a:lvl7pPr marL="1371600">
        <a:defRPr>
          <a:latin typeface="+mn-lt"/>
          <a:ea typeface="+mn-ea"/>
          <a:cs typeface="+mn-cs"/>
        </a:defRPr>
      </a:lvl7pPr>
      <a:lvl8pPr marL="1600200">
        <a:defRPr>
          <a:latin typeface="+mn-lt"/>
          <a:ea typeface="+mn-ea"/>
          <a:cs typeface="+mn-cs"/>
        </a:defRPr>
      </a:lvl8pPr>
      <a:lvl9pPr marL="1828800">
        <a:defRPr>
          <a:latin typeface="+mn-lt"/>
          <a:ea typeface="+mn-ea"/>
          <a:cs typeface="+mn-cs"/>
        </a:defRPr>
      </a:lvl9pPr>
    </p:bodyStyle>
    <p:otherStyle>
      <a:lvl1pPr marL="0">
        <a:defRPr>
          <a:latin typeface="+mn-lt"/>
          <a:ea typeface="+mn-ea"/>
          <a:cs typeface="+mn-cs"/>
        </a:defRPr>
      </a:lvl1pPr>
      <a:lvl2pPr marL="228600">
        <a:defRPr>
          <a:latin typeface="+mn-lt"/>
          <a:ea typeface="+mn-ea"/>
          <a:cs typeface="+mn-cs"/>
        </a:defRPr>
      </a:lvl2pPr>
      <a:lvl3pPr marL="457200">
        <a:defRPr>
          <a:latin typeface="+mn-lt"/>
          <a:ea typeface="+mn-ea"/>
          <a:cs typeface="+mn-cs"/>
        </a:defRPr>
      </a:lvl3pPr>
      <a:lvl4pPr marL="685800">
        <a:defRPr>
          <a:latin typeface="+mn-lt"/>
          <a:ea typeface="+mn-ea"/>
          <a:cs typeface="+mn-cs"/>
        </a:defRPr>
      </a:lvl4pPr>
      <a:lvl5pPr marL="914400">
        <a:defRPr>
          <a:latin typeface="+mn-lt"/>
          <a:ea typeface="+mn-ea"/>
          <a:cs typeface="+mn-cs"/>
        </a:defRPr>
      </a:lvl5pPr>
      <a:lvl6pPr marL="1143000">
        <a:defRPr>
          <a:latin typeface="+mn-lt"/>
          <a:ea typeface="+mn-ea"/>
          <a:cs typeface="+mn-cs"/>
        </a:defRPr>
      </a:lvl6pPr>
      <a:lvl7pPr marL="1371600">
        <a:defRPr>
          <a:latin typeface="+mn-lt"/>
          <a:ea typeface="+mn-ea"/>
          <a:cs typeface="+mn-cs"/>
        </a:defRPr>
      </a:lvl7pPr>
      <a:lvl8pPr marL="1600200">
        <a:defRPr>
          <a:latin typeface="+mn-lt"/>
          <a:ea typeface="+mn-ea"/>
          <a:cs typeface="+mn-cs"/>
        </a:defRPr>
      </a:lvl8pPr>
      <a:lvl9pPr marL="18288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34.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48.xml"/><Relationship Id="rId4" Type="http://schemas.openxmlformats.org/officeDocument/2006/relationships/image" Target="../media/image5.emf"/></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5.png"/><Relationship Id="rId18" Type="http://schemas.openxmlformats.org/officeDocument/2006/relationships/image" Target="../media/image40.png"/><Relationship Id="rId3" Type="http://schemas.openxmlformats.org/officeDocument/2006/relationships/image" Target="../media/image26.png"/><Relationship Id="rId7" Type="http://schemas.openxmlformats.org/officeDocument/2006/relationships/image" Target="../media/image30.emf"/><Relationship Id="rId12" Type="http://schemas.openxmlformats.org/officeDocument/2006/relationships/image" Target="../media/image34.emf"/><Relationship Id="rId17" Type="http://schemas.openxmlformats.org/officeDocument/2006/relationships/image" Target="../media/image39.png"/><Relationship Id="rId2" Type="http://schemas.openxmlformats.org/officeDocument/2006/relationships/notesSlide" Target="../notesSlides/notesSlide7.xml"/><Relationship Id="rId16" Type="http://schemas.openxmlformats.org/officeDocument/2006/relationships/image" Target="../media/image38.emf"/><Relationship Id="rId1" Type="http://schemas.openxmlformats.org/officeDocument/2006/relationships/slideLayout" Target="../slideLayouts/slideLayout34.xml"/><Relationship Id="rId6" Type="http://schemas.openxmlformats.org/officeDocument/2006/relationships/image" Target="../media/image29.emf"/><Relationship Id="rId11" Type="http://schemas.openxmlformats.org/officeDocument/2006/relationships/image" Target="../media/image33.png"/><Relationship Id="rId5" Type="http://schemas.openxmlformats.org/officeDocument/2006/relationships/image" Target="../media/image28.emf"/><Relationship Id="rId15" Type="http://schemas.openxmlformats.org/officeDocument/2006/relationships/image" Target="../media/image37.emf"/><Relationship Id="rId10" Type="http://schemas.openxmlformats.org/officeDocument/2006/relationships/image" Target="../media/image32.emf"/><Relationship Id="rId19" Type="http://schemas.openxmlformats.org/officeDocument/2006/relationships/image" Target="../media/image41.png"/><Relationship Id="rId4" Type="http://schemas.openxmlformats.org/officeDocument/2006/relationships/image" Target="../media/image27.png"/><Relationship Id="rId9" Type="http://schemas.microsoft.com/office/2007/relationships/hdphoto" Target="../media/hdphoto1.wdp"/><Relationship Id="rId14" Type="http://schemas.openxmlformats.org/officeDocument/2006/relationships/image" Target="../media/image36.emf"/></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34.xml"/><Relationship Id="rId4" Type="http://schemas.openxmlformats.org/officeDocument/2006/relationships/image" Target="../media/image42.jp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26.png"/><Relationship Id="rId7" Type="http://schemas.openxmlformats.org/officeDocument/2006/relationships/image" Target="../media/image46.jpeg"/><Relationship Id="rId2" Type="http://schemas.openxmlformats.org/officeDocument/2006/relationships/notesSlide" Target="../notesSlides/notesSlide11.xml"/><Relationship Id="rId1" Type="http://schemas.openxmlformats.org/officeDocument/2006/relationships/slideLayout" Target="../slideLayouts/slideLayout34.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6.png"/><Relationship Id="rId7" Type="http://schemas.openxmlformats.org/officeDocument/2006/relationships/diagramQuickStyle" Target="../diagrams/quickStyle1.xml"/><Relationship Id="rId2" Type="http://schemas.openxmlformats.org/officeDocument/2006/relationships/notesSlide" Target="../notesSlides/notesSlide12.xml"/><Relationship Id="rId1" Type="http://schemas.openxmlformats.org/officeDocument/2006/relationships/slideLayout" Target="../slideLayouts/slideLayout34.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8.png"/><Relationship Id="rId9" Type="http://schemas.microsoft.com/office/2007/relationships/diagramDrawing" Target="../diagrams/drawing1.xml"/></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34.xml"/><Relationship Id="rId5" Type="http://schemas.openxmlformats.org/officeDocument/2006/relationships/hyperlink" Target="mailto:siconte.info@regione.fvg.it" TargetMode="External"/><Relationship Id="rId4" Type="http://schemas.openxmlformats.org/officeDocument/2006/relationships/image" Target="../media/image49.emf"/></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15.xml"/><Relationship Id="rId1" Type="http://schemas.openxmlformats.org/officeDocument/2006/relationships/slideLayout" Target="../slideLayouts/slideLayout34.xml"/><Relationship Id="rId4" Type="http://schemas.openxmlformats.org/officeDocument/2006/relationships/hyperlink" Target="mailto:emergenzaucrainacpi@regione.fvg.it"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ec.europa.eu/migrantskills/#/" TargetMode="External"/><Relationship Id="rId2" Type="http://schemas.openxmlformats.org/officeDocument/2006/relationships/notesSlide" Target="../notesSlides/notesSlide16.xml"/><Relationship Id="rId1" Type="http://schemas.openxmlformats.org/officeDocument/2006/relationships/slideLayout" Target="../slideLayouts/slideLayout34.xml"/><Relationship Id="rId4" Type="http://schemas.openxmlformats.org/officeDocument/2006/relationships/image" Target="../media/image51.png"/></Relationships>
</file>

<file path=ppt/slides/_rels/slide24.xml.rels><?xml version="1.0" encoding="UTF-8" standalone="yes"?>
<Relationships xmlns="http://schemas.openxmlformats.org/package/2006/relationships"><Relationship Id="rId3" Type="http://schemas.openxmlformats.org/officeDocument/2006/relationships/hyperlink" Target="mailto:emergenzaucrainacpi@regione.fvg.it" TargetMode="External"/><Relationship Id="rId2" Type="http://schemas.openxmlformats.org/officeDocument/2006/relationships/notesSlide" Target="../notesSlides/notesSlide17.xml"/><Relationship Id="rId1" Type="http://schemas.openxmlformats.org/officeDocument/2006/relationships/slideLayout" Target="../slideLayouts/slideLayout34.xml"/><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emf"/><Relationship Id="rId7" Type="http://schemas.openxmlformats.org/officeDocument/2006/relationships/image" Target="../media/image56.jpeg"/><Relationship Id="rId2" Type="http://schemas.openxmlformats.org/officeDocument/2006/relationships/notesSlide" Target="../notesSlides/notesSlide18.xml"/><Relationship Id="rId1" Type="http://schemas.openxmlformats.org/officeDocument/2006/relationships/slideLayout" Target="../slideLayouts/slideLayout48.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9.xml"/><Relationship Id="rId1" Type="http://schemas.openxmlformats.org/officeDocument/2006/relationships/slideLayout" Target="../slideLayouts/slideLayout48.xml"/><Relationship Id="rId5" Type="http://schemas.openxmlformats.org/officeDocument/2006/relationships/image" Target="../media/image53.png"/><Relationship Id="rId4" Type="http://schemas.openxmlformats.org/officeDocument/2006/relationships/hyperlink" Target="https://www.gazzettaufficiale.it/eli/id/2022/03/21/22G00032/SG"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allet.diplo-me.eu/coe/#/auth/login" TargetMode="External"/><Relationship Id="rId2" Type="http://schemas.openxmlformats.org/officeDocument/2006/relationships/notesSlide" Target="../notesSlides/notesSlide20.xml"/><Relationship Id="rId1" Type="http://schemas.openxmlformats.org/officeDocument/2006/relationships/slideLayout" Target="../slideLayouts/slideLayout48.xml"/><Relationship Id="rId6" Type="http://schemas.openxmlformats.org/officeDocument/2006/relationships/image" Target="../media/image5.emf"/><Relationship Id="rId5" Type="http://schemas.openxmlformats.org/officeDocument/2006/relationships/image" Target="../media/image53.png"/><Relationship Id="rId4" Type="http://schemas.openxmlformats.org/officeDocument/2006/relationships/hyperlink" Target="https://www.coe.int/en/web/education/recognition-of-refugees-qualifications"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image" Target="../media/image58.png"/><Relationship Id="rId7" Type="http://schemas.openxmlformats.org/officeDocument/2006/relationships/image" Target="../media/image61.png"/><Relationship Id="rId2" Type="http://schemas.openxmlformats.org/officeDocument/2006/relationships/notesSlide" Target="../notesSlides/notesSlide21.xml"/><Relationship Id="rId1" Type="http://schemas.openxmlformats.org/officeDocument/2006/relationships/slideLayout" Target="../slideLayouts/slideLayout48.xml"/><Relationship Id="rId6" Type="http://schemas.openxmlformats.org/officeDocument/2006/relationships/image" Target="../media/image53.png"/><Relationship Id="rId5" Type="http://schemas.openxmlformats.org/officeDocument/2006/relationships/image" Target="../media/image60.png"/><Relationship Id="rId4" Type="http://schemas.openxmlformats.org/officeDocument/2006/relationships/image" Target="../media/image59.png"/></Relationships>
</file>

<file path=ppt/slides/_rels/slide29.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3.jpeg"/><Relationship Id="rId7" Type="http://schemas.openxmlformats.org/officeDocument/2006/relationships/image" Target="../media/image65.png"/><Relationship Id="rId2" Type="http://schemas.openxmlformats.org/officeDocument/2006/relationships/image" Target="../media/image62.jpeg"/><Relationship Id="rId1" Type="http://schemas.openxmlformats.org/officeDocument/2006/relationships/slideLayout" Target="../slideLayouts/slideLayout34.xml"/><Relationship Id="rId6" Type="http://schemas.openxmlformats.org/officeDocument/2006/relationships/hyperlink" Target="http://www.regione.fvg.it/" TargetMode="External"/><Relationship Id="rId11" Type="http://schemas.openxmlformats.org/officeDocument/2006/relationships/image" Target="../media/image68.png"/><Relationship Id="rId5" Type="http://schemas.openxmlformats.org/officeDocument/2006/relationships/hyperlink" Target="http://www.pipol.fvg.it/" TargetMode="External"/><Relationship Id="rId10" Type="http://schemas.openxmlformats.org/officeDocument/2006/relationships/hyperlink" Target="http://www.regione.fvg.it/rafvg/cms/RAFVG/" TargetMode="External"/><Relationship Id="rId4" Type="http://schemas.openxmlformats.org/officeDocument/2006/relationships/image" Target="../media/image64.emf"/><Relationship Id="rId9" Type="http://schemas.openxmlformats.org/officeDocument/2006/relationships/image" Target="../media/image67.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7.jpg"/><Relationship Id="rId1" Type="http://schemas.openxmlformats.org/officeDocument/2006/relationships/slideLayout" Target="../slideLayouts/slideLayout34.xml"/><Relationship Id="rId4" Type="http://schemas.openxmlformats.org/officeDocument/2006/relationships/image" Target="../media/image18.png"/></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48.xml"/><Relationship Id="rId5" Type="http://schemas.openxmlformats.org/officeDocument/2006/relationships/hyperlink" Target="https://contributo-emergenzaucraina.protezionecivile.gov.it/#/" TargetMode="External"/><Relationship Id="rId4" Type="http://schemas.openxmlformats.org/officeDocument/2006/relationships/image" Target="../media/image5.emf"/></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48.xml"/><Relationship Id="rId6" Type="http://schemas.openxmlformats.org/officeDocument/2006/relationships/image" Target="../media/image5.emf"/><Relationship Id="rId5" Type="http://schemas.openxmlformats.org/officeDocument/2006/relationships/image" Target="../media/image69.emf"/><Relationship Id="rId4" Type="http://schemas.openxmlformats.org/officeDocument/2006/relationships/hyperlink" Target="https://www.mit.gov.it/normativa/circolare-protocollo-605-del-11012022"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4.xml"/><Relationship Id="rId1" Type="http://schemas.openxmlformats.org/officeDocument/2006/relationships/slideLayout" Target="../slideLayouts/slideLayout50.xml"/><Relationship Id="rId4" Type="http://schemas.openxmlformats.org/officeDocument/2006/relationships/image" Target="../media/image71.jpeg"/></Relationships>
</file>

<file path=ppt/slides/_rels/slide3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72.png"/><Relationship Id="rId1" Type="http://schemas.openxmlformats.org/officeDocument/2006/relationships/slideLayout" Target="../slideLayouts/slideLayout50.xml"/><Relationship Id="rId4" Type="http://schemas.openxmlformats.org/officeDocument/2006/relationships/image" Target="../media/image71.jpeg"/></Relationships>
</file>

<file path=ppt/slides/_rels/slide3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5.xml"/><Relationship Id="rId1" Type="http://schemas.openxmlformats.org/officeDocument/2006/relationships/slideLayout" Target="../slideLayouts/slideLayout50.xml"/><Relationship Id="rId6" Type="http://schemas.openxmlformats.org/officeDocument/2006/relationships/image" Target="../media/image71.jpeg"/><Relationship Id="rId5" Type="http://schemas.openxmlformats.org/officeDocument/2006/relationships/image" Target="../media/image70.png"/><Relationship Id="rId4" Type="http://schemas.openxmlformats.org/officeDocument/2006/relationships/image" Target="../media/image74.png"/></Relationships>
</file>

<file path=ppt/slides/_rels/slide35.xml.rels><?xml version="1.0" encoding="UTF-8" standalone="yes"?>
<Relationships xmlns="http://schemas.openxmlformats.org/package/2006/relationships"><Relationship Id="rId3" Type="http://schemas.openxmlformats.org/officeDocument/2006/relationships/image" Target="../media/image76.jpg"/><Relationship Id="rId7" Type="http://schemas.openxmlformats.org/officeDocument/2006/relationships/image" Target="../media/image71.jpeg"/><Relationship Id="rId2" Type="http://schemas.openxmlformats.org/officeDocument/2006/relationships/image" Target="../media/image75.jpg"/><Relationship Id="rId1" Type="http://schemas.openxmlformats.org/officeDocument/2006/relationships/slideLayout" Target="../slideLayouts/slideLayout50.xml"/><Relationship Id="rId6" Type="http://schemas.openxmlformats.org/officeDocument/2006/relationships/image" Target="../media/image70.png"/><Relationship Id="rId5" Type="http://schemas.openxmlformats.org/officeDocument/2006/relationships/image" Target="../media/image78.jpeg"/><Relationship Id="rId4" Type="http://schemas.openxmlformats.org/officeDocument/2006/relationships/image" Target="../media/image77.jpg"/></Relationships>
</file>

<file path=ppt/slides/_rels/slide3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50.xml"/><Relationship Id="rId5" Type="http://schemas.openxmlformats.org/officeDocument/2006/relationships/image" Target="../media/image71.jpeg"/><Relationship Id="rId4" Type="http://schemas.openxmlformats.org/officeDocument/2006/relationships/image" Target="../media/image70.png"/></Relationships>
</file>

<file path=ppt/slides/_rels/slide3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50.xml"/><Relationship Id="rId5" Type="http://schemas.openxmlformats.org/officeDocument/2006/relationships/image" Target="../media/image71.jpeg"/><Relationship Id="rId4" Type="http://schemas.openxmlformats.org/officeDocument/2006/relationships/image" Target="../media/image70.png"/></Relationships>
</file>

<file path=ppt/slides/_rels/slide3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50.xml"/><Relationship Id="rId5" Type="http://schemas.openxmlformats.org/officeDocument/2006/relationships/image" Target="../media/image71.jpeg"/><Relationship Id="rId4" Type="http://schemas.openxmlformats.org/officeDocument/2006/relationships/image" Target="../media/image70.png"/></Relationships>
</file>

<file path=ppt/slides/_rels/slide39.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png"/><Relationship Id="rId1" Type="http://schemas.openxmlformats.org/officeDocument/2006/relationships/slideLayout" Target="../slideLayouts/slideLayout49.xml"/><Relationship Id="rId6" Type="http://schemas.openxmlformats.org/officeDocument/2006/relationships/hyperlink" Target="http://www.regione.fvg.it/rafvg/cms/RAFVG/formazione-lavoro/tirocini-apprendistato/FOGLIA3/" TargetMode="External"/><Relationship Id="rId5" Type="http://schemas.openxmlformats.org/officeDocument/2006/relationships/hyperlink" Target="http://www.regione.fvg.it/rafvg/cms/RAFVG/formazione-lavoro/tirocini-apprendistato/FOGLIA2/" TargetMode="External"/><Relationship Id="rId4" Type="http://schemas.openxmlformats.org/officeDocument/2006/relationships/hyperlink" Target="http://www.regione.fvg.it/rafvg/cms/RAFVG/formazione-lavoro/tirocini-apprendistato/FOGLIA1/"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www.tuttitalia.it/friuli-venezia-giulia/" TargetMode="External"/><Relationship Id="rId13" Type="http://schemas.openxmlformats.org/officeDocument/2006/relationships/hyperlink" Target="https://www.tuttitalia.it/molise/" TargetMode="External"/><Relationship Id="rId18" Type="http://schemas.openxmlformats.org/officeDocument/2006/relationships/hyperlink" Target="https://www.tuttitalia.it/toscana/" TargetMode="External"/><Relationship Id="rId3" Type="http://schemas.openxmlformats.org/officeDocument/2006/relationships/hyperlink" Target="https://www.tuttitalia.it/abruzzo/" TargetMode="External"/><Relationship Id="rId21" Type="http://schemas.openxmlformats.org/officeDocument/2006/relationships/hyperlink" Target="https://www.tuttitalia.it/valle-d-aosta/" TargetMode="External"/><Relationship Id="rId7" Type="http://schemas.openxmlformats.org/officeDocument/2006/relationships/hyperlink" Target="https://www.tuttitalia.it/emilia-romagna/" TargetMode="External"/><Relationship Id="rId12" Type="http://schemas.openxmlformats.org/officeDocument/2006/relationships/hyperlink" Target="https://www.tuttitalia.it/marche/" TargetMode="External"/><Relationship Id="rId17" Type="http://schemas.openxmlformats.org/officeDocument/2006/relationships/hyperlink" Target="https://www.tuttitalia.it/sicilia/" TargetMode="External"/><Relationship Id="rId2" Type="http://schemas.openxmlformats.org/officeDocument/2006/relationships/image" Target="../media/image17.jpg"/><Relationship Id="rId16" Type="http://schemas.openxmlformats.org/officeDocument/2006/relationships/hyperlink" Target="https://www.tuttitalia.it/sardegna/" TargetMode="External"/><Relationship Id="rId20" Type="http://schemas.openxmlformats.org/officeDocument/2006/relationships/hyperlink" Target="https://www.tuttitalia.it/umbria/" TargetMode="External"/><Relationship Id="rId1" Type="http://schemas.openxmlformats.org/officeDocument/2006/relationships/slideLayout" Target="../slideLayouts/slideLayout34.xml"/><Relationship Id="rId6" Type="http://schemas.openxmlformats.org/officeDocument/2006/relationships/hyperlink" Target="https://www.tuttitalia.it/campania/" TargetMode="External"/><Relationship Id="rId11" Type="http://schemas.openxmlformats.org/officeDocument/2006/relationships/hyperlink" Target="https://www.tuttitalia.it/lombardia/" TargetMode="External"/><Relationship Id="rId5" Type="http://schemas.openxmlformats.org/officeDocument/2006/relationships/hyperlink" Target="https://www.tuttitalia.it/calabria/" TargetMode="External"/><Relationship Id="rId15" Type="http://schemas.openxmlformats.org/officeDocument/2006/relationships/hyperlink" Target="https://www.tuttitalia.it/puglia/" TargetMode="External"/><Relationship Id="rId23" Type="http://schemas.openxmlformats.org/officeDocument/2006/relationships/image" Target="../media/image10.jpeg"/><Relationship Id="rId10" Type="http://schemas.openxmlformats.org/officeDocument/2006/relationships/hyperlink" Target="https://www.tuttitalia.it/liguria/" TargetMode="External"/><Relationship Id="rId19" Type="http://schemas.openxmlformats.org/officeDocument/2006/relationships/hyperlink" Target="https://www.tuttitalia.it/trentino-alto-adige/" TargetMode="External"/><Relationship Id="rId4" Type="http://schemas.openxmlformats.org/officeDocument/2006/relationships/hyperlink" Target="https://www.tuttitalia.it/basilicata/" TargetMode="External"/><Relationship Id="rId9" Type="http://schemas.openxmlformats.org/officeDocument/2006/relationships/hyperlink" Target="https://www.tuttitalia.it/lazio/" TargetMode="External"/><Relationship Id="rId14" Type="http://schemas.openxmlformats.org/officeDocument/2006/relationships/hyperlink" Target="https://www.tuttitalia.it/piemonte/" TargetMode="External"/><Relationship Id="rId22" Type="http://schemas.openxmlformats.org/officeDocument/2006/relationships/hyperlink" Target="https://www.tuttitalia.it/veneto/"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26.xml"/><Relationship Id="rId1" Type="http://schemas.openxmlformats.org/officeDocument/2006/relationships/slideLayout" Target="../slideLayouts/slideLayout54.xml"/><Relationship Id="rId5" Type="http://schemas.openxmlformats.org/officeDocument/2006/relationships/image" Target="../media/image71.jpeg"/><Relationship Id="rId4" Type="http://schemas.openxmlformats.org/officeDocument/2006/relationships/image" Target="../media/image70.png"/></Relationships>
</file>

<file path=ppt/slides/_rels/slide41.xml.rels><?xml version="1.0" encoding="UTF-8" standalone="yes"?>
<Relationships xmlns="http://schemas.openxmlformats.org/package/2006/relationships"><Relationship Id="rId3" Type="http://schemas.openxmlformats.org/officeDocument/2006/relationships/hyperlink" Target="mailto:cent.r.o.pn@regione.fvg.it" TargetMode="External"/><Relationship Id="rId2" Type="http://schemas.openxmlformats.org/officeDocument/2006/relationships/notesSlide" Target="../notesSlides/notesSlide27.xml"/><Relationship Id="rId1" Type="http://schemas.openxmlformats.org/officeDocument/2006/relationships/slideLayout" Target="../slideLayouts/slideLayout50.xml"/><Relationship Id="rId5" Type="http://schemas.openxmlformats.org/officeDocument/2006/relationships/image" Target="../media/image71.jpeg"/><Relationship Id="rId4" Type="http://schemas.openxmlformats.org/officeDocument/2006/relationships/image" Target="../media/image70.png"/></Relationships>
</file>

<file path=ppt/slides/_rels/slide4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86.png"/><Relationship Id="rId1" Type="http://schemas.openxmlformats.org/officeDocument/2006/relationships/slideLayout" Target="../slideLayouts/slideLayout52.xml"/><Relationship Id="rId4" Type="http://schemas.openxmlformats.org/officeDocument/2006/relationships/image" Target="../media/image71.jpe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fif"/><Relationship Id="rId1" Type="http://schemas.openxmlformats.org/officeDocument/2006/relationships/slideLayout" Target="../slideLayouts/slideLayout34.xml"/><Relationship Id="rId4" Type="http://schemas.openxmlformats.org/officeDocument/2006/relationships/image" Target="../media/image21.jpg"/></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3.jpeg"/><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3.jpeg"/><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48.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magine 14"/>
          <p:cNvPicPr>
            <a:picLocks noChangeAspect="1"/>
          </p:cNvPicPr>
          <p:nvPr/>
        </p:nvPicPr>
        <p:blipFill rotWithShape="1">
          <a:blip r:embed="rId2">
            <a:extLst>
              <a:ext uri="{28A0092B-C50C-407E-A947-70E740481C1C}">
                <a14:useLocalDpi xmlns:a14="http://schemas.microsoft.com/office/drawing/2010/main" val="0"/>
              </a:ext>
            </a:extLst>
          </a:blip>
          <a:srcRect t="32479" b="33562"/>
          <a:stretch/>
        </p:blipFill>
        <p:spPr>
          <a:xfrm>
            <a:off x="-5179" y="0"/>
            <a:ext cx="4448676" cy="1008112"/>
          </a:xfrm>
          <a:prstGeom prst="rect">
            <a:avLst/>
          </a:prstGeom>
        </p:spPr>
      </p:pic>
      <p:grpSp>
        <p:nvGrpSpPr>
          <p:cNvPr id="17" name="Gruppo 16"/>
          <p:cNvGrpSpPr/>
          <p:nvPr/>
        </p:nvGrpSpPr>
        <p:grpSpPr>
          <a:xfrm>
            <a:off x="4371817" y="299"/>
            <a:ext cx="4772183" cy="2986562"/>
            <a:chOff x="3779912" y="0"/>
            <a:chExt cx="5364088" cy="3356992"/>
          </a:xfrm>
        </p:grpSpPr>
        <p:pic>
          <p:nvPicPr>
            <p:cNvPr id="18" name="Immagine 17"/>
            <p:cNvPicPr>
              <a:picLocks noChangeAspect="1"/>
            </p:cNvPicPr>
            <p:nvPr/>
          </p:nvPicPr>
          <p:blipFill rotWithShape="1">
            <a:blip r:embed="rId3" cstate="print">
              <a:clrChange>
                <a:clrFrom>
                  <a:srgbClr val="F2F2F4"/>
                </a:clrFrom>
                <a:clrTo>
                  <a:srgbClr val="F2F2F4">
                    <a:alpha val="0"/>
                  </a:srgbClr>
                </a:clrTo>
              </a:clrChange>
              <a:extLst>
                <a:ext uri="{28A0092B-C50C-407E-A947-70E740481C1C}">
                  <a14:useLocalDpi xmlns:a14="http://schemas.microsoft.com/office/drawing/2010/main" val="0"/>
                </a:ext>
              </a:extLst>
            </a:blip>
            <a:srcRect l="5113" t="7476" r="5900" b="12200"/>
            <a:stretch/>
          </p:blipFill>
          <p:spPr>
            <a:xfrm>
              <a:off x="3804790" y="0"/>
              <a:ext cx="5339210" cy="3212976"/>
            </a:xfrm>
            <a:prstGeom prst="rect">
              <a:avLst/>
            </a:prstGeom>
          </p:spPr>
        </p:pic>
        <p:sp>
          <p:nvSpPr>
            <p:cNvPr id="19" name="Rettangolo 18"/>
            <p:cNvSpPr/>
            <p:nvPr/>
          </p:nvSpPr>
          <p:spPr>
            <a:xfrm>
              <a:off x="3779912" y="1700808"/>
              <a:ext cx="2304256" cy="16561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1" name="Text Box 231"/>
          <p:cNvSpPr txBox="1">
            <a:spLocks noChangeArrowheads="1"/>
          </p:cNvSpPr>
          <p:nvPr/>
        </p:nvSpPr>
        <p:spPr bwMode="auto">
          <a:xfrm>
            <a:off x="506765" y="1481428"/>
            <a:ext cx="2102344" cy="371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51435" tIns="25718" rIns="51435" bIns="25718" anchor="t" anchorCtr="0" upright="1">
            <a:noAutofit/>
          </a:bodyPr>
          <a:lstStyle/>
          <a:p>
            <a:pPr>
              <a:lnSpc>
                <a:spcPct val="115000"/>
              </a:lnSpc>
            </a:pPr>
            <a:r>
              <a:rPr lang="it-IT" sz="825" spc="79" dirty="0">
                <a:solidFill>
                  <a:schemeClr val="bg1"/>
                </a:solidFill>
                <a:ea typeface="Calibri" panose="020F0502020204030204" pitchFamily="34" charset="0"/>
                <a:cs typeface="Arial" panose="020B0604020202020204" pitchFamily="34" charset="0"/>
              </a:rPr>
              <a:t>Direzione centrale lavoro, formazione, istruzione e famiglia</a:t>
            </a:r>
            <a:endParaRPr lang="it-IT" sz="825" dirty="0">
              <a:solidFill>
                <a:schemeClr val="bg1"/>
              </a:solidFill>
              <a:ea typeface="Calibri" panose="020F0502020204030204" pitchFamily="34" charset="0"/>
              <a:cs typeface="Arial" panose="020B0604020202020204" pitchFamily="34" charset="0"/>
            </a:endParaRPr>
          </a:p>
        </p:txBody>
      </p:sp>
      <p:sp>
        <p:nvSpPr>
          <p:cNvPr id="2" name="Rettangolo 1"/>
          <p:cNvSpPr/>
          <p:nvPr/>
        </p:nvSpPr>
        <p:spPr>
          <a:xfrm>
            <a:off x="293361" y="1735884"/>
            <a:ext cx="7272808" cy="4901342"/>
          </a:xfrm>
          <a:prstGeom prst="rect">
            <a:avLst/>
          </a:prstGeom>
        </p:spPr>
        <p:txBody>
          <a:bodyPr wrap="square">
            <a:spAutoFit/>
          </a:bodyPr>
          <a:lstStyle/>
          <a:p>
            <a:pPr>
              <a:lnSpc>
                <a:spcPts val="7600"/>
              </a:lnSpc>
            </a:pPr>
            <a:r>
              <a:rPr lang="it-IT" sz="8000" b="1" cap="all" dirty="0" smtClean="0">
                <a:solidFill>
                  <a:srgbClr val="00B0F0"/>
                </a:solidFill>
              </a:rPr>
              <a:t>UKRAINIAN</a:t>
            </a:r>
          </a:p>
          <a:p>
            <a:pPr>
              <a:lnSpc>
                <a:spcPts val="7600"/>
              </a:lnSpc>
            </a:pPr>
            <a:r>
              <a:rPr lang="it-IT" sz="8000" b="1" cap="all" dirty="0" smtClean="0">
                <a:solidFill>
                  <a:srgbClr val="00B0F0"/>
                </a:solidFill>
              </a:rPr>
              <a:t>EMERGENCY</a:t>
            </a:r>
            <a:endParaRPr lang="it-IT" sz="8000" b="1" cap="all" dirty="0">
              <a:solidFill>
                <a:srgbClr val="00B0F0"/>
              </a:solidFill>
            </a:endParaRPr>
          </a:p>
          <a:p>
            <a:pPr>
              <a:lnSpc>
                <a:spcPts val="4300"/>
              </a:lnSpc>
            </a:pPr>
            <a:r>
              <a:rPr lang="en-US" sz="4000" b="1" cap="all" dirty="0">
                <a:solidFill>
                  <a:schemeClr val="tx2"/>
                </a:solidFill>
              </a:rPr>
              <a:t>informative </a:t>
            </a:r>
            <a:r>
              <a:rPr lang="en-US" sz="4000" b="1" cap="all" dirty="0" smtClean="0">
                <a:solidFill>
                  <a:schemeClr val="tx2"/>
                </a:solidFill>
              </a:rPr>
              <a:t>workshops</a:t>
            </a:r>
          </a:p>
          <a:p>
            <a:pPr>
              <a:lnSpc>
                <a:spcPts val="4300"/>
              </a:lnSpc>
            </a:pPr>
            <a:r>
              <a:rPr lang="en-US" sz="4000" b="1" cap="all" dirty="0" smtClean="0">
                <a:solidFill>
                  <a:schemeClr val="tx2"/>
                </a:solidFill>
              </a:rPr>
              <a:t>on </a:t>
            </a:r>
            <a:r>
              <a:rPr lang="en-US" sz="4000" b="1" cap="all" dirty="0">
                <a:solidFill>
                  <a:schemeClr val="tx2"/>
                </a:solidFill>
              </a:rPr>
              <a:t>regional </a:t>
            </a:r>
            <a:r>
              <a:rPr lang="en-US" sz="4000" b="1" cap="all" dirty="0" err="1">
                <a:solidFill>
                  <a:schemeClr val="tx2"/>
                </a:solidFill>
              </a:rPr>
              <a:t>labour</a:t>
            </a:r>
            <a:r>
              <a:rPr lang="en-US" sz="4000" b="1" cap="all" dirty="0">
                <a:solidFill>
                  <a:schemeClr val="tx2"/>
                </a:solidFill>
              </a:rPr>
              <a:t> market and education systems</a:t>
            </a:r>
            <a:endParaRPr lang="it-IT" sz="4000" b="1" cap="all" dirty="0">
              <a:solidFill>
                <a:schemeClr val="tx2"/>
              </a:solidFill>
            </a:endParaRPr>
          </a:p>
          <a:p>
            <a:pPr>
              <a:lnSpc>
                <a:spcPts val="4300"/>
              </a:lnSpc>
            </a:pPr>
            <a:endParaRPr lang="it-IT" sz="4000" b="1" cap="all" dirty="0"/>
          </a:p>
          <a:p>
            <a:pPr>
              <a:lnSpc>
                <a:spcPts val="4300"/>
              </a:lnSpc>
            </a:pPr>
            <a:endParaRPr lang="it-IT" sz="4000" b="1" cap="all" dirty="0"/>
          </a:p>
        </p:txBody>
      </p:sp>
      <p:sp>
        <p:nvSpPr>
          <p:cNvPr id="4" name="Rettangolo 3"/>
          <p:cNvSpPr/>
          <p:nvPr/>
        </p:nvSpPr>
        <p:spPr>
          <a:xfrm>
            <a:off x="-144543" y="6165304"/>
            <a:ext cx="9144000" cy="606833"/>
          </a:xfrm>
          <a:prstGeom prst="rect">
            <a:avLst/>
          </a:prstGeom>
        </p:spPr>
        <p:txBody>
          <a:bodyPr wrap="square">
            <a:spAutoFit/>
          </a:bodyPr>
          <a:lstStyle/>
          <a:p>
            <a:pPr algn="r">
              <a:lnSpc>
                <a:spcPts val="2000"/>
              </a:lnSpc>
            </a:pPr>
            <a:r>
              <a:rPr lang="it-IT" sz="1600" dirty="0">
                <a:solidFill>
                  <a:schemeClr val="tx2">
                    <a:lumMod val="60000"/>
                    <a:lumOff val="40000"/>
                  </a:schemeClr>
                </a:solidFill>
              </a:rPr>
              <a:t>Direzione centrale lavoro, </a:t>
            </a:r>
            <a:endParaRPr lang="it-IT" sz="1600" dirty="0" smtClean="0">
              <a:solidFill>
                <a:schemeClr val="tx2">
                  <a:lumMod val="60000"/>
                  <a:lumOff val="40000"/>
                </a:schemeClr>
              </a:solidFill>
            </a:endParaRPr>
          </a:p>
          <a:p>
            <a:pPr algn="r">
              <a:lnSpc>
                <a:spcPts val="2000"/>
              </a:lnSpc>
            </a:pPr>
            <a:r>
              <a:rPr lang="it-IT" sz="1600" dirty="0" smtClean="0">
                <a:solidFill>
                  <a:schemeClr val="tx2">
                    <a:lumMod val="60000"/>
                    <a:lumOff val="40000"/>
                  </a:schemeClr>
                </a:solidFill>
              </a:rPr>
              <a:t>formazione</a:t>
            </a:r>
            <a:r>
              <a:rPr lang="it-IT" sz="1600" dirty="0">
                <a:solidFill>
                  <a:schemeClr val="tx2">
                    <a:lumMod val="60000"/>
                    <a:lumOff val="40000"/>
                  </a:schemeClr>
                </a:solidFill>
              </a:rPr>
              <a:t>, istruzione e famiglia</a:t>
            </a:r>
          </a:p>
        </p:txBody>
      </p:sp>
      <p:pic>
        <p:nvPicPr>
          <p:cNvPr id="20" name="Immagine 19"/>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4850" b="74151"/>
          <a:stretch/>
        </p:blipFill>
        <p:spPr>
          <a:xfrm>
            <a:off x="0" y="-89417"/>
            <a:ext cx="9127546" cy="1916758"/>
          </a:xfrm>
          <a:prstGeom prst="rect">
            <a:avLst/>
          </a:prstGeom>
        </p:spPr>
      </p:pic>
      <p:pic>
        <p:nvPicPr>
          <p:cNvPr id="13" name="Immagine 12"/>
          <p:cNvPicPr>
            <a:picLocks noChangeAspect="1"/>
          </p:cNvPicPr>
          <p:nvPr/>
        </p:nvPicPr>
        <p:blipFill rotWithShape="1">
          <a:blip r:embed="rId5"/>
          <a:srcRect l="3143" r="1"/>
          <a:stretch/>
        </p:blipFill>
        <p:spPr>
          <a:xfrm>
            <a:off x="3895683" y="5692564"/>
            <a:ext cx="480644" cy="583679"/>
          </a:xfrm>
          <a:prstGeom prst="rect">
            <a:avLst/>
          </a:prstGeom>
          <a:ln>
            <a:noFill/>
          </a:ln>
          <a:effectLst/>
        </p:spPr>
      </p:pic>
      <p:pic>
        <p:nvPicPr>
          <p:cNvPr id="14" name="Immagin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70954" y="5841989"/>
            <a:ext cx="990980" cy="450493"/>
          </a:xfrm>
          <a:prstGeom prst="rect">
            <a:avLst/>
          </a:prstGeom>
          <a:ln>
            <a:noFill/>
          </a:ln>
          <a:effectLst/>
        </p:spPr>
      </p:pic>
      <p:pic>
        <p:nvPicPr>
          <p:cNvPr id="16" name="Picture 2" descr="Regione Autonoma Friuli Venezia Giulia - Il Servizio SI.CON.TE"/>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5045" t="3450" r="3394" b="2979"/>
          <a:stretch/>
        </p:blipFill>
        <p:spPr bwMode="auto">
          <a:xfrm>
            <a:off x="5426406" y="5777924"/>
            <a:ext cx="441738" cy="451446"/>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21" name="Immagine 20"/>
          <p:cNvPicPr/>
          <p:nvPr/>
        </p:nvPicPr>
        <p:blipFill rotWithShape="1">
          <a:blip r:embed="rId8"/>
          <a:srcRect l="69517" t="18900" r="17487" b="76712"/>
          <a:stretch/>
        </p:blipFill>
        <p:spPr bwMode="auto">
          <a:xfrm>
            <a:off x="2281033" y="5919455"/>
            <a:ext cx="1476998" cy="356788"/>
          </a:xfrm>
          <a:prstGeom prst="rect">
            <a:avLst/>
          </a:prstGeom>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65491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50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50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nodeType="clickEffect">
                                  <p:stCondLst>
                                    <p:cond delay="50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uppo 24">
            <a:extLst>
              <a:ext uri="{FF2B5EF4-FFF2-40B4-BE49-F238E27FC236}">
                <a16:creationId xmlns:a16="http://schemas.microsoft.com/office/drawing/2014/main" id="{E0EA41CD-E9CA-334E-B669-DC14E383D942}"/>
              </a:ext>
            </a:extLst>
          </p:cNvPr>
          <p:cNvGrpSpPr/>
          <p:nvPr/>
        </p:nvGrpSpPr>
        <p:grpSpPr>
          <a:xfrm>
            <a:off x="-9937" y="6253727"/>
            <a:ext cx="4859339" cy="604272"/>
            <a:chOff x="-9937" y="6052929"/>
            <a:chExt cx="6474089" cy="805070"/>
          </a:xfrm>
        </p:grpSpPr>
        <p:sp>
          <p:nvSpPr>
            <p:cNvPr id="29" name="Rettangolo 28">
              <a:extLst>
                <a:ext uri="{FF2B5EF4-FFF2-40B4-BE49-F238E27FC236}">
                  <a16:creationId xmlns:a16="http://schemas.microsoft.com/office/drawing/2014/main" id="{D1F4463D-DA59-254E-B183-D282A4597AFC}"/>
                </a:ext>
              </a:extLst>
            </p:cNvPr>
            <p:cNvSpPr/>
            <p:nvPr/>
          </p:nvSpPr>
          <p:spPr>
            <a:xfrm>
              <a:off x="-9937"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Rettangolo 29">
              <a:extLst>
                <a:ext uri="{FF2B5EF4-FFF2-40B4-BE49-F238E27FC236}">
                  <a16:creationId xmlns:a16="http://schemas.microsoft.com/office/drawing/2014/main" id="{E4ADDAA7-7242-E34A-8EB6-0BE9313FC348}"/>
                </a:ext>
              </a:extLst>
            </p:cNvPr>
            <p:cNvSpPr/>
            <p:nvPr/>
          </p:nvSpPr>
          <p:spPr>
            <a:xfrm>
              <a:off x="327993"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Rettangolo 30">
              <a:extLst>
                <a:ext uri="{FF2B5EF4-FFF2-40B4-BE49-F238E27FC236}">
                  <a16:creationId xmlns:a16="http://schemas.microsoft.com/office/drawing/2014/main" id="{9869BD4F-9AF0-B542-903D-47C39181B9A4}"/>
                </a:ext>
              </a:extLst>
            </p:cNvPr>
            <p:cNvSpPr/>
            <p:nvPr/>
          </p:nvSpPr>
          <p:spPr>
            <a:xfrm>
              <a:off x="685802"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Rettangolo 31">
              <a:extLst>
                <a:ext uri="{FF2B5EF4-FFF2-40B4-BE49-F238E27FC236}">
                  <a16:creationId xmlns:a16="http://schemas.microsoft.com/office/drawing/2014/main" id="{873BC80D-5AB7-094A-B05E-0CCDA87F9369}"/>
                </a:ext>
              </a:extLst>
            </p:cNvPr>
            <p:cNvSpPr/>
            <p:nvPr/>
          </p:nvSpPr>
          <p:spPr>
            <a:xfrm>
              <a:off x="1033672"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Rettangolo 32">
              <a:extLst>
                <a:ext uri="{FF2B5EF4-FFF2-40B4-BE49-F238E27FC236}">
                  <a16:creationId xmlns:a16="http://schemas.microsoft.com/office/drawing/2014/main" id="{2E59B0C2-F47C-DE4B-84E1-623F11FC4A01}"/>
                </a:ext>
              </a:extLst>
            </p:cNvPr>
            <p:cNvSpPr/>
            <p:nvPr/>
          </p:nvSpPr>
          <p:spPr>
            <a:xfrm>
              <a:off x="1381541"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Rettangolo 33">
              <a:extLst>
                <a:ext uri="{FF2B5EF4-FFF2-40B4-BE49-F238E27FC236}">
                  <a16:creationId xmlns:a16="http://schemas.microsoft.com/office/drawing/2014/main" id="{2E28A166-BA73-4B44-9D96-E14A751D3119}"/>
                </a:ext>
              </a:extLst>
            </p:cNvPr>
            <p:cNvSpPr/>
            <p:nvPr/>
          </p:nvSpPr>
          <p:spPr>
            <a:xfrm>
              <a:off x="1739350"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Rettangolo 34">
              <a:extLst>
                <a:ext uri="{FF2B5EF4-FFF2-40B4-BE49-F238E27FC236}">
                  <a16:creationId xmlns:a16="http://schemas.microsoft.com/office/drawing/2014/main" id="{D59E4258-754D-BD48-9142-0798A1F56B80}"/>
                </a:ext>
              </a:extLst>
            </p:cNvPr>
            <p:cNvSpPr/>
            <p:nvPr/>
          </p:nvSpPr>
          <p:spPr>
            <a:xfrm>
              <a:off x="2087220"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Rettangolo 35">
              <a:extLst>
                <a:ext uri="{FF2B5EF4-FFF2-40B4-BE49-F238E27FC236}">
                  <a16:creationId xmlns:a16="http://schemas.microsoft.com/office/drawing/2014/main" id="{06E268A0-71CA-AB45-9C95-45BF6E93F42A}"/>
                </a:ext>
              </a:extLst>
            </p:cNvPr>
            <p:cNvSpPr/>
            <p:nvPr/>
          </p:nvSpPr>
          <p:spPr>
            <a:xfrm>
              <a:off x="2425150"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Rettangolo 36">
              <a:extLst>
                <a:ext uri="{FF2B5EF4-FFF2-40B4-BE49-F238E27FC236}">
                  <a16:creationId xmlns:a16="http://schemas.microsoft.com/office/drawing/2014/main" id="{5E367434-DD1E-ED49-BA97-83457EFD2369}"/>
                </a:ext>
              </a:extLst>
            </p:cNvPr>
            <p:cNvSpPr/>
            <p:nvPr/>
          </p:nvSpPr>
          <p:spPr>
            <a:xfrm>
              <a:off x="2782959"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Rettangolo 37">
              <a:extLst>
                <a:ext uri="{FF2B5EF4-FFF2-40B4-BE49-F238E27FC236}">
                  <a16:creationId xmlns:a16="http://schemas.microsoft.com/office/drawing/2014/main" id="{4A69D656-4A80-8545-B273-0BCFED9A1A20}"/>
                </a:ext>
              </a:extLst>
            </p:cNvPr>
            <p:cNvSpPr/>
            <p:nvPr/>
          </p:nvSpPr>
          <p:spPr>
            <a:xfrm>
              <a:off x="3130829"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9" name="Immagine 38">
              <a:extLst>
                <a:ext uri="{FF2B5EF4-FFF2-40B4-BE49-F238E27FC236}">
                  <a16:creationId xmlns:a16="http://schemas.microsoft.com/office/drawing/2014/main" id="{8A539EA5-6D14-E14B-BC7D-B37F276DF7E6}"/>
                </a:ext>
              </a:extLst>
            </p:cNvPr>
            <p:cNvPicPr>
              <a:picLocks noChangeAspect="1"/>
            </p:cNvPicPr>
            <p:nvPr/>
          </p:nvPicPr>
          <p:blipFill rotWithShape="1">
            <a:blip r:embed="rId3"/>
            <a:srcRect b="33079"/>
            <a:stretch/>
          </p:blipFill>
          <p:spPr>
            <a:xfrm>
              <a:off x="3478699" y="6052929"/>
              <a:ext cx="2985453" cy="745436"/>
            </a:xfrm>
            <a:prstGeom prst="rect">
              <a:avLst/>
            </a:prstGeom>
          </p:spPr>
        </p:pic>
      </p:grpSp>
      <p:sp>
        <p:nvSpPr>
          <p:cNvPr id="16" name="Title 1"/>
          <p:cNvSpPr txBox="1">
            <a:spLocks/>
          </p:cNvSpPr>
          <p:nvPr/>
        </p:nvSpPr>
        <p:spPr>
          <a:xfrm>
            <a:off x="217795" y="388674"/>
            <a:ext cx="8385395" cy="1124744"/>
          </a:xfrm>
          <a:prstGeom prst="rect">
            <a:avLst/>
          </a:prstGeom>
          <a:noFill/>
          <a:ln>
            <a:noFill/>
          </a:ln>
        </p:spPr>
        <p:txBody>
          <a:bodyPr vert="horz" lIns="91440" tIns="45720" rIns="91440" bIns="45720" rtlCol="0" anchor="b">
            <a:noAutofit/>
          </a:bodyPr>
          <a:lstStyle>
            <a:lvl1pPr algn="ctr" defTabSz="914400" rtl="0" eaLnBrk="1" latinLnBrk="0" hangingPunct="1">
              <a:spcBef>
                <a:spcPct val="0"/>
              </a:spcBef>
              <a:buNone/>
              <a:defRPr sz="6000" kern="1200">
                <a:solidFill>
                  <a:schemeClr val="tx1"/>
                </a:solidFill>
                <a:latin typeface="+mj-lt"/>
                <a:ea typeface="+mj-ea"/>
                <a:cs typeface="+mj-cs"/>
              </a:defRPr>
            </a:lvl1pPr>
          </a:lstStyle>
          <a:p>
            <a:pPr algn="l" fontAlgn="auto">
              <a:lnSpc>
                <a:spcPts val="3200"/>
              </a:lnSpc>
              <a:spcAft>
                <a:spcPts val="0"/>
              </a:spcAft>
            </a:pPr>
            <a:r>
              <a:rPr lang="en-US" sz="4000" b="1" cap="all" dirty="0">
                <a:solidFill>
                  <a:schemeClr val="accent1"/>
                </a:solidFill>
                <a:latin typeface="DecimaWE Rg" panose="02000000000000000000" pitchFamily="2" charset="0"/>
              </a:rPr>
              <a:t>The Italian </a:t>
            </a:r>
            <a:r>
              <a:rPr lang="en-US" sz="4000" b="1" cap="all" dirty="0" err="1">
                <a:solidFill>
                  <a:schemeClr val="accent1"/>
                </a:solidFill>
                <a:latin typeface="DecimaWE Rg" panose="02000000000000000000" pitchFamily="2" charset="0"/>
              </a:rPr>
              <a:t>labour</a:t>
            </a:r>
            <a:r>
              <a:rPr lang="en-US" sz="4000" b="1" cap="all" dirty="0">
                <a:solidFill>
                  <a:schemeClr val="accent1"/>
                </a:solidFill>
                <a:latin typeface="DecimaWE Rg" panose="02000000000000000000" pitchFamily="2" charset="0"/>
              </a:rPr>
              <a:t> market: </a:t>
            </a:r>
            <a:r>
              <a:rPr lang="en-US" sz="4000" b="1" cap="all" dirty="0" smtClean="0">
                <a:solidFill>
                  <a:schemeClr val="accent1"/>
                </a:solidFill>
                <a:latin typeface="DecimaWE Rg" panose="02000000000000000000" pitchFamily="2" charset="0"/>
              </a:rPr>
              <a:t>	</a:t>
            </a:r>
            <a:r>
              <a:rPr lang="en-US" sz="4000" b="1" cap="all" dirty="0" smtClean="0">
                <a:latin typeface="DecimaWE Rg" panose="02000000000000000000" pitchFamily="2" charset="0"/>
              </a:rPr>
              <a:t>general overview</a:t>
            </a:r>
          </a:p>
          <a:p>
            <a:pPr algn="l" fontAlgn="auto">
              <a:lnSpc>
                <a:spcPts val="3200"/>
              </a:lnSpc>
              <a:spcAft>
                <a:spcPts val="0"/>
              </a:spcAft>
            </a:pPr>
            <a:r>
              <a:rPr lang="en-US" sz="4000" b="1" cap="all" dirty="0" smtClean="0">
                <a:latin typeface="DecimaWE Rg" panose="02000000000000000000" pitchFamily="2" charset="0"/>
              </a:rPr>
              <a:t>	on </a:t>
            </a:r>
            <a:r>
              <a:rPr lang="en-US" sz="4000" b="1" cap="all" dirty="0">
                <a:latin typeface="DecimaWE Rg" panose="02000000000000000000" pitchFamily="2" charset="0"/>
              </a:rPr>
              <a:t>contract types</a:t>
            </a:r>
            <a:r>
              <a:rPr lang="it-IT" sz="4000" b="1" cap="all" dirty="0">
                <a:latin typeface="DecimaWE Rg" panose="02000000000000000000" pitchFamily="2" charset="0"/>
              </a:rPr>
              <a:t> </a:t>
            </a:r>
          </a:p>
        </p:txBody>
      </p:sp>
      <p:sp>
        <p:nvSpPr>
          <p:cNvPr id="18" name="Rettangolo 17"/>
          <p:cNvSpPr/>
          <p:nvPr/>
        </p:nvSpPr>
        <p:spPr>
          <a:xfrm>
            <a:off x="232434" y="1909292"/>
            <a:ext cx="5186784" cy="3323987"/>
          </a:xfrm>
          <a:prstGeom prst="rect">
            <a:avLst/>
          </a:prstGeom>
          <a:solidFill>
            <a:schemeClr val="accent5">
              <a:lumMod val="20000"/>
              <a:lumOff val="80000"/>
            </a:schemeClr>
          </a:solidFill>
          <a:ln w="38100">
            <a:noFill/>
          </a:ln>
        </p:spPr>
        <p:style>
          <a:lnRef idx="2">
            <a:schemeClr val="accent1"/>
          </a:lnRef>
          <a:fillRef idx="1">
            <a:schemeClr val="lt1"/>
          </a:fillRef>
          <a:effectRef idx="0">
            <a:schemeClr val="accent1"/>
          </a:effectRef>
          <a:fontRef idx="minor">
            <a:schemeClr val="dk1"/>
          </a:fontRef>
        </p:style>
        <p:txBody>
          <a:bodyPr wrap="square">
            <a:spAutoFit/>
          </a:bodyPr>
          <a:lstStyle/>
          <a:p>
            <a:endParaRPr lang="en-US" sz="1400" b="1" dirty="0" smtClean="0">
              <a:latin typeface="DecimaWE Rg" panose="02000000000000000000" pitchFamily="2" charset="0"/>
            </a:endParaRPr>
          </a:p>
          <a:p>
            <a:endParaRPr lang="en-US" sz="1400" b="1" dirty="0">
              <a:latin typeface="DecimaWE Rg" panose="02000000000000000000" pitchFamily="2" charset="0"/>
            </a:endParaRPr>
          </a:p>
          <a:p>
            <a:endParaRPr lang="en-US" sz="1400" b="1" dirty="0" smtClean="0">
              <a:latin typeface="DecimaWE Rg" panose="02000000000000000000" pitchFamily="2" charset="0"/>
            </a:endParaRPr>
          </a:p>
          <a:p>
            <a:endParaRPr lang="en-US" sz="1400" b="1" dirty="0" smtClean="0">
              <a:latin typeface="DecimaWE Rg" panose="02000000000000000000" pitchFamily="2" charset="0"/>
            </a:endParaRPr>
          </a:p>
          <a:p>
            <a:r>
              <a:rPr lang="en-US" sz="1400" b="1" dirty="0" smtClean="0">
                <a:latin typeface="DecimaWE Rg" panose="02000000000000000000" pitchFamily="2" charset="0"/>
              </a:rPr>
              <a:t>Permanent contract </a:t>
            </a:r>
            <a:r>
              <a:rPr lang="en-US" sz="1400" dirty="0" smtClean="0">
                <a:latin typeface="DecimaWE Rg" panose="02000000000000000000" pitchFamily="2" charset="0"/>
              </a:rPr>
              <a:t>(</a:t>
            </a:r>
            <a:r>
              <a:rPr lang="en-US" sz="1400" dirty="0" err="1" smtClean="0">
                <a:latin typeface="DecimaWE Rg" panose="02000000000000000000" pitchFamily="2" charset="0"/>
              </a:rPr>
              <a:t>contratto</a:t>
            </a:r>
            <a:r>
              <a:rPr lang="en-US" sz="1400" dirty="0" smtClean="0">
                <a:latin typeface="DecimaWE Rg" panose="02000000000000000000" pitchFamily="2" charset="0"/>
              </a:rPr>
              <a:t> a tempo </a:t>
            </a:r>
            <a:r>
              <a:rPr lang="en-US" sz="1400" dirty="0" err="1" smtClean="0">
                <a:latin typeface="DecimaWE Rg" panose="02000000000000000000" pitchFamily="2" charset="0"/>
              </a:rPr>
              <a:t>indeterminato</a:t>
            </a:r>
            <a:r>
              <a:rPr lang="en-US" sz="1400" dirty="0" smtClean="0">
                <a:latin typeface="DecimaWE Rg" panose="02000000000000000000" pitchFamily="2" charset="0"/>
              </a:rPr>
              <a:t>)</a:t>
            </a:r>
            <a:endParaRPr lang="en-US" sz="1400" dirty="0">
              <a:latin typeface="DecimaWE Rg" panose="02000000000000000000" pitchFamily="2" charset="0"/>
            </a:endParaRPr>
          </a:p>
          <a:p>
            <a:r>
              <a:rPr lang="en-US" sz="1400" b="1" dirty="0">
                <a:latin typeface="DecimaWE Rg" panose="02000000000000000000" pitchFamily="2" charset="0"/>
              </a:rPr>
              <a:t>Fixed-term </a:t>
            </a:r>
            <a:r>
              <a:rPr lang="en-US" sz="1400" b="1" dirty="0" smtClean="0">
                <a:latin typeface="DecimaWE Rg" panose="02000000000000000000" pitchFamily="2" charset="0"/>
              </a:rPr>
              <a:t>contract </a:t>
            </a:r>
            <a:r>
              <a:rPr lang="en-US" sz="1400" dirty="0" smtClean="0">
                <a:latin typeface="DecimaWE Rg" panose="02000000000000000000" pitchFamily="2" charset="0"/>
              </a:rPr>
              <a:t>(</a:t>
            </a:r>
            <a:r>
              <a:rPr lang="en-US" sz="1400" dirty="0" err="1" smtClean="0">
                <a:latin typeface="DecimaWE Rg" panose="02000000000000000000" pitchFamily="2" charset="0"/>
              </a:rPr>
              <a:t>contratto</a:t>
            </a:r>
            <a:r>
              <a:rPr lang="en-US" sz="1400" dirty="0" smtClean="0">
                <a:latin typeface="DecimaWE Rg" panose="02000000000000000000" pitchFamily="2" charset="0"/>
              </a:rPr>
              <a:t> a tempo </a:t>
            </a:r>
            <a:r>
              <a:rPr lang="en-US" sz="1400" dirty="0" err="1" smtClean="0">
                <a:latin typeface="DecimaWE Rg" panose="02000000000000000000" pitchFamily="2" charset="0"/>
              </a:rPr>
              <a:t>determinato</a:t>
            </a:r>
            <a:r>
              <a:rPr lang="en-US" sz="1400" dirty="0" smtClean="0">
                <a:latin typeface="DecimaWE Rg" panose="02000000000000000000" pitchFamily="2" charset="0"/>
              </a:rPr>
              <a:t>)</a:t>
            </a:r>
          </a:p>
          <a:p>
            <a:r>
              <a:rPr lang="it-IT" sz="1400" b="1" dirty="0" err="1" smtClean="0">
                <a:latin typeface="DecimaWE Rg" panose="02000000000000000000" pitchFamily="2" charset="0"/>
              </a:rPr>
              <a:t>Seasonal</a:t>
            </a:r>
            <a:r>
              <a:rPr lang="it-IT" sz="1400" b="1" dirty="0" smtClean="0">
                <a:latin typeface="DecimaWE Rg" panose="02000000000000000000" pitchFamily="2" charset="0"/>
              </a:rPr>
              <a:t> </a:t>
            </a:r>
            <a:r>
              <a:rPr lang="it-IT" sz="1400" b="1" dirty="0">
                <a:latin typeface="DecimaWE Rg" panose="02000000000000000000" pitchFamily="2" charset="0"/>
              </a:rPr>
              <a:t>work</a:t>
            </a:r>
            <a:r>
              <a:rPr lang="it-IT" sz="1400" dirty="0">
                <a:latin typeface="DecimaWE Rg" panose="02000000000000000000" pitchFamily="2" charset="0"/>
              </a:rPr>
              <a:t> (Lavoro stagionale) - </a:t>
            </a:r>
            <a:r>
              <a:rPr lang="it-IT" sz="1400" dirty="0" err="1">
                <a:latin typeface="DecimaWE Rg" panose="02000000000000000000" pitchFamily="2" charset="0"/>
              </a:rPr>
              <a:t>targeting</a:t>
            </a:r>
            <a:r>
              <a:rPr lang="it-IT" sz="1400" dirty="0">
                <a:latin typeface="DecimaWE Rg" panose="02000000000000000000" pitchFamily="2" charset="0"/>
              </a:rPr>
              <a:t> </a:t>
            </a:r>
            <a:r>
              <a:rPr lang="it-IT" sz="1400" dirty="0" err="1">
                <a:latin typeface="DecimaWE Rg" panose="02000000000000000000" pitchFamily="2" charset="0"/>
              </a:rPr>
              <a:t>specific</a:t>
            </a:r>
            <a:r>
              <a:rPr lang="it-IT" sz="1400" dirty="0">
                <a:latin typeface="DecimaWE Rg" panose="02000000000000000000" pitchFamily="2" charset="0"/>
              </a:rPr>
              <a:t> </a:t>
            </a:r>
            <a:r>
              <a:rPr lang="it-IT" sz="1400" dirty="0" err="1">
                <a:latin typeface="DecimaWE Rg" panose="02000000000000000000" pitchFamily="2" charset="0"/>
              </a:rPr>
              <a:t>sectors</a:t>
            </a:r>
            <a:r>
              <a:rPr lang="it-IT" sz="1400" dirty="0">
                <a:latin typeface="DecimaWE Rg" panose="02000000000000000000" pitchFamily="2" charset="0"/>
              </a:rPr>
              <a:t> (</a:t>
            </a:r>
            <a:r>
              <a:rPr lang="it-IT" sz="1400" dirty="0" err="1">
                <a:latin typeface="DecimaWE Rg" panose="02000000000000000000" pitchFamily="2" charset="0"/>
              </a:rPr>
              <a:t>as</a:t>
            </a:r>
            <a:r>
              <a:rPr lang="it-IT" sz="1400" dirty="0">
                <a:latin typeface="DecimaWE Rg" panose="02000000000000000000" pitchFamily="2" charset="0"/>
              </a:rPr>
              <a:t> e.g. </a:t>
            </a:r>
            <a:r>
              <a:rPr lang="it-IT" sz="1400" dirty="0" err="1">
                <a:latin typeface="DecimaWE Rg" panose="02000000000000000000" pitchFamily="2" charset="0"/>
              </a:rPr>
              <a:t>agriculture</a:t>
            </a:r>
            <a:r>
              <a:rPr lang="it-IT" sz="1400" dirty="0">
                <a:latin typeface="DecimaWE Rg" panose="02000000000000000000" pitchFamily="2" charset="0"/>
              </a:rPr>
              <a:t> or </a:t>
            </a:r>
            <a:r>
              <a:rPr lang="it-IT" sz="1400" dirty="0" err="1">
                <a:latin typeface="DecimaWE Rg" panose="02000000000000000000" pitchFamily="2" charset="0"/>
              </a:rPr>
              <a:t>tourism</a:t>
            </a:r>
            <a:r>
              <a:rPr lang="it-IT" sz="1400" dirty="0">
                <a:latin typeface="DecimaWE Rg" panose="02000000000000000000" pitchFamily="2" charset="0"/>
              </a:rPr>
              <a:t>) and more in general </a:t>
            </a:r>
            <a:r>
              <a:rPr lang="it-IT" sz="1400" dirty="0" err="1">
                <a:latin typeface="DecimaWE Rg" panose="02000000000000000000" pitchFamily="2" charset="0"/>
              </a:rPr>
              <a:t>applied</a:t>
            </a:r>
            <a:r>
              <a:rPr lang="it-IT" sz="1400" dirty="0">
                <a:latin typeface="DecimaWE Rg" panose="02000000000000000000" pitchFamily="2" charset="0"/>
              </a:rPr>
              <a:t> for </a:t>
            </a:r>
            <a:r>
              <a:rPr lang="it-IT" sz="1400" dirty="0" err="1">
                <a:latin typeface="DecimaWE Rg" panose="02000000000000000000" pitchFamily="2" charset="0"/>
              </a:rPr>
              <a:t>those</a:t>
            </a:r>
            <a:r>
              <a:rPr lang="it-IT" sz="1400" dirty="0">
                <a:latin typeface="DecimaWE Rg" panose="02000000000000000000" pitchFamily="2" charset="0"/>
              </a:rPr>
              <a:t> </a:t>
            </a:r>
            <a:r>
              <a:rPr lang="it-IT" sz="1400" dirty="0" err="1">
                <a:latin typeface="DecimaWE Rg" panose="02000000000000000000" pitchFamily="2" charset="0"/>
              </a:rPr>
              <a:t>activities</a:t>
            </a:r>
            <a:r>
              <a:rPr lang="it-IT" sz="1400" dirty="0">
                <a:latin typeface="DecimaWE Rg" panose="02000000000000000000" pitchFamily="2" charset="0"/>
              </a:rPr>
              <a:t> </a:t>
            </a:r>
            <a:r>
              <a:rPr lang="en-US" sz="1400" dirty="0">
                <a:latin typeface="DecimaWE Rg" panose="02000000000000000000" pitchFamily="2" charset="0"/>
              </a:rPr>
              <a:t>taking place in a specific period of the year, so without character of </a:t>
            </a:r>
            <a:r>
              <a:rPr lang="en-US" sz="1400" dirty="0" smtClean="0">
                <a:latin typeface="DecimaWE Rg" panose="02000000000000000000" pitchFamily="2" charset="0"/>
              </a:rPr>
              <a:t>continuity</a:t>
            </a:r>
            <a:endParaRPr lang="en-US" sz="1400" dirty="0">
              <a:latin typeface="DecimaWE Rg" panose="02000000000000000000" pitchFamily="2" charset="0"/>
            </a:endParaRPr>
          </a:p>
          <a:p>
            <a:r>
              <a:rPr lang="en-US" sz="1400" b="1" dirty="0" smtClean="0">
                <a:latin typeface="DecimaWE Rg" panose="02000000000000000000" pitchFamily="2" charset="0"/>
              </a:rPr>
              <a:t>Apprenticeship contract </a:t>
            </a:r>
            <a:r>
              <a:rPr lang="en-US" sz="1400" dirty="0" smtClean="0">
                <a:latin typeface="DecimaWE Rg" panose="02000000000000000000" pitchFamily="2" charset="0"/>
              </a:rPr>
              <a:t>(</a:t>
            </a:r>
            <a:r>
              <a:rPr lang="en-US" sz="1400" dirty="0" err="1" smtClean="0">
                <a:latin typeface="DecimaWE Rg" panose="02000000000000000000" pitchFamily="2" charset="0"/>
              </a:rPr>
              <a:t>Contratto</a:t>
            </a:r>
            <a:r>
              <a:rPr lang="en-US" sz="1400" dirty="0" smtClean="0">
                <a:latin typeface="DecimaWE Rg" panose="02000000000000000000" pitchFamily="2" charset="0"/>
              </a:rPr>
              <a:t> di </a:t>
            </a:r>
            <a:r>
              <a:rPr lang="en-US" sz="1400" dirty="0" err="1" smtClean="0">
                <a:latin typeface="DecimaWE Rg" panose="02000000000000000000" pitchFamily="2" charset="0"/>
              </a:rPr>
              <a:t>apprendistato</a:t>
            </a:r>
            <a:r>
              <a:rPr lang="en-US" sz="1400" dirty="0" smtClean="0">
                <a:latin typeface="DecimaWE Rg" panose="02000000000000000000" pitchFamily="2" charset="0"/>
              </a:rPr>
              <a:t>)</a:t>
            </a:r>
            <a:endParaRPr lang="en-US" sz="1400" dirty="0">
              <a:latin typeface="DecimaWE Rg" panose="02000000000000000000" pitchFamily="2" charset="0"/>
            </a:endParaRPr>
          </a:p>
          <a:p>
            <a:r>
              <a:rPr lang="en-US" sz="1400" b="1" dirty="0">
                <a:latin typeface="DecimaWE Rg" panose="02000000000000000000" pitchFamily="2" charset="0"/>
              </a:rPr>
              <a:t>Intermittent work </a:t>
            </a:r>
            <a:r>
              <a:rPr lang="en-US" sz="1400" b="1" dirty="0" smtClean="0">
                <a:latin typeface="DecimaWE Rg" panose="02000000000000000000" pitchFamily="2" charset="0"/>
              </a:rPr>
              <a:t>contract </a:t>
            </a:r>
            <a:r>
              <a:rPr lang="en-US" sz="1400" dirty="0" smtClean="0">
                <a:latin typeface="DecimaWE Rg" panose="02000000000000000000" pitchFamily="2" charset="0"/>
              </a:rPr>
              <a:t>(</a:t>
            </a:r>
            <a:r>
              <a:rPr lang="en-US" sz="1400" dirty="0" err="1" smtClean="0">
                <a:latin typeface="DecimaWE Rg" panose="02000000000000000000" pitchFamily="2" charset="0"/>
              </a:rPr>
              <a:t>Contratto</a:t>
            </a:r>
            <a:r>
              <a:rPr lang="en-US" sz="1400" dirty="0" smtClean="0">
                <a:latin typeface="DecimaWE Rg" panose="02000000000000000000" pitchFamily="2" charset="0"/>
              </a:rPr>
              <a:t> di lavoro </a:t>
            </a:r>
            <a:r>
              <a:rPr lang="en-US" sz="1400" dirty="0" err="1" smtClean="0">
                <a:latin typeface="DecimaWE Rg" panose="02000000000000000000" pitchFamily="2" charset="0"/>
              </a:rPr>
              <a:t>intermittente</a:t>
            </a:r>
            <a:r>
              <a:rPr lang="en-US" sz="1400" dirty="0" smtClean="0">
                <a:latin typeface="DecimaWE Rg" panose="02000000000000000000" pitchFamily="2" charset="0"/>
              </a:rPr>
              <a:t>)</a:t>
            </a:r>
            <a:endParaRPr lang="en-US" sz="1400" dirty="0">
              <a:latin typeface="DecimaWE Rg" panose="02000000000000000000" pitchFamily="2" charset="0"/>
            </a:endParaRPr>
          </a:p>
          <a:p>
            <a:r>
              <a:rPr lang="en-US" sz="1400" b="1" dirty="0">
                <a:latin typeface="DecimaWE Rg" panose="02000000000000000000" pitchFamily="2" charset="0"/>
              </a:rPr>
              <a:t>Staff leasing </a:t>
            </a:r>
            <a:r>
              <a:rPr lang="en-US" sz="1400" b="1" dirty="0" smtClean="0">
                <a:latin typeface="DecimaWE Rg" panose="02000000000000000000" pitchFamily="2" charset="0"/>
              </a:rPr>
              <a:t>contract </a:t>
            </a:r>
            <a:r>
              <a:rPr lang="en-US" sz="1400" dirty="0" smtClean="0">
                <a:latin typeface="DecimaWE Rg" panose="02000000000000000000" pitchFamily="2" charset="0"/>
              </a:rPr>
              <a:t>(</a:t>
            </a:r>
            <a:r>
              <a:rPr lang="en-US" sz="1400" dirty="0" err="1" smtClean="0">
                <a:latin typeface="DecimaWE Rg" panose="02000000000000000000" pitchFamily="2" charset="0"/>
              </a:rPr>
              <a:t>Contratto</a:t>
            </a:r>
            <a:r>
              <a:rPr lang="en-US" sz="1400" dirty="0" smtClean="0">
                <a:latin typeface="DecimaWE Rg" panose="02000000000000000000" pitchFamily="2" charset="0"/>
              </a:rPr>
              <a:t> di </a:t>
            </a:r>
            <a:r>
              <a:rPr lang="en-US" sz="1400" dirty="0" err="1" smtClean="0">
                <a:latin typeface="DecimaWE Rg" panose="02000000000000000000" pitchFamily="2" charset="0"/>
              </a:rPr>
              <a:t>somministrazione</a:t>
            </a:r>
            <a:r>
              <a:rPr lang="en-US" sz="1400" dirty="0" smtClean="0">
                <a:latin typeface="DecimaWE Rg" panose="02000000000000000000" pitchFamily="2" charset="0"/>
              </a:rPr>
              <a:t>)</a:t>
            </a:r>
            <a:endParaRPr lang="en-US" sz="1400" dirty="0">
              <a:latin typeface="DecimaWE Rg" panose="02000000000000000000" pitchFamily="2" charset="0"/>
            </a:endParaRPr>
          </a:p>
          <a:p>
            <a:r>
              <a:rPr lang="en-US" sz="1400" b="1" dirty="0" smtClean="0">
                <a:latin typeface="DecimaWE Rg" panose="02000000000000000000" pitchFamily="2" charset="0"/>
              </a:rPr>
              <a:t>Domestic work contracts </a:t>
            </a:r>
            <a:r>
              <a:rPr lang="en-US" sz="1400" dirty="0" smtClean="0">
                <a:latin typeface="DecimaWE Rg" panose="02000000000000000000" pitchFamily="2" charset="0"/>
              </a:rPr>
              <a:t>(</a:t>
            </a:r>
            <a:r>
              <a:rPr lang="en-US" sz="1400" dirty="0" err="1" smtClean="0">
                <a:latin typeface="DecimaWE Rg" panose="02000000000000000000" pitchFamily="2" charset="0"/>
              </a:rPr>
              <a:t>Contratti</a:t>
            </a:r>
            <a:r>
              <a:rPr lang="en-US" sz="1400" dirty="0" smtClean="0">
                <a:latin typeface="DecimaWE Rg" panose="02000000000000000000" pitchFamily="2" charset="0"/>
              </a:rPr>
              <a:t> di lavoro </a:t>
            </a:r>
            <a:r>
              <a:rPr lang="en-US" sz="1400" dirty="0" err="1" smtClean="0">
                <a:latin typeface="DecimaWE Rg" panose="02000000000000000000" pitchFamily="2" charset="0"/>
              </a:rPr>
              <a:t>domestico</a:t>
            </a:r>
            <a:r>
              <a:rPr lang="en-US" sz="1400" dirty="0" smtClean="0">
                <a:latin typeface="DecimaWE Rg" panose="02000000000000000000" pitchFamily="2" charset="0"/>
              </a:rPr>
              <a:t>: domestic help/maid, babysitter, personal care/assistance)</a:t>
            </a:r>
          </a:p>
        </p:txBody>
      </p:sp>
      <p:sp>
        <p:nvSpPr>
          <p:cNvPr id="19" name="Rettangolo 18"/>
          <p:cNvSpPr/>
          <p:nvPr/>
        </p:nvSpPr>
        <p:spPr>
          <a:xfrm>
            <a:off x="5553385" y="2378975"/>
            <a:ext cx="3366120" cy="2677656"/>
          </a:xfrm>
          <a:prstGeom prst="rect">
            <a:avLst/>
          </a:prstGeom>
          <a:solidFill>
            <a:schemeClr val="accent3">
              <a:lumMod val="20000"/>
              <a:lumOff val="80000"/>
            </a:schemeClr>
          </a:solidFill>
          <a:ln w="38100">
            <a:noFill/>
          </a:ln>
        </p:spPr>
        <p:style>
          <a:lnRef idx="2">
            <a:schemeClr val="accent4"/>
          </a:lnRef>
          <a:fillRef idx="1">
            <a:schemeClr val="lt1"/>
          </a:fillRef>
          <a:effectRef idx="0">
            <a:schemeClr val="accent4"/>
          </a:effectRef>
          <a:fontRef idx="minor">
            <a:schemeClr val="dk1"/>
          </a:fontRef>
        </p:style>
        <p:txBody>
          <a:bodyPr wrap="square">
            <a:spAutoFit/>
          </a:bodyPr>
          <a:lstStyle/>
          <a:p>
            <a:endParaRPr lang="en-US" sz="1400" dirty="0" smtClean="0">
              <a:latin typeface="DecimaWE Rg" panose="02000000000000000000" pitchFamily="2" charset="0"/>
            </a:endParaRPr>
          </a:p>
          <a:p>
            <a:endParaRPr lang="en-US" sz="1400" dirty="0">
              <a:latin typeface="DecimaWE Rg" panose="02000000000000000000" pitchFamily="2" charset="0"/>
            </a:endParaRPr>
          </a:p>
          <a:p>
            <a:endParaRPr lang="en-US" sz="1400" dirty="0" smtClean="0">
              <a:latin typeface="DecimaWE Rg" panose="02000000000000000000" pitchFamily="2" charset="0"/>
            </a:endParaRPr>
          </a:p>
          <a:p>
            <a:endParaRPr lang="en-US" sz="1400" dirty="0" smtClean="0">
              <a:latin typeface="DecimaWE Rg" panose="02000000000000000000" pitchFamily="2" charset="0"/>
            </a:endParaRPr>
          </a:p>
          <a:p>
            <a:r>
              <a:rPr lang="en-US" sz="1400" dirty="0" smtClean="0">
                <a:latin typeface="DecimaWE Rg" panose="02000000000000000000" pitchFamily="2" charset="0"/>
              </a:rPr>
              <a:t>The </a:t>
            </a:r>
            <a:r>
              <a:rPr lang="en-US" sz="1400" dirty="0">
                <a:latin typeface="DecimaWE Rg" panose="02000000000000000000" pitchFamily="2" charset="0"/>
              </a:rPr>
              <a:t>self-employed or independent worker is the person who undertakes to carry out, in return for payment, a work or a service mainly on his own account and without being </a:t>
            </a:r>
            <a:r>
              <a:rPr lang="en-US" sz="1400" dirty="0" smtClean="0">
                <a:latin typeface="DecimaWE Rg" panose="02000000000000000000" pitchFamily="2" charset="0"/>
              </a:rPr>
              <a:t>subordinate. </a:t>
            </a:r>
            <a:endParaRPr lang="en-US" sz="1400" dirty="0">
              <a:latin typeface="DecimaWE Rg" panose="02000000000000000000" pitchFamily="2" charset="0"/>
            </a:endParaRPr>
          </a:p>
          <a:p>
            <a:endParaRPr lang="en-US" sz="1400" dirty="0">
              <a:latin typeface="DecimaWE Rg" panose="02000000000000000000" pitchFamily="2" charset="0"/>
            </a:endParaRPr>
          </a:p>
          <a:p>
            <a:r>
              <a:rPr lang="en-US" sz="1400" dirty="0">
                <a:latin typeface="DecimaWE Rg" panose="02000000000000000000" pitchFamily="2" charset="0"/>
              </a:rPr>
              <a:t>Self-employed workers </a:t>
            </a:r>
            <a:r>
              <a:rPr lang="en-US" sz="1400" dirty="0" smtClean="0">
                <a:latin typeface="DecimaWE Rg" panose="02000000000000000000" pitchFamily="2" charset="0"/>
              </a:rPr>
              <a:t>are: </a:t>
            </a:r>
            <a:r>
              <a:rPr lang="en-US" sz="1400" dirty="0">
                <a:latin typeface="DecimaWE Rg" panose="02000000000000000000" pitchFamily="2" charset="0"/>
              </a:rPr>
              <a:t>entrepreneurs, farmers, traders, artisans and professionals</a:t>
            </a:r>
            <a:r>
              <a:rPr lang="en-US" sz="1400" dirty="0" smtClean="0">
                <a:latin typeface="DecimaWE Rg" panose="02000000000000000000" pitchFamily="2" charset="0"/>
              </a:rPr>
              <a:t>.</a:t>
            </a:r>
          </a:p>
        </p:txBody>
      </p:sp>
      <p:sp>
        <p:nvSpPr>
          <p:cNvPr id="2" name="Pentagono 1"/>
          <p:cNvSpPr/>
          <p:nvPr/>
        </p:nvSpPr>
        <p:spPr>
          <a:xfrm>
            <a:off x="14410" y="1527565"/>
            <a:ext cx="930541" cy="763454"/>
          </a:xfrm>
          <a:prstGeom prst="homePlat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Pentagono 23"/>
          <p:cNvSpPr/>
          <p:nvPr/>
        </p:nvSpPr>
        <p:spPr>
          <a:xfrm rot="10800000">
            <a:off x="8172400" y="1997248"/>
            <a:ext cx="971600" cy="763454"/>
          </a:xfrm>
          <a:prstGeom prst="homePlat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ettangolo 2"/>
          <p:cNvSpPr/>
          <p:nvPr/>
        </p:nvSpPr>
        <p:spPr>
          <a:xfrm>
            <a:off x="5502915" y="2441169"/>
            <a:ext cx="3366120" cy="690638"/>
          </a:xfrm>
          <a:prstGeom prst="rect">
            <a:avLst/>
          </a:prstGeom>
        </p:spPr>
        <p:txBody>
          <a:bodyPr wrap="square">
            <a:spAutoFit/>
          </a:bodyPr>
          <a:lstStyle/>
          <a:p>
            <a:pPr>
              <a:lnSpc>
                <a:spcPts val="2300"/>
              </a:lnSpc>
            </a:pPr>
            <a:r>
              <a:rPr lang="en-US" sz="2500" b="1" dirty="0" smtClean="0">
                <a:ea typeface="Open Sans" panose="020B0606030504020204" pitchFamily="34" charset="0"/>
                <a:cs typeface="Open Sans" panose="020B0606030504020204" pitchFamily="34" charset="0"/>
              </a:rPr>
              <a:t>AUTONOMOUS</a:t>
            </a:r>
          </a:p>
          <a:p>
            <a:pPr>
              <a:lnSpc>
                <a:spcPts val="2300"/>
              </a:lnSpc>
            </a:pPr>
            <a:r>
              <a:rPr lang="en-US" sz="2500" b="1" dirty="0" smtClean="0">
                <a:ea typeface="Open Sans" panose="020B0606030504020204" pitchFamily="34" charset="0"/>
                <a:cs typeface="Open Sans" panose="020B0606030504020204" pitchFamily="34" charset="0"/>
              </a:rPr>
              <a:t>(self-employment)</a:t>
            </a:r>
            <a:endParaRPr lang="en-US" sz="2500" b="1" dirty="0">
              <a:ea typeface="Open Sans" panose="020B0606030504020204" pitchFamily="34" charset="0"/>
              <a:cs typeface="Open Sans" panose="020B0606030504020204" pitchFamily="34" charset="0"/>
            </a:endParaRPr>
          </a:p>
        </p:txBody>
      </p:sp>
      <p:sp>
        <p:nvSpPr>
          <p:cNvPr id="26" name="Rettangolo 25"/>
          <p:cNvSpPr/>
          <p:nvPr/>
        </p:nvSpPr>
        <p:spPr>
          <a:xfrm>
            <a:off x="1640602" y="1980782"/>
            <a:ext cx="3712014" cy="690638"/>
          </a:xfrm>
          <a:prstGeom prst="rect">
            <a:avLst/>
          </a:prstGeom>
          <a:noFill/>
        </p:spPr>
        <p:txBody>
          <a:bodyPr wrap="square">
            <a:spAutoFit/>
          </a:bodyPr>
          <a:lstStyle/>
          <a:p>
            <a:pPr algn="r">
              <a:lnSpc>
                <a:spcPts val="2300"/>
              </a:lnSpc>
            </a:pPr>
            <a:r>
              <a:rPr lang="en-US" sz="2500" b="1" dirty="0">
                <a:ea typeface="Open Sans" panose="020B0606030504020204" pitchFamily="34" charset="0"/>
                <a:cs typeface="Open Sans" panose="020B0606030504020204" pitchFamily="34" charset="0"/>
              </a:rPr>
              <a:t>SUBORDINATE </a:t>
            </a:r>
            <a:endParaRPr lang="en-US" sz="2500" b="1" dirty="0" smtClean="0">
              <a:ea typeface="Open Sans" panose="020B0606030504020204" pitchFamily="34" charset="0"/>
              <a:cs typeface="Open Sans" panose="020B0606030504020204" pitchFamily="34" charset="0"/>
            </a:endParaRPr>
          </a:p>
          <a:p>
            <a:pPr algn="r">
              <a:lnSpc>
                <a:spcPts val="2300"/>
              </a:lnSpc>
            </a:pPr>
            <a:r>
              <a:rPr lang="en-US" sz="2500" b="1" dirty="0" smtClean="0">
                <a:ea typeface="Open Sans" panose="020B0606030504020204" pitchFamily="34" charset="0"/>
                <a:cs typeface="Open Sans" panose="020B0606030504020204" pitchFamily="34" charset="0"/>
              </a:rPr>
              <a:t>(</a:t>
            </a:r>
            <a:r>
              <a:rPr lang="en-US" sz="2500" b="1" dirty="0">
                <a:ea typeface="Open Sans" panose="020B0606030504020204" pitchFamily="34" charset="0"/>
                <a:cs typeface="Open Sans" panose="020B0606030504020204" pitchFamily="34" charset="0"/>
              </a:rPr>
              <a:t>private or public sectors</a:t>
            </a:r>
            <a:r>
              <a:rPr lang="en-US" sz="2500" b="1" dirty="0" smtClean="0">
                <a:ea typeface="Open Sans" panose="020B0606030504020204" pitchFamily="34" charset="0"/>
                <a:cs typeface="Open Sans" panose="020B0606030504020204" pitchFamily="34" charset="0"/>
              </a:rPr>
              <a:t>)</a:t>
            </a:r>
            <a:endParaRPr lang="en-US" sz="2500"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0082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uppo 24">
            <a:extLst>
              <a:ext uri="{FF2B5EF4-FFF2-40B4-BE49-F238E27FC236}">
                <a16:creationId xmlns:a16="http://schemas.microsoft.com/office/drawing/2014/main" id="{E0EA41CD-E9CA-334E-B669-DC14E383D942}"/>
              </a:ext>
            </a:extLst>
          </p:cNvPr>
          <p:cNvGrpSpPr/>
          <p:nvPr/>
        </p:nvGrpSpPr>
        <p:grpSpPr>
          <a:xfrm>
            <a:off x="-9937" y="6253727"/>
            <a:ext cx="4859339" cy="604272"/>
            <a:chOff x="-9937" y="6052929"/>
            <a:chExt cx="6474089" cy="805070"/>
          </a:xfrm>
        </p:grpSpPr>
        <p:sp>
          <p:nvSpPr>
            <p:cNvPr id="29" name="Rettangolo 28">
              <a:extLst>
                <a:ext uri="{FF2B5EF4-FFF2-40B4-BE49-F238E27FC236}">
                  <a16:creationId xmlns:a16="http://schemas.microsoft.com/office/drawing/2014/main" id="{D1F4463D-DA59-254E-B183-D282A4597AFC}"/>
                </a:ext>
              </a:extLst>
            </p:cNvPr>
            <p:cNvSpPr/>
            <p:nvPr/>
          </p:nvSpPr>
          <p:spPr>
            <a:xfrm>
              <a:off x="-9937"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Rettangolo 29">
              <a:extLst>
                <a:ext uri="{FF2B5EF4-FFF2-40B4-BE49-F238E27FC236}">
                  <a16:creationId xmlns:a16="http://schemas.microsoft.com/office/drawing/2014/main" id="{E4ADDAA7-7242-E34A-8EB6-0BE9313FC348}"/>
                </a:ext>
              </a:extLst>
            </p:cNvPr>
            <p:cNvSpPr/>
            <p:nvPr/>
          </p:nvSpPr>
          <p:spPr>
            <a:xfrm>
              <a:off x="327993"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Rettangolo 30">
              <a:extLst>
                <a:ext uri="{FF2B5EF4-FFF2-40B4-BE49-F238E27FC236}">
                  <a16:creationId xmlns:a16="http://schemas.microsoft.com/office/drawing/2014/main" id="{9869BD4F-9AF0-B542-903D-47C39181B9A4}"/>
                </a:ext>
              </a:extLst>
            </p:cNvPr>
            <p:cNvSpPr/>
            <p:nvPr/>
          </p:nvSpPr>
          <p:spPr>
            <a:xfrm>
              <a:off x="685802"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Rettangolo 31">
              <a:extLst>
                <a:ext uri="{FF2B5EF4-FFF2-40B4-BE49-F238E27FC236}">
                  <a16:creationId xmlns:a16="http://schemas.microsoft.com/office/drawing/2014/main" id="{873BC80D-5AB7-094A-B05E-0CCDA87F9369}"/>
                </a:ext>
              </a:extLst>
            </p:cNvPr>
            <p:cNvSpPr/>
            <p:nvPr/>
          </p:nvSpPr>
          <p:spPr>
            <a:xfrm>
              <a:off x="1033672"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Rettangolo 32">
              <a:extLst>
                <a:ext uri="{FF2B5EF4-FFF2-40B4-BE49-F238E27FC236}">
                  <a16:creationId xmlns:a16="http://schemas.microsoft.com/office/drawing/2014/main" id="{2E59B0C2-F47C-DE4B-84E1-623F11FC4A01}"/>
                </a:ext>
              </a:extLst>
            </p:cNvPr>
            <p:cNvSpPr/>
            <p:nvPr/>
          </p:nvSpPr>
          <p:spPr>
            <a:xfrm>
              <a:off x="1381541"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Rettangolo 33">
              <a:extLst>
                <a:ext uri="{FF2B5EF4-FFF2-40B4-BE49-F238E27FC236}">
                  <a16:creationId xmlns:a16="http://schemas.microsoft.com/office/drawing/2014/main" id="{2E28A166-BA73-4B44-9D96-E14A751D3119}"/>
                </a:ext>
              </a:extLst>
            </p:cNvPr>
            <p:cNvSpPr/>
            <p:nvPr/>
          </p:nvSpPr>
          <p:spPr>
            <a:xfrm>
              <a:off x="1739350"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Rettangolo 34">
              <a:extLst>
                <a:ext uri="{FF2B5EF4-FFF2-40B4-BE49-F238E27FC236}">
                  <a16:creationId xmlns:a16="http://schemas.microsoft.com/office/drawing/2014/main" id="{D59E4258-754D-BD48-9142-0798A1F56B80}"/>
                </a:ext>
              </a:extLst>
            </p:cNvPr>
            <p:cNvSpPr/>
            <p:nvPr/>
          </p:nvSpPr>
          <p:spPr>
            <a:xfrm>
              <a:off x="2087220"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Rettangolo 35">
              <a:extLst>
                <a:ext uri="{FF2B5EF4-FFF2-40B4-BE49-F238E27FC236}">
                  <a16:creationId xmlns:a16="http://schemas.microsoft.com/office/drawing/2014/main" id="{06E268A0-71CA-AB45-9C95-45BF6E93F42A}"/>
                </a:ext>
              </a:extLst>
            </p:cNvPr>
            <p:cNvSpPr/>
            <p:nvPr/>
          </p:nvSpPr>
          <p:spPr>
            <a:xfrm>
              <a:off x="2425150"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Rettangolo 36">
              <a:extLst>
                <a:ext uri="{FF2B5EF4-FFF2-40B4-BE49-F238E27FC236}">
                  <a16:creationId xmlns:a16="http://schemas.microsoft.com/office/drawing/2014/main" id="{5E367434-DD1E-ED49-BA97-83457EFD2369}"/>
                </a:ext>
              </a:extLst>
            </p:cNvPr>
            <p:cNvSpPr/>
            <p:nvPr/>
          </p:nvSpPr>
          <p:spPr>
            <a:xfrm>
              <a:off x="2782959"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Rettangolo 37">
              <a:extLst>
                <a:ext uri="{FF2B5EF4-FFF2-40B4-BE49-F238E27FC236}">
                  <a16:creationId xmlns:a16="http://schemas.microsoft.com/office/drawing/2014/main" id="{4A69D656-4A80-8545-B273-0BCFED9A1A20}"/>
                </a:ext>
              </a:extLst>
            </p:cNvPr>
            <p:cNvSpPr/>
            <p:nvPr/>
          </p:nvSpPr>
          <p:spPr>
            <a:xfrm>
              <a:off x="3130829"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9" name="Immagine 38">
              <a:extLst>
                <a:ext uri="{FF2B5EF4-FFF2-40B4-BE49-F238E27FC236}">
                  <a16:creationId xmlns:a16="http://schemas.microsoft.com/office/drawing/2014/main" id="{8A539EA5-6D14-E14B-BC7D-B37F276DF7E6}"/>
                </a:ext>
              </a:extLst>
            </p:cNvPr>
            <p:cNvPicPr>
              <a:picLocks noChangeAspect="1"/>
            </p:cNvPicPr>
            <p:nvPr/>
          </p:nvPicPr>
          <p:blipFill rotWithShape="1">
            <a:blip r:embed="rId3"/>
            <a:srcRect b="33079"/>
            <a:stretch/>
          </p:blipFill>
          <p:spPr>
            <a:xfrm>
              <a:off x="3478699" y="6052929"/>
              <a:ext cx="2985453" cy="745436"/>
            </a:xfrm>
            <a:prstGeom prst="rect">
              <a:avLst/>
            </a:prstGeom>
          </p:spPr>
        </p:pic>
      </p:grpSp>
      <p:sp>
        <p:nvSpPr>
          <p:cNvPr id="16" name="Title 1"/>
          <p:cNvSpPr txBox="1">
            <a:spLocks/>
          </p:cNvSpPr>
          <p:nvPr/>
        </p:nvSpPr>
        <p:spPr>
          <a:xfrm>
            <a:off x="23158" y="139469"/>
            <a:ext cx="9144000" cy="1124744"/>
          </a:xfrm>
          <a:prstGeom prst="rect">
            <a:avLst/>
          </a:prstGeom>
          <a:noFill/>
          <a:ln>
            <a:noFill/>
          </a:ln>
        </p:spPr>
        <p:txBody>
          <a:bodyPr vert="horz" lIns="91440" tIns="45720" rIns="91440" bIns="45720" rtlCol="0" anchor="b">
            <a:noAutofit/>
          </a:bodyPr>
          <a:lstStyle>
            <a:lvl1pPr algn="ctr" defTabSz="914400" rtl="0" eaLnBrk="1" latinLnBrk="0" hangingPunct="1">
              <a:spcBef>
                <a:spcPct val="0"/>
              </a:spcBef>
              <a:buNone/>
              <a:defRPr sz="6000" kern="1200">
                <a:solidFill>
                  <a:schemeClr val="tx1"/>
                </a:solidFill>
                <a:latin typeface="+mj-lt"/>
                <a:ea typeface="+mj-ea"/>
                <a:cs typeface="+mj-cs"/>
              </a:defRPr>
            </a:lvl1pPr>
          </a:lstStyle>
          <a:p>
            <a:pPr fontAlgn="auto">
              <a:lnSpc>
                <a:spcPts val="3200"/>
              </a:lnSpc>
              <a:spcAft>
                <a:spcPts val="0"/>
              </a:spcAft>
            </a:pPr>
            <a:r>
              <a:rPr lang="en-US" sz="4000" b="1" cap="all" dirty="0">
                <a:solidFill>
                  <a:schemeClr val="accent1"/>
                </a:solidFill>
                <a:latin typeface="DecimaWE Rg" panose="02000000000000000000" pitchFamily="2" charset="0"/>
              </a:rPr>
              <a:t>The Italian </a:t>
            </a:r>
            <a:r>
              <a:rPr lang="en-US" sz="4000" b="1" cap="all" dirty="0" err="1">
                <a:solidFill>
                  <a:schemeClr val="accent1"/>
                </a:solidFill>
                <a:latin typeface="DecimaWE Rg" panose="02000000000000000000" pitchFamily="2" charset="0"/>
              </a:rPr>
              <a:t>labour</a:t>
            </a:r>
            <a:r>
              <a:rPr lang="en-US" sz="4000" b="1" cap="all" dirty="0">
                <a:solidFill>
                  <a:schemeClr val="accent1"/>
                </a:solidFill>
                <a:latin typeface="DecimaWE Rg" panose="02000000000000000000" pitchFamily="2" charset="0"/>
              </a:rPr>
              <a:t> </a:t>
            </a:r>
            <a:r>
              <a:rPr lang="en-US" sz="4000" b="1" cap="all" dirty="0" smtClean="0">
                <a:solidFill>
                  <a:schemeClr val="accent1"/>
                </a:solidFill>
                <a:latin typeface="DecimaWE Rg" panose="02000000000000000000" pitchFamily="2" charset="0"/>
              </a:rPr>
              <a:t>market: </a:t>
            </a:r>
          </a:p>
          <a:p>
            <a:pPr fontAlgn="auto">
              <a:lnSpc>
                <a:spcPts val="3200"/>
              </a:lnSpc>
              <a:spcAft>
                <a:spcPts val="0"/>
              </a:spcAft>
            </a:pPr>
            <a:r>
              <a:rPr lang="it-IT" sz="4000" b="1" cap="all" dirty="0" smtClean="0">
                <a:latin typeface="DecimaWE Rg" panose="02000000000000000000" pitchFamily="2" charset="0"/>
              </a:rPr>
              <a:t>THE TRAINEESHIP</a:t>
            </a:r>
            <a:endParaRPr lang="it-IT" sz="4000" b="1" cap="all" dirty="0">
              <a:latin typeface="DecimaWE Rg" panose="02000000000000000000" pitchFamily="2" charset="0"/>
            </a:endParaRPr>
          </a:p>
        </p:txBody>
      </p:sp>
      <p:sp>
        <p:nvSpPr>
          <p:cNvPr id="18" name="Rettangolo 17"/>
          <p:cNvSpPr/>
          <p:nvPr/>
        </p:nvSpPr>
        <p:spPr>
          <a:xfrm>
            <a:off x="232434" y="1556792"/>
            <a:ext cx="8300006" cy="3539430"/>
          </a:xfrm>
          <a:prstGeom prst="rect">
            <a:avLst/>
          </a:prstGeom>
          <a:solidFill>
            <a:schemeClr val="accent6">
              <a:lumMod val="20000"/>
              <a:lumOff val="80000"/>
            </a:schemeClr>
          </a:solidFill>
          <a:ln w="38100">
            <a:noFill/>
          </a:ln>
        </p:spPr>
        <p:style>
          <a:lnRef idx="2">
            <a:schemeClr val="accent1"/>
          </a:lnRef>
          <a:fillRef idx="1">
            <a:schemeClr val="lt1"/>
          </a:fillRef>
          <a:effectRef idx="0">
            <a:schemeClr val="accent1"/>
          </a:effectRef>
          <a:fontRef idx="minor">
            <a:schemeClr val="dk1"/>
          </a:fontRef>
        </p:style>
        <p:txBody>
          <a:bodyPr wrap="square">
            <a:spAutoFit/>
          </a:bodyPr>
          <a:lstStyle/>
          <a:p>
            <a:endParaRPr lang="en-US" sz="1400" b="1" dirty="0" smtClean="0">
              <a:latin typeface="DecimaWE Rg" panose="02000000000000000000" pitchFamily="2" charset="0"/>
            </a:endParaRPr>
          </a:p>
          <a:p>
            <a:endParaRPr lang="en-US" sz="1400" b="1" dirty="0">
              <a:latin typeface="DecimaWE Rg" panose="02000000000000000000" pitchFamily="2" charset="0"/>
            </a:endParaRPr>
          </a:p>
          <a:p>
            <a:endParaRPr lang="en-US" sz="1400" b="1" dirty="0" smtClean="0">
              <a:latin typeface="DecimaWE Rg" panose="02000000000000000000" pitchFamily="2" charset="0"/>
            </a:endParaRPr>
          </a:p>
          <a:p>
            <a:endParaRPr lang="en-US" sz="1400" b="1" dirty="0" smtClean="0">
              <a:latin typeface="DecimaWE Rg" panose="02000000000000000000" pitchFamily="2" charset="0"/>
            </a:endParaRPr>
          </a:p>
          <a:p>
            <a:pPr marL="552450" indent="-285750">
              <a:buFontTx/>
              <a:buChar char="-"/>
            </a:pPr>
            <a:r>
              <a:rPr lang="en-US" sz="1400" dirty="0">
                <a:latin typeface="DecimaWE Rg" panose="02000000000000000000" pitchFamily="2" charset="0"/>
              </a:rPr>
              <a:t>It is </a:t>
            </a:r>
            <a:r>
              <a:rPr lang="en-US" sz="1400" b="1" dirty="0">
                <a:latin typeface="DecimaWE Rg" panose="02000000000000000000" pitchFamily="2" charset="0"/>
              </a:rPr>
              <a:t>NOT</a:t>
            </a:r>
            <a:r>
              <a:rPr lang="en-US" sz="1400" dirty="0">
                <a:latin typeface="DecimaWE Rg" panose="02000000000000000000" pitchFamily="2" charset="0"/>
              </a:rPr>
              <a:t> an employment contract, but there is a written agreement</a:t>
            </a:r>
            <a:r>
              <a:rPr lang="en-US" sz="1400" dirty="0" smtClean="0">
                <a:latin typeface="DecimaWE Rg" panose="02000000000000000000" pitchFamily="2" charset="0"/>
              </a:rPr>
              <a:t>.</a:t>
            </a:r>
          </a:p>
          <a:p>
            <a:pPr marL="552450" indent="-285750">
              <a:buFontTx/>
              <a:buChar char="-"/>
            </a:pPr>
            <a:r>
              <a:rPr lang="en-US" sz="1400" dirty="0" smtClean="0">
                <a:latin typeface="DecimaWE Rg" panose="02000000000000000000" pitchFamily="2" charset="0"/>
              </a:rPr>
              <a:t>The </a:t>
            </a:r>
            <a:r>
              <a:rPr lang="en-US" sz="1400" dirty="0">
                <a:latin typeface="DecimaWE Rg" panose="02000000000000000000" pitchFamily="2" charset="0"/>
              </a:rPr>
              <a:t>trainee, the </a:t>
            </a:r>
            <a:r>
              <a:rPr lang="en-US" sz="1400" dirty="0" smtClean="0">
                <a:latin typeface="DecimaWE Rg" panose="02000000000000000000" pitchFamily="2" charset="0"/>
              </a:rPr>
              <a:t>Host Company </a:t>
            </a:r>
            <a:r>
              <a:rPr lang="en-US" sz="1400" dirty="0">
                <a:latin typeface="DecimaWE Rg" panose="02000000000000000000" pitchFamily="2" charset="0"/>
              </a:rPr>
              <a:t>and the Promoter sign </a:t>
            </a:r>
            <a:r>
              <a:rPr lang="en-US" sz="1400" dirty="0" smtClean="0">
                <a:latin typeface="DecimaWE Rg" panose="02000000000000000000" pitchFamily="2" charset="0"/>
              </a:rPr>
              <a:t>a </a:t>
            </a:r>
            <a:r>
              <a:rPr lang="en-US" sz="1400" b="1" dirty="0" smtClean="0">
                <a:latin typeface="DecimaWE Rg" panose="02000000000000000000" pitchFamily="2" charset="0"/>
              </a:rPr>
              <a:t>Traineeship Agreement </a:t>
            </a:r>
            <a:r>
              <a:rPr lang="en-US" sz="1400" dirty="0">
                <a:latin typeface="DecimaWE Rg" panose="02000000000000000000" pitchFamily="2" charset="0"/>
              </a:rPr>
              <a:t>and </a:t>
            </a:r>
            <a:r>
              <a:rPr lang="en-US" sz="1400" dirty="0" smtClean="0">
                <a:latin typeface="DecimaWE Rg" panose="02000000000000000000" pitchFamily="2" charset="0"/>
              </a:rPr>
              <a:t>a Traineeship Individual </a:t>
            </a:r>
            <a:r>
              <a:rPr lang="en-US" sz="1400" dirty="0" err="1" smtClean="0">
                <a:latin typeface="DecimaWE Rg" panose="02000000000000000000" pitchFamily="2" charset="0"/>
              </a:rPr>
              <a:t>Programme</a:t>
            </a:r>
            <a:r>
              <a:rPr lang="en-US" sz="1400" dirty="0" smtClean="0">
                <a:latin typeface="DecimaWE Rg" panose="02000000000000000000" pitchFamily="2" charset="0"/>
              </a:rPr>
              <a:t> </a:t>
            </a:r>
          </a:p>
          <a:p>
            <a:pPr marL="552450" indent="-285750">
              <a:buFontTx/>
              <a:buChar char="-"/>
            </a:pPr>
            <a:r>
              <a:rPr lang="en-US" sz="1400" dirty="0" smtClean="0">
                <a:latin typeface="DecimaWE Rg" panose="02000000000000000000" pitchFamily="2" charset="0"/>
              </a:rPr>
              <a:t>It is </a:t>
            </a:r>
            <a:r>
              <a:rPr lang="en-US" sz="1400" b="1" dirty="0" smtClean="0">
                <a:latin typeface="DecimaWE Rg" panose="02000000000000000000" pitchFamily="2" charset="0"/>
              </a:rPr>
              <a:t>on-the-job </a:t>
            </a:r>
            <a:r>
              <a:rPr lang="en-US" sz="1400" b="1" dirty="0">
                <a:latin typeface="DecimaWE Rg" panose="02000000000000000000" pitchFamily="2" charset="0"/>
              </a:rPr>
              <a:t>experience</a:t>
            </a:r>
            <a:r>
              <a:rPr lang="en-US" sz="1400" dirty="0">
                <a:latin typeface="DecimaWE Rg" panose="02000000000000000000" pitchFamily="2" charset="0"/>
              </a:rPr>
              <a:t>, either in an already known profession or to learn a new profession</a:t>
            </a:r>
            <a:r>
              <a:rPr lang="en-US" sz="1400" dirty="0" smtClean="0">
                <a:latin typeface="DecimaWE Rg" panose="02000000000000000000" pitchFamily="2" charset="0"/>
              </a:rPr>
              <a:t>.</a:t>
            </a:r>
          </a:p>
          <a:p>
            <a:pPr marL="552450" indent="-285750">
              <a:buFontTx/>
              <a:buChar char="-"/>
            </a:pPr>
            <a:r>
              <a:rPr lang="en-US" sz="1400" dirty="0">
                <a:latin typeface="DecimaWE Rg" panose="02000000000000000000" pitchFamily="2" charset="0"/>
              </a:rPr>
              <a:t>Can last from </a:t>
            </a:r>
            <a:r>
              <a:rPr lang="en-US" sz="1400" b="1" dirty="0">
                <a:latin typeface="DecimaWE Rg" panose="02000000000000000000" pitchFamily="2" charset="0"/>
              </a:rPr>
              <a:t>a minimum of 3 MONTHS to a maximum of 12 </a:t>
            </a:r>
            <a:r>
              <a:rPr lang="en-US" sz="1400" b="1" dirty="0" smtClean="0">
                <a:latin typeface="DecimaWE Rg" panose="02000000000000000000" pitchFamily="2" charset="0"/>
              </a:rPr>
              <a:t>MONTHS</a:t>
            </a:r>
          </a:p>
          <a:p>
            <a:pPr marL="552450" indent="-285750">
              <a:buFontTx/>
              <a:buChar char="-"/>
            </a:pPr>
            <a:r>
              <a:rPr lang="en-US" sz="1400" dirty="0" smtClean="0">
                <a:latin typeface="DecimaWE Rg" panose="02000000000000000000" pitchFamily="2" charset="0"/>
              </a:rPr>
              <a:t>Working </a:t>
            </a:r>
            <a:r>
              <a:rPr lang="en-US" sz="1400" dirty="0">
                <a:latin typeface="DecimaWE Rg" panose="02000000000000000000" pitchFamily="2" charset="0"/>
              </a:rPr>
              <a:t>hours </a:t>
            </a:r>
            <a:r>
              <a:rPr lang="en-US" sz="1400" dirty="0" smtClean="0">
                <a:latin typeface="DecimaWE Rg" panose="02000000000000000000" pitchFamily="2" charset="0"/>
              </a:rPr>
              <a:t>could be </a:t>
            </a:r>
            <a:r>
              <a:rPr lang="en-US" sz="1400" b="1" dirty="0">
                <a:latin typeface="DecimaWE Rg" panose="02000000000000000000" pitchFamily="2" charset="0"/>
              </a:rPr>
              <a:t>part-time or </a:t>
            </a:r>
            <a:r>
              <a:rPr lang="en-US" sz="1400" b="1" dirty="0" smtClean="0">
                <a:latin typeface="DecimaWE Rg" panose="02000000000000000000" pitchFamily="2" charset="0"/>
              </a:rPr>
              <a:t>full-time</a:t>
            </a:r>
          </a:p>
          <a:p>
            <a:pPr marL="552450" indent="-285750">
              <a:buFontTx/>
              <a:buChar char="-"/>
            </a:pPr>
            <a:r>
              <a:rPr lang="en-US" sz="1400" dirty="0" smtClean="0">
                <a:latin typeface="DecimaWE Rg" panose="02000000000000000000" pitchFamily="2" charset="0"/>
              </a:rPr>
              <a:t>The </a:t>
            </a:r>
            <a:r>
              <a:rPr lang="en-US" sz="1400" dirty="0">
                <a:latin typeface="DecimaWE Rg" panose="02000000000000000000" pitchFamily="2" charset="0"/>
              </a:rPr>
              <a:t>trainee receives a </a:t>
            </a:r>
            <a:r>
              <a:rPr lang="en-US" sz="1400" b="1" dirty="0">
                <a:latin typeface="DecimaWE Rg" panose="02000000000000000000" pitchFamily="2" charset="0"/>
              </a:rPr>
              <a:t>monthly allowance </a:t>
            </a:r>
            <a:r>
              <a:rPr lang="en-US" sz="1400" dirty="0">
                <a:latin typeface="DecimaWE Rg" panose="02000000000000000000" pitchFamily="2" charset="0"/>
              </a:rPr>
              <a:t>for the activity carried out (in our region, minimum 500.00 euros for 40 hours per </a:t>
            </a:r>
            <a:r>
              <a:rPr lang="en-US" sz="1400" dirty="0" smtClean="0">
                <a:latin typeface="DecimaWE Rg" panose="02000000000000000000" pitchFamily="2" charset="0"/>
              </a:rPr>
              <a:t>week)</a:t>
            </a:r>
          </a:p>
          <a:p>
            <a:pPr marL="552450" indent="-285750">
              <a:buFontTx/>
              <a:buChar char="-"/>
            </a:pPr>
            <a:r>
              <a:rPr lang="en-US" sz="1400" dirty="0" smtClean="0">
                <a:latin typeface="DecimaWE Rg" panose="02000000000000000000" pitchFamily="2" charset="0"/>
              </a:rPr>
              <a:t>There are 2 insurances: </a:t>
            </a:r>
            <a:r>
              <a:rPr lang="en-US" sz="1400" b="1" dirty="0" smtClean="0">
                <a:latin typeface="DecimaWE Rg" panose="02000000000000000000" pitchFamily="2" charset="0"/>
              </a:rPr>
              <a:t>against </a:t>
            </a:r>
            <a:r>
              <a:rPr lang="en-US" sz="1400" b="1" dirty="0">
                <a:latin typeface="DecimaWE Rg" panose="02000000000000000000" pitchFamily="2" charset="0"/>
              </a:rPr>
              <a:t>accidents in the </a:t>
            </a:r>
            <a:r>
              <a:rPr lang="en-US" sz="1400" b="1" dirty="0" smtClean="0">
                <a:latin typeface="DecimaWE Rg" panose="02000000000000000000" pitchFamily="2" charset="0"/>
              </a:rPr>
              <a:t>workplace </a:t>
            </a:r>
            <a:r>
              <a:rPr lang="en-US" sz="1400" dirty="0" smtClean="0">
                <a:latin typeface="DecimaWE Rg" panose="02000000000000000000" pitchFamily="2" charset="0"/>
              </a:rPr>
              <a:t>and</a:t>
            </a:r>
            <a:r>
              <a:rPr lang="en-US" sz="1400" b="1" dirty="0" smtClean="0">
                <a:latin typeface="DecimaWE Rg" panose="02000000000000000000" pitchFamily="2" charset="0"/>
              </a:rPr>
              <a:t> a third party liability</a:t>
            </a:r>
            <a:endParaRPr lang="en-US" sz="1400" dirty="0" smtClean="0">
              <a:latin typeface="DecimaWE Rg" panose="02000000000000000000" pitchFamily="2" charset="0"/>
            </a:endParaRPr>
          </a:p>
          <a:p>
            <a:pPr marL="552450" indent="-285750">
              <a:buFontTx/>
              <a:buChar char="-"/>
            </a:pPr>
            <a:r>
              <a:rPr lang="en-US" sz="1400" dirty="0" smtClean="0">
                <a:latin typeface="DecimaWE Rg" panose="02000000000000000000" pitchFamily="2" charset="0"/>
              </a:rPr>
              <a:t>The </a:t>
            </a:r>
            <a:r>
              <a:rPr lang="en-US" sz="1400" dirty="0">
                <a:latin typeface="DecimaWE Rg" panose="02000000000000000000" pitchFamily="2" charset="0"/>
              </a:rPr>
              <a:t>trainee signs an </a:t>
            </a:r>
            <a:r>
              <a:rPr lang="en-US" sz="1400" b="1" dirty="0">
                <a:latin typeface="DecimaWE Rg" panose="02000000000000000000" pitchFamily="2" charset="0"/>
              </a:rPr>
              <a:t>attendance register </a:t>
            </a:r>
            <a:r>
              <a:rPr lang="en-US" sz="1400" dirty="0">
                <a:latin typeface="DecimaWE Rg" panose="02000000000000000000" pitchFamily="2" charset="0"/>
              </a:rPr>
              <a:t>every </a:t>
            </a:r>
            <a:r>
              <a:rPr lang="en-US" sz="1400" dirty="0" smtClean="0">
                <a:latin typeface="DecimaWE Rg" panose="02000000000000000000" pitchFamily="2" charset="0"/>
              </a:rPr>
              <a:t>day</a:t>
            </a:r>
            <a:endParaRPr lang="en-US" sz="1400" dirty="0">
              <a:latin typeface="DecimaWE Rg" panose="02000000000000000000" pitchFamily="2" charset="0"/>
            </a:endParaRPr>
          </a:p>
          <a:p>
            <a:pPr marL="552450" indent="-285750">
              <a:buFontTx/>
              <a:buChar char="-"/>
            </a:pPr>
            <a:endParaRPr lang="en-US" sz="1400" dirty="0" smtClean="0">
              <a:latin typeface="DecimaWE Rg" panose="02000000000000000000" pitchFamily="2" charset="0"/>
            </a:endParaRPr>
          </a:p>
          <a:p>
            <a:pPr marL="266700"/>
            <a:endParaRPr lang="en-US" sz="1400" dirty="0" smtClean="0">
              <a:latin typeface="DecimaWE Rg" panose="02000000000000000000" pitchFamily="2" charset="0"/>
            </a:endParaRPr>
          </a:p>
        </p:txBody>
      </p:sp>
      <p:sp>
        <p:nvSpPr>
          <p:cNvPr id="2" name="Pentagono 1"/>
          <p:cNvSpPr/>
          <p:nvPr/>
        </p:nvSpPr>
        <p:spPr>
          <a:xfrm>
            <a:off x="14410" y="1527565"/>
            <a:ext cx="930541" cy="763454"/>
          </a:xfrm>
          <a:prstGeom prst="homePlate">
            <a:avLst/>
          </a:prstGeom>
          <a:solidFill>
            <a:schemeClr val="accent6"/>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Rettangolo 25"/>
          <p:cNvSpPr/>
          <p:nvPr/>
        </p:nvSpPr>
        <p:spPr>
          <a:xfrm>
            <a:off x="892740" y="1628282"/>
            <a:ext cx="7567692" cy="395686"/>
          </a:xfrm>
          <a:prstGeom prst="rect">
            <a:avLst/>
          </a:prstGeom>
          <a:noFill/>
        </p:spPr>
        <p:txBody>
          <a:bodyPr wrap="square">
            <a:spAutoFit/>
          </a:bodyPr>
          <a:lstStyle/>
          <a:p>
            <a:pPr algn="r">
              <a:lnSpc>
                <a:spcPts val="2300"/>
              </a:lnSpc>
            </a:pPr>
            <a:r>
              <a:rPr lang="en-US" sz="2500" b="1" dirty="0" smtClean="0">
                <a:ea typeface="Open Sans" panose="020B0606030504020204" pitchFamily="34" charset="0"/>
                <a:cs typeface="Open Sans" panose="020B0606030504020204" pitchFamily="34" charset="0"/>
              </a:rPr>
              <a:t>THE EXTRACURRICULAR TRAINEESHIP</a:t>
            </a:r>
          </a:p>
        </p:txBody>
      </p:sp>
    </p:spTree>
    <p:extLst>
      <p:ext uri="{BB962C8B-B14F-4D97-AF65-F5344CB8AC3E}">
        <p14:creationId xmlns:p14="http://schemas.microsoft.com/office/powerpoint/2010/main" val="1115823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magine 20"/>
          <p:cNvPicPr>
            <a:picLocks noChangeAspect="1"/>
          </p:cNvPicPr>
          <p:nvPr/>
        </p:nvPicPr>
        <p:blipFill rotWithShape="1">
          <a:blip r:embed="rId3" cstate="print">
            <a:extLst>
              <a:ext uri="{28A0092B-C50C-407E-A947-70E740481C1C}">
                <a14:useLocalDpi xmlns:a14="http://schemas.microsoft.com/office/drawing/2010/main" val="0"/>
              </a:ext>
            </a:extLst>
          </a:blip>
          <a:srcRect l="4478" r="14451" b="12015"/>
          <a:stretch/>
        </p:blipFill>
        <p:spPr>
          <a:xfrm>
            <a:off x="5520815" y="3006999"/>
            <a:ext cx="3548369" cy="3851002"/>
          </a:xfrm>
          <a:prstGeom prst="rect">
            <a:avLst/>
          </a:prstGeom>
        </p:spPr>
      </p:pic>
      <p:sp>
        <p:nvSpPr>
          <p:cNvPr id="2" name="Rettangolo con angoli arrotondati in diagonale 1"/>
          <p:cNvSpPr/>
          <p:nvPr/>
        </p:nvSpPr>
        <p:spPr>
          <a:xfrm>
            <a:off x="954662" y="1139389"/>
            <a:ext cx="3689346" cy="216024"/>
          </a:xfrm>
          <a:prstGeom prst="round2DiagRect">
            <a:avLst/>
          </a:prstGeom>
          <a:solidFill>
            <a:srgbClr val="0D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con angoli arrotondati in diagonale 17"/>
          <p:cNvSpPr/>
          <p:nvPr/>
        </p:nvSpPr>
        <p:spPr>
          <a:xfrm>
            <a:off x="892740" y="1308256"/>
            <a:ext cx="3689346" cy="216024"/>
          </a:xfrm>
          <a:prstGeom prst="round2DiagRect">
            <a:avLst/>
          </a:prstGeom>
          <a:solidFill>
            <a:srgbClr val="0D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ttangolo con angoli arrotondati in diagonale 18"/>
          <p:cNvSpPr/>
          <p:nvPr/>
        </p:nvSpPr>
        <p:spPr>
          <a:xfrm>
            <a:off x="1089489" y="1364760"/>
            <a:ext cx="3689346" cy="216024"/>
          </a:xfrm>
          <a:prstGeom prst="round2DiagRect">
            <a:avLst/>
          </a:prstGeom>
          <a:solidFill>
            <a:srgbClr val="0D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5" name="Gruppo 24">
            <a:extLst>
              <a:ext uri="{FF2B5EF4-FFF2-40B4-BE49-F238E27FC236}">
                <a16:creationId xmlns:a16="http://schemas.microsoft.com/office/drawing/2014/main" id="{E0EA41CD-E9CA-334E-B669-DC14E383D942}"/>
              </a:ext>
            </a:extLst>
          </p:cNvPr>
          <p:cNvGrpSpPr/>
          <p:nvPr/>
        </p:nvGrpSpPr>
        <p:grpSpPr>
          <a:xfrm>
            <a:off x="-9937" y="6253727"/>
            <a:ext cx="4859339" cy="604272"/>
            <a:chOff x="-9937" y="6052929"/>
            <a:chExt cx="6474089" cy="805070"/>
          </a:xfrm>
        </p:grpSpPr>
        <p:sp>
          <p:nvSpPr>
            <p:cNvPr id="29" name="Rettangolo 28">
              <a:extLst>
                <a:ext uri="{FF2B5EF4-FFF2-40B4-BE49-F238E27FC236}">
                  <a16:creationId xmlns:a16="http://schemas.microsoft.com/office/drawing/2014/main" id="{D1F4463D-DA59-254E-B183-D282A4597AFC}"/>
                </a:ext>
              </a:extLst>
            </p:cNvPr>
            <p:cNvSpPr/>
            <p:nvPr/>
          </p:nvSpPr>
          <p:spPr>
            <a:xfrm>
              <a:off x="-9937"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Rettangolo 29">
              <a:extLst>
                <a:ext uri="{FF2B5EF4-FFF2-40B4-BE49-F238E27FC236}">
                  <a16:creationId xmlns:a16="http://schemas.microsoft.com/office/drawing/2014/main" id="{E4ADDAA7-7242-E34A-8EB6-0BE9313FC348}"/>
                </a:ext>
              </a:extLst>
            </p:cNvPr>
            <p:cNvSpPr/>
            <p:nvPr/>
          </p:nvSpPr>
          <p:spPr>
            <a:xfrm>
              <a:off x="327993"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Rettangolo 30">
              <a:extLst>
                <a:ext uri="{FF2B5EF4-FFF2-40B4-BE49-F238E27FC236}">
                  <a16:creationId xmlns:a16="http://schemas.microsoft.com/office/drawing/2014/main" id="{9869BD4F-9AF0-B542-903D-47C39181B9A4}"/>
                </a:ext>
              </a:extLst>
            </p:cNvPr>
            <p:cNvSpPr/>
            <p:nvPr/>
          </p:nvSpPr>
          <p:spPr>
            <a:xfrm>
              <a:off x="685802"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Rettangolo 31">
              <a:extLst>
                <a:ext uri="{FF2B5EF4-FFF2-40B4-BE49-F238E27FC236}">
                  <a16:creationId xmlns:a16="http://schemas.microsoft.com/office/drawing/2014/main" id="{873BC80D-5AB7-094A-B05E-0CCDA87F9369}"/>
                </a:ext>
              </a:extLst>
            </p:cNvPr>
            <p:cNvSpPr/>
            <p:nvPr/>
          </p:nvSpPr>
          <p:spPr>
            <a:xfrm>
              <a:off x="1033672"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Rettangolo 32">
              <a:extLst>
                <a:ext uri="{FF2B5EF4-FFF2-40B4-BE49-F238E27FC236}">
                  <a16:creationId xmlns:a16="http://schemas.microsoft.com/office/drawing/2014/main" id="{2E59B0C2-F47C-DE4B-84E1-623F11FC4A01}"/>
                </a:ext>
              </a:extLst>
            </p:cNvPr>
            <p:cNvSpPr/>
            <p:nvPr/>
          </p:nvSpPr>
          <p:spPr>
            <a:xfrm>
              <a:off x="1381541"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Rettangolo 33">
              <a:extLst>
                <a:ext uri="{FF2B5EF4-FFF2-40B4-BE49-F238E27FC236}">
                  <a16:creationId xmlns:a16="http://schemas.microsoft.com/office/drawing/2014/main" id="{2E28A166-BA73-4B44-9D96-E14A751D3119}"/>
                </a:ext>
              </a:extLst>
            </p:cNvPr>
            <p:cNvSpPr/>
            <p:nvPr/>
          </p:nvSpPr>
          <p:spPr>
            <a:xfrm>
              <a:off x="1739350"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Rettangolo 34">
              <a:extLst>
                <a:ext uri="{FF2B5EF4-FFF2-40B4-BE49-F238E27FC236}">
                  <a16:creationId xmlns:a16="http://schemas.microsoft.com/office/drawing/2014/main" id="{D59E4258-754D-BD48-9142-0798A1F56B80}"/>
                </a:ext>
              </a:extLst>
            </p:cNvPr>
            <p:cNvSpPr/>
            <p:nvPr/>
          </p:nvSpPr>
          <p:spPr>
            <a:xfrm>
              <a:off x="2087220"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Rettangolo 35">
              <a:extLst>
                <a:ext uri="{FF2B5EF4-FFF2-40B4-BE49-F238E27FC236}">
                  <a16:creationId xmlns:a16="http://schemas.microsoft.com/office/drawing/2014/main" id="{06E268A0-71CA-AB45-9C95-45BF6E93F42A}"/>
                </a:ext>
              </a:extLst>
            </p:cNvPr>
            <p:cNvSpPr/>
            <p:nvPr/>
          </p:nvSpPr>
          <p:spPr>
            <a:xfrm>
              <a:off x="2425150"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Rettangolo 36">
              <a:extLst>
                <a:ext uri="{FF2B5EF4-FFF2-40B4-BE49-F238E27FC236}">
                  <a16:creationId xmlns:a16="http://schemas.microsoft.com/office/drawing/2014/main" id="{5E367434-DD1E-ED49-BA97-83457EFD2369}"/>
                </a:ext>
              </a:extLst>
            </p:cNvPr>
            <p:cNvSpPr/>
            <p:nvPr/>
          </p:nvSpPr>
          <p:spPr>
            <a:xfrm>
              <a:off x="2782959"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Rettangolo 37">
              <a:extLst>
                <a:ext uri="{FF2B5EF4-FFF2-40B4-BE49-F238E27FC236}">
                  <a16:creationId xmlns:a16="http://schemas.microsoft.com/office/drawing/2014/main" id="{4A69D656-4A80-8545-B273-0BCFED9A1A20}"/>
                </a:ext>
              </a:extLst>
            </p:cNvPr>
            <p:cNvSpPr/>
            <p:nvPr/>
          </p:nvSpPr>
          <p:spPr>
            <a:xfrm>
              <a:off x="3130829"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9" name="Immagine 38">
              <a:extLst>
                <a:ext uri="{FF2B5EF4-FFF2-40B4-BE49-F238E27FC236}">
                  <a16:creationId xmlns:a16="http://schemas.microsoft.com/office/drawing/2014/main" id="{8A539EA5-6D14-E14B-BC7D-B37F276DF7E6}"/>
                </a:ext>
              </a:extLst>
            </p:cNvPr>
            <p:cNvPicPr>
              <a:picLocks noChangeAspect="1"/>
            </p:cNvPicPr>
            <p:nvPr/>
          </p:nvPicPr>
          <p:blipFill rotWithShape="1">
            <a:blip r:embed="rId4"/>
            <a:srcRect b="33079"/>
            <a:stretch/>
          </p:blipFill>
          <p:spPr>
            <a:xfrm>
              <a:off x="3478699" y="6052929"/>
              <a:ext cx="2985453" cy="745436"/>
            </a:xfrm>
            <a:prstGeom prst="rect">
              <a:avLst/>
            </a:prstGeom>
          </p:spPr>
        </p:pic>
      </p:grpSp>
      <p:sp>
        <p:nvSpPr>
          <p:cNvPr id="16" name="Title 1"/>
          <p:cNvSpPr txBox="1">
            <a:spLocks/>
          </p:cNvSpPr>
          <p:nvPr/>
        </p:nvSpPr>
        <p:spPr>
          <a:xfrm>
            <a:off x="251331" y="824065"/>
            <a:ext cx="8385395" cy="863051"/>
          </a:xfrm>
          <a:prstGeom prst="rect">
            <a:avLst/>
          </a:prstGeom>
          <a:noFill/>
          <a:ln>
            <a:noFill/>
          </a:ln>
        </p:spPr>
        <p:txBody>
          <a:bodyPr vert="horz" lIns="91440" tIns="45720" rIns="91440" bIns="45720" rtlCol="0" anchor="b">
            <a:noAutofit/>
          </a:bodyPr>
          <a:lstStyle>
            <a:lvl1pPr algn="ctr" defTabSz="914400" rtl="0" eaLnBrk="1" latinLnBrk="0" hangingPunct="1">
              <a:spcBef>
                <a:spcPct val="0"/>
              </a:spcBef>
              <a:buNone/>
              <a:defRPr sz="6000" kern="1200">
                <a:solidFill>
                  <a:schemeClr val="tx1"/>
                </a:solidFill>
                <a:latin typeface="+mj-lt"/>
                <a:ea typeface="+mj-ea"/>
                <a:cs typeface="+mj-cs"/>
              </a:defRPr>
            </a:lvl1pPr>
          </a:lstStyle>
          <a:p>
            <a:pPr algn="l" fontAlgn="auto">
              <a:lnSpc>
                <a:spcPts val="3800"/>
              </a:lnSpc>
              <a:spcAft>
                <a:spcPts val="0"/>
              </a:spcAft>
            </a:pPr>
            <a:r>
              <a:rPr lang="en-US" sz="3600" b="1" cap="all" dirty="0">
                <a:solidFill>
                  <a:schemeClr val="accent1"/>
                </a:solidFill>
                <a:latin typeface="DecimaWE Rg" panose="02000000000000000000" pitchFamily="2" charset="0"/>
              </a:rPr>
              <a:t>The Italian </a:t>
            </a:r>
            <a:r>
              <a:rPr lang="en-US" sz="3600" b="1" cap="all" dirty="0" err="1">
                <a:solidFill>
                  <a:schemeClr val="accent1"/>
                </a:solidFill>
                <a:latin typeface="DecimaWE Rg" panose="02000000000000000000" pitchFamily="2" charset="0"/>
              </a:rPr>
              <a:t>labour</a:t>
            </a:r>
            <a:r>
              <a:rPr lang="en-US" sz="3600" b="1" cap="all" dirty="0">
                <a:solidFill>
                  <a:schemeClr val="accent1"/>
                </a:solidFill>
                <a:latin typeface="DecimaWE Rg" panose="02000000000000000000" pitchFamily="2" charset="0"/>
              </a:rPr>
              <a:t> </a:t>
            </a:r>
            <a:r>
              <a:rPr lang="en-US" sz="3600" b="1" cap="all" dirty="0" smtClean="0">
                <a:solidFill>
                  <a:schemeClr val="accent1"/>
                </a:solidFill>
                <a:latin typeface="DecimaWE Rg" panose="02000000000000000000" pitchFamily="2" charset="0"/>
              </a:rPr>
              <a:t>market</a:t>
            </a:r>
          </a:p>
          <a:p>
            <a:pPr algn="l" fontAlgn="auto">
              <a:lnSpc>
                <a:spcPts val="3800"/>
              </a:lnSpc>
              <a:spcAft>
                <a:spcPts val="0"/>
              </a:spcAft>
            </a:pPr>
            <a:r>
              <a:rPr lang="en-US" sz="3600" b="1" cap="all" dirty="0" smtClean="0">
                <a:latin typeface="DecimaWE Rg" panose="02000000000000000000" pitchFamily="2" charset="0"/>
              </a:rPr>
              <a:t>what </a:t>
            </a:r>
            <a:r>
              <a:rPr lang="en-US" sz="3600" b="1" cap="all" dirty="0">
                <a:latin typeface="DecimaWE Rg" panose="02000000000000000000" pitchFamily="2" charset="0"/>
              </a:rPr>
              <a:t>is </a:t>
            </a:r>
            <a:r>
              <a:rPr lang="en-US" sz="3600" b="1" cap="all" dirty="0" smtClean="0">
                <a:latin typeface="DecimaWE Rg" panose="02000000000000000000" pitchFamily="2" charset="0"/>
              </a:rPr>
              <a:t>meant</a:t>
            </a:r>
          </a:p>
          <a:p>
            <a:pPr algn="l" fontAlgn="auto">
              <a:lnSpc>
                <a:spcPts val="3800"/>
              </a:lnSpc>
              <a:spcAft>
                <a:spcPts val="0"/>
              </a:spcAft>
            </a:pPr>
            <a:r>
              <a:rPr lang="en-US" sz="3600" b="1" cap="all" dirty="0" smtClean="0">
                <a:latin typeface="DecimaWE Rg" panose="02000000000000000000" pitchFamily="2" charset="0"/>
              </a:rPr>
              <a:t>by </a:t>
            </a:r>
            <a:r>
              <a:rPr lang="en-US" sz="3600" b="1" cap="all" dirty="0">
                <a:latin typeface="DecimaWE Rg" panose="02000000000000000000" pitchFamily="2" charset="0"/>
              </a:rPr>
              <a:t>“Job </a:t>
            </a:r>
            <a:r>
              <a:rPr lang="en-US" sz="4000" b="1" cap="all" dirty="0">
                <a:latin typeface="DecimaWE Rg" panose="02000000000000000000" pitchFamily="2" charset="0"/>
              </a:rPr>
              <a:t>contract</a:t>
            </a:r>
            <a:r>
              <a:rPr lang="en-US" sz="3600" b="1" cap="all" dirty="0">
                <a:latin typeface="DecimaWE Rg" panose="02000000000000000000" pitchFamily="2" charset="0"/>
              </a:rPr>
              <a:t>”</a:t>
            </a:r>
            <a:r>
              <a:rPr lang="it-IT" sz="3600" b="1" cap="all" dirty="0">
                <a:latin typeface="DecimaWE Rg" panose="02000000000000000000" pitchFamily="2" charset="0"/>
              </a:rPr>
              <a:t> </a:t>
            </a:r>
          </a:p>
        </p:txBody>
      </p:sp>
      <p:sp>
        <p:nvSpPr>
          <p:cNvPr id="24" name="Rettangolo 23"/>
          <p:cNvSpPr/>
          <p:nvPr/>
        </p:nvSpPr>
        <p:spPr>
          <a:xfrm>
            <a:off x="1034482" y="1687116"/>
            <a:ext cx="7876151" cy="258532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sz="1800" dirty="0" smtClean="0">
                <a:latin typeface="DecimaWE Rg" panose="02000000000000000000" pitchFamily="2" charset="0"/>
              </a:rPr>
              <a:t>The </a:t>
            </a:r>
            <a:r>
              <a:rPr lang="en-US" sz="1800" dirty="0">
                <a:latin typeface="DecimaWE Rg" panose="02000000000000000000" pitchFamily="2" charset="0"/>
              </a:rPr>
              <a:t>employment contract is </a:t>
            </a:r>
            <a:r>
              <a:rPr lang="en-US" sz="1800" dirty="0" smtClean="0">
                <a:latin typeface="DecimaWE Rg" panose="02000000000000000000" pitchFamily="2" charset="0"/>
              </a:rPr>
              <a:t>a </a:t>
            </a:r>
            <a:r>
              <a:rPr lang="en-US" sz="1800" b="1" dirty="0" smtClean="0">
                <a:latin typeface="DecimaWE Rg" panose="02000000000000000000" pitchFamily="2" charset="0"/>
              </a:rPr>
              <a:t>written </a:t>
            </a:r>
            <a:r>
              <a:rPr lang="en-US" sz="1800" b="1" dirty="0">
                <a:latin typeface="DecimaWE Rg" panose="02000000000000000000" pitchFamily="2" charset="0"/>
              </a:rPr>
              <a:t>agreement </a:t>
            </a:r>
            <a:r>
              <a:rPr lang="en-US" sz="1800" b="1" dirty="0" smtClean="0">
                <a:latin typeface="DecimaWE Rg" panose="02000000000000000000" pitchFamily="2" charset="0"/>
              </a:rPr>
              <a:t>signed </a:t>
            </a:r>
            <a:r>
              <a:rPr lang="en-US" sz="1800" b="1" dirty="0">
                <a:latin typeface="DecimaWE Rg" panose="02000000000000000000" pitchFamily="2" charset="0"/>
              </a:rPr>
              <a:t>between the employee and the employer</a:t>
            </a:r>
            <a:r>
              <a:rPr lang="en-US" sz="1800" dirty="0" smtClean="0">
                <a:latin typeface="DecimaWE Rg" panose="02000000000000000000" pitchFamily="2" charset="0"/>
              </a:rPr>
              <a:t>.</a:t>
            </a:r>
            <a:endParaRPr lang="it-IT" sz="1800" dirty="0">
              <a:latin typeface="DecimaWE Rg" panose="02000000000000000000" pitchFamily="2" charset="0"/>
            </a:endParaRPr>
          </a:p>
          <a:p>
            <a:endParaRPr lang="en-US" sz="1800" dirty="0" smtClean="0">
              <a:latin typeface="DecimaWE Rg" panose="02000000000000000000" pitchFamily="2" charset="0"/>
            </a:endParaRPr>
          </a:p>
          <a:p>
            <a:r>
              <a:rPr lang="en-US" sz="1800" dirty="0" smtClean="0">
                <a:latin typeface="DecimaWE Rg" panose="02000000000000000000" pitchFamily="2" charset="0"/>
              </a:rPr>
              <a:t>An </a:t>
            </a:r>
            <a:r>
              <a:rPr lang="en-US" sz="1800" dirty="0">
                <a:latin typeface="DecimaWE Rg" panose="02000000000000000000" pitchFamily="2" charset="0"/>
              </a:rPr>
              <a:t>employment contract is meant to describe in detail </a:t>
            </a:r>
            <a:r>
              <a:rPr lang="en-US" sz="1800" b="1" dirty="0">
                <a:latin typeface="DecimaWE Rg" panose="02000000000000000000" pitchFamily="2" charset="0"/>
              </a:rPr>
              <a:t>the </a:t>
            </a:r>
            <a:r>
              <a:rPr lang="en-US" sz="1800" b="1" dirty="0" smtClean="0">
                <a:latin typeface="DecimaWE Rg" panose="02000000000000000000" pitchFamily="2" charset="0"/>
              </a:rPr>
              <a:t>specificities </a:t>
            </a:r>
            <a:r>
              <a:rPr lang="en-US" sz="1800" b="1" dirty="0">
                <a:latin typeface="DecimaWE Rg" panose="02000000000000000000" pitchFamily="2" charset="0"/>
              </a:rPr>
              <a:t>of the working relationship </a:t>
            </a:r>
            <a:r>
              <a:rPr lang="en-US" sz="1800" dirty="0">
                <a:latin typeface="DecimaWE Rg" panose="02000000000000000000" pitchFamily="2" charset="0"/>
              </a:rPr>
              <a:t>of both </a:t>
            </a:r>
            <a:r>
              <a:rPr lang="en-US" sz="1800" dirty="0" smtClean="0">
                <a:latin typeface="DecimaWE Rg" panose="02000000000000000000" pitchFamily="2" charset="0"/>
              </a:rPr>
              <a:t>parties involved (employer and employee), including:</a:t>
            </a:r>
          </a:p>
          <a:p>
            <a:r>
              <a:rPr lang="en-US" sz="1800" b="1" dirty="0" smtClean="0">
                <a:latin typeface="DecimaWE Rg" panose="02000000000000000000" pitchFamily="2" charset="0"/>
              </a:rPr>
              <a:t>The data of the employer, The data of the employee, The job title/profession, The salary, The responsibilities</a:t>
            </a:r>
            <a:r>
              <a:rPr lang="en-US" sz="1800" b="1" dirty="0">
                <a:latin typeface="DecimaWE Rg" panose="02000000000000000000" pitchFamily="2" charset="0"/>
              </a:rPr>
              <a:t>, </a:t>
            </a:r>
            <a:r>
              <a:rPr lang="en-US" sz="1800" b="1" dirty="0" smtClean="0">
                <a:latin typeface="DecimaWE Rg" panose="02000000000000000000" pitchFamily="2" charset="0"/>
              </a:rPr>
              <a:t>The duties</a:t>
            </a:r>
            <a:r>
              <a:rPr lang="en-US" sz="1800" b="1" dirty="0">
                <a:latin typeface="DecimaWE Rg" panose="02000000000000000000" pitchFamily="2" charset="0"/>
              </a:rPr>
              <a:t>, </a:t>
            </a:r>
            <a:r>
              <a:rPr lang="en-US" sz="1800" b="1" dirty="0" smtClean="0">
                <a:latin typeface="DecimaWE Rg" panose="02000000000000000000" pitchFamily="2" charset="0"/>
              </a:rPr>
              <a:t>The sick </a:t>
            </a:r>
            <a:r>
              <a:rPr lang="en-US" sz="1800" b="1" dirty="0">
                <a:latin typeface="DecimaWE Rg" panose="02000000000000000000" pitchFamily="2" charset="0"/>
              </a:rPr>
              <a:t>pay, </a:t>
            </a:r>
            <a:r>
              <a:rPr lang="en-US" sz="1800" b="1" dirty="0" smtClean="0">
                <a:latin typeface="DecimaWE Rg" panose="02000000000000000000" pitchFamily="2" charset="0"/>
              </a:rPr>
              <a:t>The holidays, The maternity leaves and other special permits, The notice </a:t>
            </a:r>
            <a:r>
              <a:rPr lang="en-US" sz="1800" b="1" dirty="0">
                <a:latin typeface="DecimaWE Rg" panose="02000000000000000000" pitchFamily="2" charset="0"/>
              </a:rPr>
              <a:t>periods.</a:t>
            </a:r>
          </a:p>
          <a:p>
            <a:pPr marL="269875" indent="-269875">
              <a:buFont typeface="Arial" panose="020B0604020202020204" pitchFamily="34" charset="0"/>
              <a:buChar char="•"/>
            </a:pPr>
            <a:endParaRPr lang="it-IT" sz="1800" dirty="0">
              <a:latin typeface="DecimaWE Rg" panose="02000000000000000000" pitchFamily="2" charset="0"/>
            </a:endParaRPr>
          </a:p>
        </p:txBody>
      </p:sp>
      <p:sp>
        <p:nvSpPr>
          <p:cNvPr id="26" name="Rettangolo 25"/>
          <p:cNvSpPr/>
          <p:nvPr/>
        </p:nvSpPr>
        <p:spPr>
          <a:xfrm>
            <a:off x="400872" y="4188871"/>
            <a:ext cx="5573946" cy="2554545"/>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sz="1600" dirty="0">
                <a:solidFill>
                  <a:schemeClr val="tx2"/>
                </a:solidFill>
                <a:latin typeface="DecimaWE Rg" panose="02000000000000000000" pitchFamily="2" charset="0"/>
              </a:rPr>
              <a:t>In Italy, there are different types of employment contracts that vary according to the </a:t>
            </a:r>
            <a:r>
              <a:rPr lang="en-US" sz="1600" b="1" dirty="0">
                <a:solidFill>
                  <a:schemeClr val="tx2"/>
                </a:solidFill>
                <a:latin typeface="DecimaWE Rg" panose="02000000000000000000" pitchFamily="2" charset="0"/>
              </a:rPr>
              <a:t>sector of employment </a:t>
            </a:r>
            <a:r>
              <a:rPr lang="en-US" sz="1600" dirty="0">
                <a:solidFill>
                  <a:schemeClr val="tx2"/>
                </a:solidFill>
                <a:latin typeface="DecimaWE Rg" panose="02000000000000000000" pitchFamily="2" charset="0"/>
              </a:rPr>
              <a:t>according to the legal provisions of the national collective </a:t>
            </a:r>
            <a:r>
              <a:rPr lang="en-US" sz="1600" dirty="0" err="1">
                <a:solidFill>
                  <a:schemeClr val="tx2"/>
                </a:solidFill>
                <a:latin typeface="DecimaWE Rg" panose="02000000000000000000" pitchFamily="2" charset="0"/>
              </a:rPr>
              <a:t>labour</a:t>
            </a:r>
            <a:r>
              <a:rPr lang="en-US" sz="1600" dirty="0">
                <a:solidFill>
                  <a:schemeClr val="tx2"/>
                </a:solidFill>
                <a:latin typeface="DecimaWE Rg" panose="02000000000000000000" pitchFamily="2" charset="0"/>
              </a:rPr>
              <a:t> agreement (</a:t>
            </a:r>
            <a:r>
              <a:rPr lang="en-US" sz="1600" dirty="0" smtClean="0">
                <a:solidFill>
                  <a:schemeClr val="tx2"/>
                </a:solidFill>
                <a:latin typeface="DecimaWE Rg" panose="02000000000000000000" pitchFamily="2" charset="0"/>
              </a:rPr>
              <a:t>CCNL- </a:t>
            </a:r>
            <a:r>
              <a:rPr lang="en-US" sz="1600" dirty="0" err="1" smtClean="0">
                <a:solidFill>
                  <a:schemeClr val="tx2"/>
                </a:solidFill>
                <a:latin typeface="DecimaWE Rg" panose="02000000000000000000" pitchFamily="2" charset="0"/>
              </a:rPr>
              <a:t>Contratto</a:t>
            </a:r>
            <a:r>
              <a:rPr lang="en-US" sz="1600" dirty="0" smtClean="0">
                <a:solidFill>
                  <a:schemeClr val="tx2"/>
                </a:solidFill>
                <a:latin typeface="DecimaWE Rg" panose="02000000000000000000" pitchFamily="2" charset="0"/>
              </a:rPr>
              <a:t> </a:t>
            </a:r>
            <a:r>
              <a:rPr lang="en-US" sz="1600" dirty="0" err="1" smtClean="0">
                <a:solidFill>
                  <a:schemeClr val="tx2"/>
                </a:solidFill>
                <a:latin typeface="DecimaWE Rg" panose="02000000000000000000" pitchFamily="2" charset="0"/>
              </a:rPr>
              <a:t>Collettivo</a:t>
            </a:r>
            <a:r>
              <a:rPr lang="en-US" sz="1600" dirty="0" smtClean="0">
                <a:solidFill>
                  <a:schemeClr val="tx2"/>
                </a:solidFill>
                <a:latin typeface="DecimaWE Rg" panose="02000000000000000000" pitchFamily="2" charset="0"/>
              </a:rPr>
              <a:t> </a:t>
            </a:r>
            <a:r>
              <a:rPr lang="en-US" sz="1600" dirty="0" err="1" smtClean="0">
                <a:solidFill>
                  <a:schemeClr val="tx2"/>
                </a:solidFill>
                <a:latin typeface="DecimaWE Rg" panose="02000000000000000000" pitchFamily="2" charset="0"/>
              </a:rPr>
              <a:t>Nazionale</a:t>
            </a:r>
            <a:r>
              <a:rPr lang="en-US" sz="1600" dirty="0" smtClean="0">
                <a:solidFill>
                  <a:schemeClr val="tx2"/>
                </a:solidFill>
                <a:latin typeface="DecimaWE Rg" panose="02000000000000000000" pitchFamily="2" charset="0"/>
              </a:rPr>
              <a:t> del Lavoro).</a:t>
            </a:r>
          </a:p>
          <a:p>
            <a:r>
              <a:rPr lang="en-US" sz="1600" dirty="0" smtClean="0">
                <a:solidFill>
                  <a:schemeClr val="tx2"/>
                </a:solidFill>
                <a:latin typeface="DecimaWE Rg" panose="02000000000000000000" pitchFamily="2" charset="0"/>
              </a:rPr>
              <a:t>The general conditions of the CCNL are </a:t>
            </a:r>
            <a:r>
              <a:rPr lang="en-US" sz="1600" dirty="0">
                <a:solidFill>
                  <a:schemeClr val="tx2"/>
                </a:solidFill>
                <a:latin typeface="DecimaWE Rg" panose="02000000000000000000" pitchFamily="2" charset="0"/>
              </a:rPr>
              <a:t>agreed between </a:t>
            </a:r>
            <a:r>
              <a:rPr lang="en-US" sz="1600" dirty="0" err="1">
                <a:solidFill>
                  <a:schemeClr val="tx2"/>
                </a:solidFill>
                <a:latin typeface="DecimaWE Rg" panose="02000000000000000000" pitchFamily="2" charset="0"/>
              </a:rPr>
              <a:t>organisations</a:t>
            </a:r>
            <a:r>
              <a:rPr lang="en-US" sz="1600" dirty="0">
                <a:solidFill>
                  <a:schemeClr val="tx2"/>
                </a:solidFill>
                <a:latin typeface="DecimaWE Rg" panose="02000000000000000000" pitchFamily="2" charset="0"/>
              </a:rPr>
              <a:t> representing workers, trade unions and their employers, </a:t>
            </a:r>
            <a:r>
              <a:rPr lang="en-US" sz="1600" dirty="0" smtClean="0">
                <a:solidFill>
                  <a:schemeClr val="tx2"/>
                </a:solidFill>
                <a:latin typeface="DecimaWE Rg" panose="02000000000000000000" pitchFamily="2" charset="0"/>
              </a:rPr>
              <a:t>represented </a:t>
            </a:r>
            <a:r>
              <a:rPr lang="en-US" sz="1600" dirty="0">
                <a:solidFill>
                  <a:schemeClr val="tx2"/>
                </a:solidFill>
                <a:latin typeface="DecimaWE Rg" panose="02000000000000000000" pitchFamily="2" charset="0"/>
              </a:rPr>
              <a:t>by their employers' associations</a:t>
            </a:r>
            <a:r>
              <a:rPr lang="en-US" sz="1600" dirty="0" smtClean="0">
                <a:solidFill>
                  <a:schemeClr val="tx2"/>
                </a:solidFill>
                <a:latin typeface="DecimaWE Rg" panose="02000000000000000000" pitchFamily="2" charset="0"/>
              </a:rPr>
              <a:t>.</a:t>
            </a:r>
          </a:p>
          <a:p>
            <a:r>
              <a:rPr lang="en-US" sz="1600" dirty="0" smtClean="0">
                <a:solidFill>
                  <a:schemeClr val="tx2"/>
                </a:solidFill>
                <a:latin typeface="DecimaWE Rg" panose="02000000000000000000" pitchFamily="2" charset="0"/>
              </a:rPr>
              <a:t>As </a:t>
            </a:r>
            <a:r>
              <a:rPr lang="en-US" sz="1600" dirty="0">
                <a:solidFill>
                  <a:schemeClr val="tx2"/>
                </a:solidFill>
                <a:latin typeface="DecimaWE Rg" panose="02000000000000000000" pitchFamily="2" charset="0"/>
              </a:rPr>
              <a:t>for e.g.: Trade, Tertiary and Services (</a:t>
            </a:r>
            <a:r>
              <a:rPr lang="en-US" sz="1600" dirty="0" err="1">
                <a:solidFill>
                  <a:schemeClr val="tx2"/>
                </a:solidFill>
                <a:latin typeface="DecimaWE Rg" panose="02000000000000000000" pitchFamily="2" charset="0"/>
              </a:rPr>
              <a:t>Commercio</a:t>
            </a:r>
            <a:r>
              <a:rPr lang="en-US" sz="1600" dirty="0">
                <a:solidFill>
                  <a:schemeClr val="tx2"/>
                </a:solidFill>
                <a:latin typeface="DecimaWE Rg" panose="02000000000000000000" pitchFamily="2" charset="0"/>
              </a:rPr>
              <a:t> </a:t>
            </a:r>
            <a:r>
              <a:rPr lang="en-US" sz="1600" dirty="0" err="1">
                <a:solidFill>
                  <a:schemeClr val="tx2"/>
                </a:solidFill>
                <a:latin typeface="DecimaWE Rg" panose="02000000000000000000" pitchFamily="2" charset="0"/>
              </a:rPr>
              <a:t>Terziario</a:t>
            </a:r>
            <a:r>
              <a:rPr lang="en-US" sz="1600" dirty="0">
                <a:solidFill>
                  <a:schemeClr val="tx2"/>
                </a:solidFill>
                <a:latin typeface="DecimaWE Rg" panose="02000000000000000000" pitchFamily="2" charset="0"/>
              </a:rPr>
              <a:t> e </a:t>
            </a:r>
            <a:r>
              <a:rPr lang="en-US" sz="1600" dirty="0" smtClean="0">
                <a:solidFill>
                  <a:schemeClr val="tx2"/>
                </a:solidFill>
                <a:latin typeface="DecimaWE Rg" panose="02000000000000000000" pitchFamily="2" charset="0"/>
              </a:rPr>
              <a:t>Servizi</a:t>
            </a:r>
            <a:r>
              <a:rPr lang="en-US" sz="1600" dirty="0">
                <a:solidFill>
                  <a:schemeClr val="tx2"/>
                </a:solidFill>
                <a:latin typeface="DecimaWE Rg" panose="02000000000000000000" pitchFamily="2" charset="0"/>
              </a:rPr>
              <a:t>), Metalworking Industry (</a:t>
            </a:r>
            <a:r>
              <a:rPr lang="en-US" sz="1600" dirty="0" err="1">
                <a:solidFill>
                  <a:schemeClr val="tx2"/>
                </a:solidFill>
                <a:latin typeface="DecimaWE Rg" panose="02000000000000000000" pitchFamily="2" charset="0"/>
              </a:rPr>
              <a:t>Metalmeccanico</a:t>
            </a:r>
            <a:r>
              <a:rPr lang="en-US" sz="1600" dirty="0">
                <a:solidFill>
                  <a:schemeClr val="tx2"/>
                </a:solidFill>
                <a:latin typeface="DecimaWE Rg" panose="02000000000000000000" pitchFamily="2" charset="0"/>
              </a:rPr>
              <a:t> </a:t>
            </a:r>
            <a:r>
              <a:rPr lang="en-US" sz="1600" dirty="0" err="1" smtClean="0">
                <a:solidFill>
                  <a:schemeClr val="tx2"/>
                </a:solidFill>
                <a:latin typeface="DecimaWE Rg" panose="02000000000000000000" pitchFamily="2" charset="0"/>
              </a:rPr>
              <a:t>Industria</a:t>
            </a:r>
            <a:r>
              <a:rPr lang="en-US" sz="1600" dirty="0" smtClean="0">
                <a:solidFill>
                  <a:schemeClr val="tx2"/>
                </a:solidFill>
                <a:latin typeface="DecimaWE Rg" panose="02000000000000000000" pitchFamily="2" charset="0"/>
              </a:rPr>
              <a:t>), </a:t>
            </a:r>
            <a:r>
              <a:rPr lang="en-US" sz="1600" dirty="0" err="1" smtClean="0">
                <a:solidFill>
                  <a:schemeClr val="tx2"/>
                </a:solidFill>
                <a:latin typeface="DecimaWE Rg" panose="02000000000000000000" pitchFamily="2" charset="0"/>
              </a:rPr>
              <a:t>Multiservices</a:t>
            </a:r>
            <a:r>
              <a:rPr lang="en-US" sz="1600" dirty="0" smtClean="0">
                <a:solidFill>
                  <a:schemeClr val="tx2"/>
                </a:solidFill>
                <a:latin typeface="DecimaWE Rg" panose="02000000000000000000" pitchFamily="2" charset="0"/>
              </a:rPr>
              <a:t> (</a:t>
            </a:r>
            <a:r>
              <a:rPr lang="en-US" sz="1600" dirty="0" err="1" smtClean="0">
                <a:solidFill>
                  <a:schemeClr val="tx2"/>
                </a:solidFill>
                <a:latin typeface="DecimaWE Rg" panose="02000000000000000000" pitchFamily="2" charset="0"/>
              </a:rPr>
              <a:t>Multiservizi</a:t>
            </a:r>
            <a:r>
              <a:rPr lang="en-US" sz="1600" dirty="0" smtClean="0">
                <a:solidFill>
                  <a:schemeClr val="tx2"/>
                </a:solidFill>
                <a:latin typeface="DecimaWE Rg" panose="02000000000000000000" pitchFamily="2" charset="0"/>
              </a:rPr>
              <a:t>), Foodstuffs (</a:t>
            </a:r>
            <a:r>
              <a:rPr lang="en-US" sz="1600" dirty="0" err="1" smtClean="0">
                <a:solidFill>
                  <a:schemeClr val="tx2"/>
                </a:solidFill>
                <a:latin typeface="DecimaWE Rg" panose="02000000000000000000" pitchFamily="2" charset="0"/>
              </a:rPr>
              <a:t>Alimentari</a:t>
            </a:r>
            <a:r>
              <a:rPr lang="en-US" sz="1600" dirty="0" smtClean="0">
                <a:solidFill>
                  <a:schemeClr val="tx2"/>
                </a:solidFill>
                <a:latin typeface="DecimaWE Rg" panose="02000000000000000000" pitchFamily="2" charset="0"/>
              </a:rPr>
              <a:t>)</a:t>
            </a:r>
            <a:endParaRPr lang="en-US" sz="1600" dirty="0">
              <a:solidFill>
                <a:schemeClr val="tx2"/>
              </a:solidFill>
              <a:latin typeface="DecimaWE Rg" panose="02000000000000000000" pitchFamily="2" charset="0"/>
            </a:endParaRPr>
          </a:p>
        </p:txBody>
      </p:sp>
      <p:sp>
        <p:nvSpPr>
          <p:cNvPr id="3" name="Freccia in giù 2"/>
          <p:cNvSpPr/>
          <p:nvPr/>
        </p:nvSpPr>
        <p:spPr>
          <a:xfrm rot="19954845">
            <a:off x="4376843" y="1339243"/>
            <a:ext cx="591593" cy="430086"/>
          </a:xfrm>
          <a:prstGeom prst="downArrow">
            <a:avLst/>
          </a:prstGeom>
          <a:solidFill>
            <a:srgbClr val="0D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169514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 di testo 2"/>
          <p:cNvSpPr txBox="1">
            <a:spLocks noChangeArrowheads="1"/>
          </p:cNvSpPr>
          <p:nvPr/>
        </p:nvSpPr>
        <p:spPr bwMode="auto">
          <a:xfrm>
            <a:off x="4333786" y="1430680"/>
            <a:ext cx="4810214" cy="5094664"/>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lvl="0">
              <a:lnSpc>
                <a:spcPts val="2800"/>
              </a:lnSpc>
              <a:spcAft>
                <a:spcPts val="0"/>
              </a:spcAft>
            </a:pPr>
            <a:endParaRPr lang="it-IT" sz="3000" dirty="0">
              <a:solidFill>
                <a:schemeClr val="tx2"/>
              </a:solidFill>
              <a:effectLst/>
              <a:ea typeface="Calibri"/>
              <a:cs typeface="Times New Roman"/>
            </a:endParaRPr>
          </a:p>
          <a:p>
            <a:pPr marL="269875" lvl="0" indent="-261938">
              <a:lnSpc>
                <a:spcPts val="2800"/>
              </a:lnSpc>
              <a:spcAft>
                <a:spcPts val="0"/>
              </a:spcAft>
              <a:buFont typeface="Symbol"/>
              <a:buChar char=""/>
            </a:pPr>
            <a:r>
              <a:rPr lang="en-US" sz="3000" b="1" dirty="0">
                <a:solidFill>
                  <a:srgbClr val="002060"/>
                </a:solidFill>
                <a:ea typeface="Calibri"/>
                <a:cs typeface="Times New Roman"/>
              </a:rPr>
              <a:t>TO RECEIVE INFORMATION ON </a:t>
            </a:r>
            <a:r>
              <a:rPr lang="en-US" sz="3000" b="1" dirty="0" smtClean="0">
                <a:solidFill>
                  <a:srgbClr val="002060"/>
                </a:solidFill>
                <a:ea typeface="Calibri"/>
                <a:cs typeface="Times New Roman"/>
              </a:rPr>
              <a:t>THE LABOUR MARKET</a:t>
            </a:r>
          </a:p>
          <a:p>
            <a:pPr marL="7937" lvl="0">
              <a:lnSpc>
                <a:spcPts val="2800"/>
              </a:lnSpc>
              <a:spcAft>
                <a:spcPts val="0"/>
              </a:spcAft>
            </a:pPr>
            <a:endParaRPr lang="it-IT" sz="3000" b="1" dirty="0">
              <a:solidFill>
                <a:schemeClr val="bg1">
                  <a:lumMod val="75000"/>
                </a:schemeClr>
              </a:solidFill>
              <a:effectLst/>
              <a:ea typeface="Calibri"/>
              <a:cs typeface="Times New Roman"/>
            </a:endParaRPr>
          </a:p>
          <a:p>
            <a:pPr marL="269875" indent="-261938">
              <a:lnSpc>
                <a:spcPts val="2800"/>
              </a:lnSpc>
              <a:spcAft>
                <a:spcPts val="0"/>
              </a:spcAft>
              <a:buFont typeface="Symbol"/>
              <a:buChar char=""/>
            </a:pPr>
            <a:r>
              <a:rPr lang="it-IT" sz="3000" b="1" dirty="0" smtClean="0">
                <a:solidFill>
                  <a:schemeClr val="bg1">
                    <a:lumMod val="75000"/>
                  </a:schemeClr>
                </a:solidFill>
                <a:ea typeface="Calibri"/>
                <a:cs typeface="Times New Roman"/>
              </a:rPr>
              <a:t>TO ACCESS TRAINING FOR FREE</a:t>
            </a:r>
            <a:endParaRPr lang="it-IT" sz="3000" b="1" dirty="0">
              <a:solidFill>
                <a:schemeClr val="bg1">
                  <a:lumMod val="75000"/>
                </a:schemeClr>
              </a:solidFill>
              <a:ea typeface="Calibri"/>
              <a:cs typeface="Times New Roman"/>
            </a:endParaRPr>
          </a:p>
          <a:p>
            <a:pPr marL="269875" indent="-261938">
              <a:lnSpc>
                <a:spcPts val="2800"/>
              </a:lnSpc>
              <a:spcAft>
                <a:spcPts val="0"/>
              </a:spcAft>
            </a:pPr>
            <a:endParaRPr lang="it-IT" sz="3000" b="1" dirty="0">
              <a:solidFill>
                <a:schemeClr val="bg1">
                  <a:lumMod val="75000"/>
                </a:schemeClr>
              </a:solidFill>
              <a:ea typeface="Calibri"/>
              <a:cs typeface="Times New Roman"/>
            </a:endParaRPr>
          </a:p>
          <a:p>
            <a:pPr marL="269875" lvl="0" indent="-261938">
              <a:lnSpc>
                <a:spcPts val="2800"/>
              </a:lnSpc>
              <a:spcAft>
                <a:spcPts val="0"/>
              </a:spcAft>
              <a:buFont typeface="Symbol"/>
              <a:buChar char=""/>
            </a:pPr>
            <a:r>
              <a:rPr lang="it-IT" sz="3000" b="1" dirty="0" smtClean="0">
                <a:solidFill>
                  <a:schemeClr val="bg1">
                    <a:lumMod val="75000"/>
                  </a:schemeClr>
                </a:solidFill>
                <a:ea typeface="Calibri"/>
                <a:cs typeface="Times New Roman"/>
              </a:rPr>
              <a:t>TO FIND A SUITABLE JOB</a:t>
            </a:r>
            <a:endParaRPr lang="it-IT" sz="3000" b="1" dirty="0">
              <a:solidFill>
                <a:schemeClr val="bg1">
                  <a:lumMod val="75000"/>
                </a:schemeClr>
              </a:solidFill>
              <a:ea typeface="Calibri"/>
              <a:cs typeface="Times New Roman"/>
            </a:endParaRPr>
          </a:p>
          <a:p>
            <a:pPr marL="269875" lvl="0" indent="-261938">
              <a:lnSpc>
                <a:spcPts val="2800"/>
              </a:lnSpc>
              <a:spcAft>
                <a:spcPts val="0"/>
              </a:spcAft>
            </a:pPr>
            <a:endParaRPr lang="it-IT" sz="3000" b="1" dirty="0">
              <a:solidFill>
                <a:schemeClr val="bg1">
                  <a:lumMod val="75000"/>
                </a:schemeClr>
              </a:solidFill>
              <a:effectLst/>
              <a:ea typeface="Calibri"/>
              <a:cs typeface="Times New Roman"/>
            </a:endParaRPr>
          </a:p>
          <a:p>
            <a:pPr marL="269875" lvl="0" indent="-261938">
              <a:lnSpc>
                <a:spcPts val="2800"/>
              </a:lnSpc>
              <a:spcAft>
                <a:spcPts val="0"/>
              </a:spcAft>
              <a:buFont typeface="Symbol"/>
              <a:buChar char=""/>
            </a:pPr>
            <a:r>
              <a:rPr lang="it-IT" sz="3000" b="1" dirty="0" smtClean="0">
                <a:solidFill>
                  <a:schemeClr val="bg1">
                    <a:lumMod val="75000"/>
                  </a:schemeClr>
                </a:solidFill>
                <a:ea typeface="Calibri"/>
                <a:cs typeface="Times New Roman"/>
              </a:rPr>
              <a:t>TO ASK FOR DOCUMENTS </a:t>
            </a:r>
            <a:r>
              <a:rPr lang="it-IT" sz="3000" dirty="0" err="1" smtClean="0">
                <a:solidFill>
                  <a:schemeClr val="bg1">
                    <a:lumMod val="75000"/>
                  </a:schemeClr>
                </a:solidFill>
                <a:ea typeface="Calibri"/>
                <a:cs typeface="Times New Roman"/>
              </a:rPr>
              <a:t>useful</a:t>
            </a:r>
            <a:r>
              <a:rPr lang="it-IT" sz="3000" dirty="0" smtClean="0">
                <a:solidFill>
                  <a:schemeClr val="bg1">
                    <a:lumMod val="75000"/>
                  </a:schemeClr>
                </a:solidFill>
                <a:ea typeface="Calibri"/>
                <a:cs typeface="Times New Roman"/>
              </a:rPr>
              <a:t> to the future </a:t>
            </a:r>
            <a:r>
              <a:rPr lang="it-IT" sz="3000" dirty="0" err="1" smtClean="0">
                <a:solidFill>
                  <a:schemeClr val="bg1">
                    <a:lumMod val="75000"/>
                  </a:schemeClr>
                </a:solidFill>
                <a:ea typeface="Calibri"/>
                <a:cs typeface="Times New Roman"/>
              </a:rPr>
              <a:t>employer</a:t>
            </a:r>
            <a:r>
              <a:rPr lang="it-IT" sz="3000" dirty="0" smtClean="0">
                <a:solidFill>
                  <a:schemeClr val="bg1">
                    <a:lumMod val="75000"/>
                  </a:schemeClr>
                </a:solidFill>
                <a:ea typeface="Calibri"/>
                <a:cs typeface="Times New Roman"/>
              </a:rPr>
              <a:t> to be </a:t>
            </a:r>
            <a:r>
              <a:rPr lang="it-IT" sz="3000" dirty="0" err="1" smtClean="0">
                <a:solidFill>
                  <a:schemeClr val="bg1">
                    <a:lumMod val="75000"/>
                  </a:schemeClr>
                </a:solidFill>
                <a:ea typeface="Calibri"/>
                <a:cs typeface="Times New Roman"/>
              </a:rPr>
              <a:t>hired</a:t>
            </a:r>
            <a:r>
              <a:rPr lang="it-IT" sz="3000" dirty="0" smtClean="0">
                <a:solidFill>
                  <a:schemeClr val="bg1">
                    <a:lumMod val="75000"/>
                  </a:schemeClr>
                </a:solidFill>
                <a:ea typeface="Calibri"/>
                <a:cs typeface="Times New Roman"/>
              </a:rPr>
              <a:t> </a:t>
            </a:r>
            <a:endParaRPr lang="it-IT" sz="3000" dirty="0">
              <a:solidFill>
                <a:schemeClr val="bg1">
                  <a:lumMod val="75000"/>
                </a:schemeClr>
              </a:solidFill>
              <a:ea typeface="Calibri"/>
              <a:cs typeface="Times New Roman"/>
            </a:endParaRPr>
          </a:p>
        </p:txBody>
      </p:sp>
      <p:sp>
        <p:nvSpPr>
          <p:cNvPr id="2" name="Rettangolo 1"/>
          <p:cNvSpPr/>
          <p:nvPr/>
        </p:nvSpPr>
        <p:spPr>
          <a:xfrm>
            <a:off x="179512" y="116632"/>
            <a:ext cx="8568952" cy="1250022"/>
          </a:xfrm>
          <a:prstGeom prst="rect">
            <a:avLst/>
          </a:prstGeom>
        </p:spPr>
        <p:txBody>
          <a:bodyPr wrap="square">
            <a:spAutoFit/>
          </a:bodyPr>
          <a:lstStyle/>
          <a:p>
            <a:pPr>
              <a:lnSpc>
                <a:spcPts val="4500"/>
              </a:lnSpc>
              <a:spcAft>
                <a:spcPts val="0"/>
              </a:spcAft>
            </a:pPr>
            <a:r>
              <a:rPr lang="it-IT" sz="4500" b="1" dirty="0" smtClean="0">
                <a:solidFill>
                  <a:schemeClr val="tx2"/>
                </a:solidFill>
                <a:ea typeface="Calibri"/>
                <a:cs typeface="Times New Roman"/>
              </a:rPr>
              <a:t>WHY GO TO THE EMPLOYMENT CENTRE?</a:t>
            </a:r>
            <a:endParaRPr lang="it-IT" sz="4500" dirty="0">
              <a:solidFill>
                <a:schemeClr val="tx2"/>
              </a:solidFill>
              <a:ea typeface="Calibri"/>
              <a:cs typeface="Times New Roman"/>
            </a:endParaRPr>
          </a:p>
        </p:txBody>
      </p:sp>
      <p:pic>
        <p:nvPicPr>
          <p:cNvPr id="4" name="Immagine 3"/>
          <p:cNvPicPr>
            <a:picLocks noChangeAspect="1"/>
          </p:cNvPicPr>
          <p:nvPr/>
        </p:nvPicPr>
        <p:blipFill rotWithShape="1">
          <a:blip r:embed="rId3" cstate="print">
            <a:extLst>
              <a:ext uri="{28A0092B-C50C-407E-A947-70E740481C1C}">
                <a14:useLocalDpi xmlns:a14="http://schemas.microsoft.com/office/drawing/2010/main" val="0"/>
              </a:ext>
            </a:extLst>
          </a:blip>
          <a:srcRect l="15595" r="-4067"/>
          <a:stretch/>
        </p:blipFill>
        <p:spPr>
          <a:xfrm>
            <a:off x="0" y="1286664"/>
            <a:ext cx="4860032" cy="5094664"/>
          </a:xfrm>
          <a:prstGeom prst="rect">
            <a:avLst/>
          </a:prstGeom>
        </p:spPr>
      </p:pic>
    </p:spTree>
    <p:extLst>
      <p:ext uri="{BB962C8B-B14F-4D97-AF65-F5344CB8AC3E}">
        <p14:creationId xmlns:p14="http://schemas.microsoft.com/office/powerpoint/2010/main" val="904099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226600" y="534732"/>
            <a:ext cx="7917400" cy="819263"/>
          </a:xfrm>
          <a:prstGeom prst="rect">
            <a:avLst/>
          </a:prstGeom>
        </p:spPr>
        <p:txBody>
          <a:bodyPr wrap="square">
            <a:spAutoFit/>
          </a:bodyPr>
          <a:lstStyle/>
          <a:p>
            <a:pPr marL="7937" lvl="0">
              <a:lnSpc>
                <a:spcPts val="2800"/>
              </a:lnSpc>
              <a:spcAft>
                <a:spcPts val="0"/>
              </a:spcAft>
            </a:pPr>
            <a:r>
              <a:rPr lang="en-US" sz="3000" b="1" dirty="0">
                <a:solidFill>
                  <a:srgbClr val="002060"/>
                </a:solidFill>
                <a:ea typeface="Calibri"/>
                <a:cs typeface="Times New Roman"/>
              </a:rPr>
              <a:t>TO RECEIVE INFORMATION ON </a:t>
            </a:r>
            <a:r>
              <a:rPr lang="en-US" sz="3000" b="1" dirty="0" smtClean="0">
                <a:solidFill>
                  <a:srgbClr val="002060"/>
                </a:solidFill>
                <a:ea typeface="Calibri"/>
                <a:cs typeface="Times New Roman"/>
              </a:rPr>
              <a:t>THE </a:t>
            </a:r>
            <a:r>
              <a:rPr lang="en-US" sz="3000" b="1" dirty="0">
                <a:solidFill>
                  <a:srgbClr val="002060"/>
                </a:solidFill>
                <a:ea typeface="Calibri"/>
                <a:cs typeface="Times New Roman"/>
              </a:rPr>
              <a:t>LABOUR MARKET</a:t>
            </a:r>
          </a:p>
        </p:txBody>
      </p:sp>
      <p:sp>
        <p:nvSpPr>
          <p:cNvPr id="6" name="Rettangolo 5">
            <a:extLst>
              <a:ext uri="{FF2B5EF4-FFF2-40B4-BE49-F238E27FC236}">
                <a16:creationId xmlns:a16="http://schemas.microsoft.com/office/drawing/2014/main" id="{6C4CDD73-C1DA-FFE5-3B39-C1677A93ADB8}"/>
              </a:ext>
            </a:extLst>
          </p:cNvPr>
          <p:cNvSpPr/>
          <p:nvPr/>
        </p:nvSpPr>
        <p:spPr>
          <a:xfrm>
            <a:off x="1226600" y="0"/>
            <a:ext cx="7056784" cy="610552"/>
          </a:xfrm>
          <a:prstGeom prst="rect">
            <a:avLst/>
          </a:prstGeom>
        </p:spPr>
        <p:txBody>
          <a:bodyPr wrap="square">
            <a:spAutoFit/>
          </a:bodyPr>
          <a:lstStyle/>
          <a:p>
            <a:pPr>
              <a:lnSpc>
                <a:spcPts val="4500"/>
              </a:lnSpc>
              <a:spcAft>
                <a:spcPts val="0"/>
              </a:spcAft>
            </a:pPr>
            <a:r>
              <a:rPr lang="it-IT" sz="2200" b="1" dirty="0" smtClean="0">
                <a:solidFill>
                  <a:schemeClr val="tx2">
                    <a:lumMod val="60000"/>
                    <a:lumOff val="40000"/>
                  </a:schemeClr>
                </a:solidFill>
                <a:ea typeface="Calibri"/>
                <a:cs typeface="Times New Roman"/>
              </a:rPr>
              <a:t>WHY GO TO THE EMPLOYMENT CENTRE?</a:t>
            </a:r>
            <a:endParaRPr lang="it-IT" sz="2200" dirty="0">
              <a:solidFill>
                <a:schemeClr val="tx2">
                  <a:lumMod val="60000"/>
                  <a:lumOff val="40000"/>
                </a:schemeClr>
              </a:solidFill>
              <a:ea typeface="Calibri"/>
              <a:cs typeface="Times New Roman"/>
            </a:endParaRPr>
          </a:p>
        </p:txBody>
      </p:sp>
      <p:pic>
        <p:nvPicPr>
          <p:cNvPr id="8" name="Immagine 7">
            <a:extLst>
              <a:ext uri="{FF2B5EF4-FFF2-40B4-BE49-F238E27FC236}">
                <a16:creationId xmlns:a16="http://schemas.microsoft.com/office/drawing/2014/main" id="{6BC549EA-9396-0515-BD42-BC12976831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77656"/>
            <a:ext cx="1047088" cy="1047088"/>
          </a:xfrm>
          <a:prstGeom prst="rect">
            <a:avLst/>
          </a:prstGeom>
        </p:spPr>
      </p:pic>
      <p:pic>
        <p:nvPicPr>
          <p:cNvPr id="4" name="Immagine 3" descr="Immagine che contiene mappa&#10;&#10;Descrizione generata automaticamente">
            <a:extLst>
              <a:ext uri="{FF2B5EF4-FFF2-40B4-BE49-F238E27FC236}">
                <a16:creationId xmlns:a16="http://schemas.microsoft.com/office/drawing/2014/main" id="{E3B1D050-DFCD-5F63-BDA3-543B3163503B}"/>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403648" y="1268760"/>
            <a:ext cx="6267042" cy="5565873"/>
          </a:xfrm>
          <a:prstGeom prst="rect">
            <a:avLst/>
          </a:prstGeom>
        </p:spPr>
      </p:pic>
      <p:sp>
        <p:nvSpPr>
          <p:cNvPr id="42" name="CasellaDiTesto 41">
            <a:extLst>
              <a:ext uri="{FF2B5EF4-FFF2-40B4-BE49-F238E27FC236}">
                <a16:creationId xmlns:a16="http://schemas.microsoft.com/office/drawing/2014/main" id="{32B37125-0926-0A44-D22D-65EDC7AE4BB6}"/>
              </a:ext>
            </a:extLst>
          </p:cNvPr>
          <p:cNvSpPr txBox="1"/>
          <p:nvPr/>
        </p:nvSpPr>
        <p:spPr>
          <a:xfrm>
            <a:off x="6624939" y="1182502"/>
            <a:ext cx="1313015" cy="338554"/>
          </a:xfrm>
          <a:prstGeom prst="rect">
            <a:avLst/>
          </a:prstGeom>
          <a:solidFill>
            <a:schemeClr val="accent1"/>
          </a:solidFill>
        </p:spPr>
        <p:txBody>
          <a:bodyPr wrap="square" rtlCol="0">
            <a:spAutoFit/>
          </a:bodyPr>
          <a:lstStyle/>
          <a:p>
            <a:pPr algn="r"/>
            <a:r>
              <a:rPr lang="it-IT" sz="1600" b="1" dirty="0" smtClean="0">
                <a:solidFill>
                  <a:schemeClr val="bg1"/>
                </a:solidFill>
              </a:rPr>
              <a:t>TOURISM</a:t>
            </a:r>
            <a:endParaRPr lang="it-IT" sz="1600" b="1" dirty="0">
              <a:solidFill>
                <a:schemeClr val="bg1"/>
              </a:solidFill>
            </a:endParaRPr>
          </a:p>
        </p:txBody>
      </p:sp>
      <p:sp>
        <p:nvSpPr>
          <p:cNvPr id="43" name="CasellaDiTesto 42">
            <a:extLst>
              <a:ext uri="{FF2B5EF4-FFF2-40B4-BE49-F238E27FC236}">
                <a16:creationId xmlns:a16="http://schemas.microsoft.com/office/drawing/2014/main" id="{E07F7CDB-BD0B-6747-E234-DF6F5FCB70E5}"/>
              </a:ext>
            </a:extLst>
          </p:cNvPr>
          <p:cNvSpPr txBox="1"/>
          <p:nvPr/>
        </p:nvSpPr>
        <p:spPr>
          <a:xfrm>
            <a:off x="1126479" y="1887925"/>
            <a:ext cx="2267541" cy="553998"/>
          </a:xfrm>
          <a:prstGeom prst="rect">
            <a:avLst/>
          </a:prstGeom>
          <a:solidFill>
            <a:srgbClr val="FB6297"/>
          </a:solidFill>
        </p:spPr>
        <p:txBody>
          <a:bodyPr wrap="square" rtlCol="0">
            <a:spAutoFit/>
          </a:bodyPr>
          <a:lstStyle/>
          <a:p>
            <a:pPr>
              <a:lnSpc>
                <a:spcPts val="1800"/>
              </a:lnSpc>
            </a:pPr>
            <a:r>
              <a:rPr lang="it-IT" sz="1600" b="1" dirty="0" smtClean="0">
                <a:solidFill>
                  <a:schemeClr val="bg1"/>
                </a:solidFill>
              </a:rPr>
              <a:t>PERSONAL CARE/ASSISTANCE</a:t>
            </a:r>
            <a:endParaRPr lang="it-IT" sz="1600" b="1" dirty="0">
              <a:solidFill>
                <a:schemeClr val="bg1"/>
              </a:solidFill>
            </a:endParaRPr>
          </a:p>
        </p:txBody>
      </p:sp>
      <p:sp>
        <p:nvSpPr>
          <p:cNvPr id="44" name="CasellaDiTesto 43">
            <a:extLst>
              <a:ext uri="{FF2B5EF4-FFF2-40B4-BE49-F238E27FC236}">
                <a16:creationId xmlns:a16="http://schemas.microsoft.com/office/drawing/2014/main" id="{58B3E6F3-E50F-7D3E-BF7E-C598E088BBD0}"/>
              </a:ext>
            </a:extLst>
          </p:cNvPr>
          <p:cNvSpPr txBox="1"/>
          <p:nvPr/>
        </p:nvSpPr>
        <p:spPr>
          <a:xfrm>
            <a:off x="582585" y="3320188"/>
            <a:ext cx="1928622" cy="584775"/>
          </a:xfrm>
          <a:prstGeom prst="rect">
            <a:avLst/>
          </a:prstGeom>
          <a:solidFill>
            <a:srgbClr val="059766"/>
          </a:solidFill>
        </p:spPr>
        <p:txBody>
          <a:bodyPr wrap="square" rtlCol="0">
            <a:spAutoFit/>
          </a:bodyPr>
          <a:lstStyle/>
          <a:p>
            <a:r>
              <a:rPr lang="it-IT" sz="1600" b="1" dirty="0" smtClean="0">
                <a:solidFill>
                  <a:schemeClr val="bg1"/>
                </a:solidFill>
              </a:rPr>
              <a:t>BUILDING &amp; CONSTRUCTION</a:t>
            </a:r>
            <a:endParaRPr lang="it-IT" sz="1600" b="1" dirty="0">
              <a:solidFill>
                <a:schemeClr val="bg1"/>
              </a:solidFill>
            </a:endParaRPr>
          </a:p>
        </p:txBody>
      </p:sp>
      <p:sp>
        <p:nvSpPr>
          <p:cNvPr id="45" name="CasellaDiTesto 44">
            <a:extLst>
              <a:ext uri="{FF2B5EF4-FFF2-40B4-BE49-F238E27FC236}">
                <a16:creationId xmlns:a16="http://schemas.microsoft.com/office/drawing/2014/main" id="{14AA6D64-8A90-AD59-9A8E-D3C29A5A7CAE}"/>
              </a:ext>
            </a:extLst>
          </p:cNvPr>
          <p:cNvSpPr txBox="1"/>
          <p:nvPr/>
        </p:nvSpPr>
        <p:spPr>
          <a:xfrm>
            <a:off x="4967347" y="2372758"/>
            <a:ext cx="1836901" cy="338554"/>
          </a:xfrm>
          <a:prstGeom prst="rect">
            <a:avLst/>
          </a:prstGeom>
          <a:solidFill>
            <a:schemeClr val="accent3">
              <a:lumMod val="75000"/>
            </a:schemeClr>
          </a:solidFill>
        </p:spPr>
        <p:txBody>
          <a:bodyPr wrap="square" rtlCol="0">
            <a:spAutoFit/>
          </a:bodyPr>
          <a:lstStyle/>
          <a:p>
            <a:pPr algn="ctr"/>
            <a:r>
              <a:rPr lang="it-IT" sz="1600" b="1" dirty="0" smtClean="0">
                <a:solidFill>
                  <a:schemeClr val="bg1"/>
                </a:solidFill>
              </a:rPr>
              <a:t>AGRI-FOOD</a:t>
            </a:r>
            <a:endParaRPr lang="it-IT" sz="1600" b="1" dirty="0">
              <a:solidFill>
                <a:schemeClr val="bg1"/>
              </a:solidFill>
            </a:endParaRPr>
          </a:p>
        </p:txBody>
      </p:sp>
      <p:sp>
        <p:nvSpPr>
          <p:cNvPr id="46" name="CasellaDiTesto 45">
            <a:extLst>
              <a:ext uri="{FF2B5EF4-FFF2-40B4-BE49-F238E27FC236}">
                <a16:creationId xmlns:a16="http://schemas.microsoft.com/office/drawing/2014/main" id="{A3E09245-E9EE-7903-25AD-95BA527377A1}"/>
              </a:ext>
            </a:extLst>
          </p:cNvPr>
          <p:cNvSpPr txBox="1"/>
          <p:nvPr/>
        </p:nvSpPr>
        <p:spPr>
          <a:xfrm>
            <a:off x="5594087" y="3499399"/>
            <a:ext cx="1570201" cy="338554"/>
          </a:xfrm>
          <a:prstGeom prst="rect">
            <a:avLst/>
          </a:prstGeom>
          <a:solidFill>
            <a:srgbClr val="FFC000"/>
          </a:solidFill>
        </p:spPr>
        <p:txBody>
          <a:bodyPr wrap="square" rtlCol="0">
            <a:spAutoFit/>
          </a:bodyPr>
          <a:lstStyle/>
          <a:p>
            <a:pPr algn="r"/>
            <a:r>
              <a:rPr lang="it-IT" sz="1600" b="1" dirty="0" smtClean="0">
                <a:solidFill>
                  <a:schemeClr val="bg1"/>
                </a:solidFill>
              </a:rPr>
              <a:t>METALWORK</a:t>
            </a:r>
            <a:endParaRPr lang="it-IT" sz="1600" b="1" dirty="0">
              <a:solidFill>
                <a:schemeClr val="bg1"/>
              </a:solidFill>
            </a:endParaRPr>
          </a:p>
        </p:txBody>
      </p:sp>
      <p:sp>
        <p:nvSpPr>
          <p:cNvPr id="47" name="CasellaDiTesto 46">
            <a:extLst>
              <a:ext uri="{FF2B5EF4-FFF2-40B4-BE49-F238E27FC236}">
                <a16:creationId xmlns:a16="http://schemas.microsoft.com/office/drawing/2014/main" id="{AC5A0186-580A-801D-DA54-40EF2D5D3C25}"/>
              </a:ext>
            </a:extLst>
          </p:cNvPr>
          <p:cNvSpPr txBox="1"/>
          <p:nvPr/>
        </p:nvSpPr>
        <p:spPr>
          <a:xfrm>
            <a:off x="2321750" y="4421120"/>
            <a:ext cx="2144540" cy="584775"/>
          </a:xfrm>
          <a:prstGeom prst="rect">
            <a:avLst/>
          </a:prstGeom>
          <a:solidFill>
            <a:srgbClr val="FFC000"/>
          </a:solidFill>
        </p:spPr>
        <p:txBody>
          <a:bodyPr wrap="square" rtlCol="0">
            <a:spAutoFit/>
          </a:bodyPr>
          <a:lstStyle/>
          <a:p>
            <a:r>
              <a:rPr lang="it-IT" sz="1600" b="1" dirty="0">
                <a:solidFill>
                  <a:schemeClr val="bg1"/>
                </a:solidFill>
              </a:rPr>
              <a:t>TECHNOLOGICAL CLUSTERS</a:t>
            </a:r>
          </a:p>
        </p:txBody>
      </p:sp>
      <p:sp>
        <p:nvSpPr>
          <p:cNvPr id="48" name="CasellaDiTesto 47">
            <a:extLst>
              <a:ext uri="{FF2B5EF4-FFF2-40B4-BE49-F238E27FC236}">
                <a16:creationId xmlns:a16="http://schemas.microsoft.com/office/drawing/2014/main" id="{D0D63E23-7B68-CF15-BD7A-23DB69921559}"/>
              </a:ext>
            </a:extLst>
          </p:cNvPr>
          <p:cNvSpPr txBox="1"/>
          <p:nvPr/>
        </p:nvSpPr>
        <p:spPr>
          <a:xfrm>
            <a:off x="5670683" y="4925982"/>
            <a:ext cx="2100125" cy="584775"/>
          </a:xfrm>
          <a:prstGeom prst="rect">
            <a:avLst/>
          </a:prstGeom>
          <a:solidFill>
            <a:schemeClr val="accent6">
              <a:lumMod val="75000"/>
            </a:schemeClr>
          </a:solidFill>
        </p:spPr>
        <p:txBody>
          <a:bodyPr wrap="square" rtlCol="0">
            <a:spAutoFit/>
          </a:bodyPr>
          <a:lstStyle/>
          <a:p>
            <a:pPr algn="r"/>
            <a:r>
              <a:rPr lang="it-IT" sz="1600" b="1" dirty="0" smtClean="0">
                <a:solidFill>
                  <a:schemeClr val="bg1"/>
                </a:solidFill>
              </a:rPr>
              <a:t>SHIPBUILDING</a:t>
            </a:r>
          </a:p>
          <a:p>
            <a:pPr algn="r"/>
            <a:r>
              <a:rPr lang="it-IT" sz="1600" b="1" dirty="0" smtClean="0">
                <a:solidFill>
                  <a:schemeClr val="bg1"/>
                </a:solidFill>
              </a:rPr>
              <a:t>INDUSTRY</a:t>
            </a:r>
            <a:endParaRPr lang="it-IT" sz="1600" b="1" dirty="0">
              <a:solidFill>
                <a:schemeClr val="bg1"/>
              </a:solidFill>
            </a:endParaRPr>
          </a:p>
        </p:txBody>
      </p:sp>
      <p:pic>
        <p:nvPicPr>
          <p:cNvPr id="7" name="Immagine 6">
            <a:extLst>
              <a:ext uri="{FF2B5EF4-FFF2-40B4-BE49-F238E27FC236}">
                <a16:creationId xmlns:a16="http://schemas.microsoft.com/office/drawing/2014/main" id="{93E5C431-3B0D-F9F2-439F-AA29BAB373D8}"/>
              </a:ext>
            </a:extLst>
          </p:cNvPr>
          <p:cNvPicPr>
            <a:picLocks noChangeAspect="1"/>
          </p:cNvPicPr>
          <p:nvPr/>
        </p:nvPicPr>
        <p:blipFill>
          <a:blip r:embed="rId5"/>
          <a:stretch>
            <a:fillRect/>
          </a:stretch>
        </p:blipFill>
        <p:spPr>
          <a:xfrm>
            <a:off x="6084168" y="962971"/>
            <a:ext cx="806698" cy="1257902"/>
          </a:xfrm>
          <a:prstGeom prst="rect">
            <a:avLst/>
          </a:prstGeom>
        </p:spPr>
      </p:pic>
      <p:pic>
        <p:nvPicPr>
          <p:cNvPr id="37" name="Immagine 36">
            <a:extLst>
              <a:ext uri="{FF2B5EF4-FFF2-40B4-BE49-F238E27FC236}">
                <a16:creationId xmlns:a16="http://schemas.microsoft.com/office/drawing/2014/main" id="{9BA43FF4-AD3A-7482-B9F7-B5749BD66565}"/>
              </a:ext>
            </a:extLst>
          </p:cNvPr>
          <p:cNvPicPr>
            <a:picLocks noChangeAspect="1"/>
          </p:cNvPicPr>
          <p:nvPr/>
        </p:nvPicPr>
        <p:blipFill>
          <a:blip r:embed="rId6"/>
          <a:stretch>
            <a:fillRect/>
          </a:stretch>
        </p:blipFill>
        <p:spPr>
          <a:xfrm>
            <a:off x="6277847" y="1168385"/>
            <a:ext cx="419340" cy="371219"/>
          </a:xfrm>
          <a:prstGeom prst="rect">
            <a:avLst/>
          </a:prstGeom>
        </p:spPr>
      </p:pic>
      <p:pic>
        <p:nvPicPr>
          <p:cNvPr id="15" name="Immagine 14">
            <a:extLst>
              <a:ext uri="{FF2B5EF4-FFF2-40B4-BE49-F238E27FC236}">
                <a16:creationId xmlns:a16="http://schemas.microsoft.com/office/drawing/2014/main" id="{EB71CFFB-7754-77B5-2E86-71B7181270AE}"/>
              </a:ext>
            </a:extLst>
          </p:cNvPr>
          <p:cNvPicPr>
            <a:picLocks noChangeAspect="1"/>
          </p:cNvPicPr>
          <p:nvPr/>
        </p:nvPicPr>
        <p:blipFill>
          <a:blip r:embed="rId7"/>
          <a:stretch>
            <a:fillRect/>
          </a:stretch>
        </p:blipFill>
        <p:spPr>
          <a:xfrm>
            <a:off x="3037868" y="1654586"/>
            <a:ext cx="885261" cy="1380407"/>
          </a:xfrm>
          <a:prstGeom prst="rect">
            <a:avLst/>
          </a:prstGeom>
        </p:spPr>
      </p:pic>
      <p:pic>
        <p:nvPicPr>
          <p:cNvPr id="41" name="Immagine 40">
            <a:extLst>
              <a:ext uri="{FF2B5EF4-FFF2-40B4-BE49-F238E27FC236}">
                <a16:creationId xmlns:a16="http://schemas.microsoft.com/office/drawing/2014/main" id="{70E1E0D8-164E-2723-14C6-144A37342435}"/>
              </a:ext>
            </a:extLst>
          </p:cNvPr>
          <p:cNvPicPr>
            <a:picLocks noChangeAspect="1"/>
          </p:cNvPicPr>
          <p:nvPr/>
        </p:nvPicPr>
        <p:blipFill rotWithShape="1">
          <a:blip r:embed="rId8" cstate="print">
            <a:clrChange>
              <a:clrFrom>
                <a:srgbClr val="FFFFFF"/>
              </a:clrFrom>
              <a:clrTo>
                <a:srgbClr val="FFFFFF">
                  <a:alpha val="0"/>
                </a:srgbClr>
              </a:clrTo>
            </a:clrChange>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l="18500" t="21539" r="19011" b="22700"/>
          <a:stretch/>
        </p:blipFill>
        <p:spPr>
          <a:xfrm>
            <a:off x="3168763" y="1789186"/>
            <a:ext cx="623470" cy="556345"/>
          </a:xfrm>
          <a:prstGeom prst="rect">
            <a:avLst/>
          </a:prstGeom>
        </p:spPr>
      </p:pic>
      <p:pic>
        <p:nvPicPr>
          <p:cNvPr id="13" name="Immagine 12">
            <a:extLst>
              <a:ext uri="{FF2B5EF4-FFF2-40B4-BE49-F238E27FC236}">
                <a16:creationId xmlns:a16="http://schemas.microsoft.com/office/drawing/2014/main" id="{6F2072F6-2796-65C0-8943-EB0C8F82029F}"/>
              </a:ext>
            </a:extLst>
          </p:cNvPr>
          <p:cNvPicPr>
            <a:picLocks noChangeAspect="1"/>
          </p:cNvPicPr>
          <p:nvPr/>
        </p:nvPicPr>
        <p:blipFill>
          <a:blip r:embed="rId10"/>
          <a:stretch>
            <a:fillRect/>
          </a:stretch>
        </p:blipFill>
        <p:spPr>
          <a:xfrm>
            <a:off x="4291264" y="2046032"/>
            <a:ext cx="885261" cy="1380407"/>
          </a:xfrm>
          <a:prstGeom prst="rect">
            <a:avLst/>
          </a:prstGeom>
        </p:spPr>
      </p:pic>
      <p:pic>
        <p:nvPicPr>
          <p:cNvPr id="30" name="Immagine 29">
            <a:extLst>
              <a:ext uri="{FF2B5EF4-FFF2-40B4-BE49-F238E27FC236}">
                <a16:creationId xmlns:a16="http://schemas.microsoft.com/office/drawing/2014/main" id="{17340BB5-C199-C853-84E2-0D751C3BCA86}"/>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53164" y="2275848"/>
            <a:ext cx="406224" cy="460387"/>
          </a:xfrm>
          <a:prstGeom prst="rect">
            <a:avLst/>
          </a:prstGeom>
        </p:spPr>
      </p:pic>
      <p:pic>
        <p:nvPicPr>
          <p:cNvPr id="16" name="Immagine 15">
            <a:extLst>
              <a:ext uri="{FF2B5EF4-FFF2-40B4-BE49-F238E27FC236}">
                <a16:creationId xmlns:a16="http://schemas.microsoft.com/office/drawing/2014/main" id="{EDDF39FE-E3DF-0CD6-F5B8-D2B67597D59C}"/>
              </a:ext>
            </a:extLst>
          </p:cNvPr>
          <p:cNvPicPr>
            <a:picLocks noChangeAspect="1"/>
          </p:cNvPicPr>
          <p:nvPr/>
        </p:nvPicPr>
        <p:blipFill>
          <a:blip r:embed="rId12"/>
          <a:stretch>
            <a:fillRect/>
          </a:stretch>
        </p:blipFill>
        <p:spPr>
          <a:xfrm>
            <a:off x="2192004" y="2952414"/>
            <a:ext cx="885261" cy="1380407"/>
          </a:xfrm>
          <a:prstGeom prst="rect">
            <a:avLst/>
          </a:prstGeom>
        </p:spPr>
      </p:pic>
      <p:pic>
        <p:nvPicPr>
          <p:cNvPr id="20" name="Immagine 19" descr="Immagine che contiene freccia&#10;&#10;Descrizione generata automaticamente">
            <a:extLst>
              <a:ext uri="{FF2B5EF4-FFF2-40B4-BE49-F238E27FC236}">
                <a16:creationId xmlns:a16="http://schemas.microsoft.com/office/drawing/2014/main" id="{D7A667D4-A0A9-BADE-193D-DEFA02043884}"/>
              </a:ext>
            </a:extLst>
          </p:cNvPr>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87219" y="3147441"/>
            <a:ext cx="495176" cy="495176"/>
          </a:xfrm>
          <a:prstGeom prst="rect">
            <a:avLst/>
          </a:prstGeom>
        </p:spPr>
      </p:pic>
      <p:pic>
        <p:nvPicPr>
          <p:cNvPr id="9" name="Immagine 8">
            <a:extLst>
              <a:ext uri="{FF2B5EF4-FFF2-40B4-BE49-F238E27FC236}">
                <a16:creationId xmlns:a16="http://schemas.microsoft.com/office/drawing/2014/main" id="{EB2218ED-11E4-324A-C138-14C62BCF9687}"/>
              </a:ext>
            </a:extLst>
          </p:cNvPr>
          <p:cNvPicPr>
            <a:picLocks noChangeAspect="1"/>
          </p:cNvPicPr>
          <p:nvPr/>
        </p:nvPicPr>
        <p:blipFill>
          <a:blip r:embed="rId14"/>
          <a:stretch>
            <a:fillRect/>
          </a:stretch>
        </p:blipFill>
        <p:spPr>
          <a:xfrm>
            <a:off x="4980793" y="3164416"/>
            <a:ext cx="885262" cy="1380409"/>
          </a:xfrm>
          <a:prstGeom prst="rect">
            <a:avLst/>
          </a:prstGeom>
        </p:spPr>
      </p:pic>
      <p:pic>
        <p:nvPicPr>
          <p:cNvPr id="14" name="Immagine 13">
            <a:extLst>
              <a:ext uri="{FF2B5EF4-FFF2-40B4-BE49-F238E27FC236}">
                <a16:creationId xmlns:a16="http://schemas.microsoft.com/office/drawing/2014/main" id="{4775FA05-5023-843E-128C-619A9A725F5A}"/>
              </a:ext>
            </a:extLst>
          </p:cNvPr>
          <p:cNvPicPr>
            <a:picLocks noChangeAspect="1"/>
          </p:cNvPicPr>
          <p:nvPr/>
        </p:nvPicPr>
        <p:blipFill>
          <a:blip r:embed="rId15"/>
          <a:stretch>
            <a:fillRect/>
          </a:stretch>
        </p:blipFill>
        <p:spPr>
          <a:xfrm>
            <a:off x="5368434" y="4689655"/>
            <a:ext cx="885262" cy="1380409"/>
          </a:xfrm>
          <a:prstGeom prst="rect">
            <a:avLst/>
          </a:prstGeom>
        </p:spPr>
      </p:pic>
      <p:pic>
        <p:nvPicPr>
          <p:cNvPr id="18" name="Immagine 17">
            <a:extLst>
              <a:ext uri="{FF2B5EF4-FFF2-40B4-BE49-F238E27FC236}">
                <a16:creationId xmlns:a16="http://schemas.microsoft.com/office/drawing/2014/main" id="{531E9DEC-D7AF-CAF4-8AFF-B4784E3C1E15}"/>
              </a:ext>
            </a:extLst>
          </p:cNvPr>
          <p:cNvPicPr>
            <a:picLocks noChangeAspect="1"/>
          </p:cNvPicPr>
          <p:nvPr/>
        </p:nvPicPr>
        <p:blipFill>
          <a:blip r:embed="rId16"/>
          <a:stretch>
            <a:fillRect/>
          </a:stretch>
        </p:blipFill>
        <p:spPr>
          <a:xfrm>
            <a:off x="4016124" y="4085028"/>
            <a:ext cx="885260" cy="1380405"/>
          </a:xfrm>
          <a:prstGeom prst="rect">
            <a:avLst/>
          </a:prstGeom>
        </p:spPr>
      </p:pic>
      <p:pic>
        <p:nvPicPr>
          <p:cNvPr id="24" name="Immagine 23">
            <a:extLst>
              <a:ext uri="{FF2B5EF4-FFF2-40B4-BE49-F238E27FC236}">
                <a16:creationId xmlns:a16="http://schemas.microsoft.com/office/drawing/2014/main" id="{40A18B26-35AB-7A04-A0D5-68B08E6F8F40}"/>
              </a:ext>
            </a:extLst>
          </p:cNvPr>
          <p:cNvPicPr>
            <a:picLocks noChangeAspect="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43152" y="3204766"/>
            <a:ext cx="711200" cy="711200"/>
          </a:xfrm>
          <a:prstGeom prst="rect">
            <a:avLst/>
          </a:prstGeom>
        </p:spPr>
      </p:pic>
      <p:pic>
        <p:nvPicPr>
          <p:cNvPr id="26" name="Immagine 25">
            <a:extLst>
              <a:ext uri="{FF2B5EF4-FFF2-40B4-BE49-F238E27FC236}">
                <a16:creationId xmlns:a16="http://schemas.microsoft.com/office/drawing/2014/main" id="{A92490D7-C881-D658-3A10-659450B4794E}"/>
              </a:ext>
            </a:extLst>
          </p:cNvPr>
          <p:cNvPicPr>
            <a:picLocks noChangeAspect="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52897" y="4084647"/>
            <a:ext cx="872443" cy="872443"/>
          </a:xfrm>
          <a:prstGeom prst="rect">
            <a:avLst/>
          </a:prstGeom>
        </p:spPr>
      </p:pic>
      <p:pic>
        <p:nvPicPr>
          <p:cNvPr id="36" name="Immagine 35">
            <a:extLst>
              <a:ext uri="{FF2B5EF4-FFF2-40B4-BE49-F238E27FC236}">
                <a16:creationId xmlns:a16="http://schemas.microsoft.com/office/drawing/2014/main" id="{DDE0E738-36CD-8F0C-5738-5B6919F5D6CF}"/>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581469" y="4831328"/>
            <a:ext cx="537756" cy="537756"/>
          </a:xfrm>
          <a:prstGeom prst="rect">
            <a:avLst/>
          </a:prstGeom>
        </p:spPr>
      </p:pic>
    </p:spTree>
    <p:extLst>
      <p:ext uri="{BB962C8B-B14F-4D97-AF65-F5344CB8AC3E}">
        <p14:creationId xmlns:p14="http://schemas.microsoft.com/office/powerpoint/2010/main" val="658526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 di testo 2"/>
          <p:cNvSpPr txBox="1">
            <a:spLocks noChangeArrowheads="1"/>
          </p:cNvSpPr>
          <p:nvPr/>
        </p:nvSpPr>
        <p:spPr bwMode="auto">
          <a:xfrm>
            <a:off x="4333786" y="1430680"/>
            <a:ext cx="4702710" cy="5094664"/>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lvl="0">
              <a:lnSpc>
                <a:spcPts val="2800"/>
              </a:lnSpc>
              <a:spcAft>
                <a:spcPts val="0"/>
              </a:spcAft>
            </a:pPr>
            <a:endParaRPr lang="it-IT" sz="3000" dirty="0">
              <a:solidFill>
                <a:schemeClr val="bg1">
                  <a:lumMod val="75000"/>
                </a:schemeClr>
              </a:solidFill>
              <a:effectLst/>
              <a:ea typeface="Calibri"/>
              <a:cs typeface="Times New Roman"/>
            </a:endParaRPr>
          </a:p>
          <a:p>
            <a:pPr marL="269875" lvl="0" indent="-261938">
              <a:lnSpc>
                <a:spcPts val="2800"/>
              </a:lnSpc>
              <a:spcAft>
                <a:spcPts val="0"/>
              </a:spcAft>
              <a:buFont typeface="Symbol"/>
              <a:buChar char=""/>
            </a:pPr>
            <a:r>
              <a:rPr lang="en-US" sz="3000" b="1" dirty="0">
                <a:solidFill>
                  <a:schemeClr val="bg1">
                    <a:lumMod val="75000"/>
                  </a:schemeClr>
                </a:solidFill>
                <a:ea typeface="Calibri"/>
                <a:cs typeface="Times New Roman"/>
              </a:rPr>
              <a:t>TO RECEIVE INFORMATION ON THE LABOUR MARKET</a:t>
            </a:r>
          </a:p>
          <a:p>
            <a:pPr marL="269875" lvl="0" indent="-261938">
              <a:lnSpc>
                <a:spcPts val="2800"/>
              </a:lnSpc>
              <a:spcAft>
                <a:spcPts val="0"/>
              </a:spcAft>
            </a:pPr>
            <a:endParaRPr lang="it-IT" sz="3000" b="1" dirty="0">
              <a:solidFill>
                <a:srgbClr val="002060"/>
              </a:solidFill>
              <a:effectLst/>
              <a:ea typeface="Calibri"/>
              <a:cs typeface="Times New Roman"/>
            </a:endParaRPr>
          </a:p>
          <a:p>
            <a:pPr marL="269875" indent="-261938">
              <a:lnSpc>
                <a:spcPts val="2800"/>
              </a:lnSpc>
              <a:spcAft>
                <a:spcPts val="0"/>
              </a:spcAft>
              <a:buFont typeface="Symbol"/>
              <a:buChar char=""/>
            </a:pPr>
            <a:r>
              <a:rPr lang="en-US" sz="3000" b="1" dirty="0">
                <a:solidFill>
                  <a:srgbClr val="002060"/>
                </a:solidFill>
                <a:ea typeface="Calibri"/>
                <a:cs typeface="Times New Roman"/>
              </a:rPr>
              <a:t>TO ACCESS TRAINING FOR FREE</a:t>
            </a:r>
          </a:p>
          <a:p>
            <a:pPr marL="269875" indent="-261938">
              <a:lnSpc>
                <a:spcPts val="2800"/>
              </a:lnSpc>
              <a:spcAft>
                <a:spcPts val="0"/>
              </a:spcAft>
            </a:pPr>
            <a:endParaRPr lang="it-IT" sz="3000" b="1" dirty="0">
              <a:solidFill>
                <a:schemeClr val="bg1">
                  <a:lumMod val="75000"/>
                </a:schemeClr>
              </a:solidFill>
              <a:ea typeface="Calibri"/>
              <a:cs typeface="Times New Roman"/>
            </a:endParaRPr>
          </a:p>
          <a:p>
            <a:pPr marL="269875" lvl="0" indent="-261938">
              <a:lnSpc>
                <a:spcPts val="2800"/>
              </a:lnSpc>
              <a:spcAft>
                <a:spcPts val="0"/>
              </a:spcAft>
              <a:buFont typeface="Symbol"/>
              <a:buChar char=""/>
            </a:pPr>
            <a:r>
              <a:rPr lang="it-IT" sz="3000" b="1" dirty="0">
                <a:solidFill>
                  <a:schemeClr val="bg1">
                    <a:lumMod val="75000"/>
                  </a:schemeClr>
                </a:solidFill>
                <a:ea typeface="Calibri"/>
                <a:cs typeface="Times New Roman"/>
              </a:rPr>
              <a:t>TO FIND A SUITABLE JOB</a:t>
            </a:r>
          </a:p>
          <a:p>
            <a:pPr marL="269875" lvl="0" indent="-261938">
              <a:lnSpc>
                <a:spcPts val="2800"/>
              </a:lnSpc>
              <a:spcAft>
                <a:spcPts val="0"/>
              </a:spcAft>
            </a:pPr>
            <a:endParaRPr lang="it-IT" sz="3000" b="1" dirty="0">
              <a:solidFill>
                <a:schemeClr val="bg1">
                  <a:lumMod val="75000"/>
                </a:schemeClr>
              </a:solidFill>
              <a:ea typeface="Calibri"/>
              <a:cs typeface="Times New Roman"/>
            </a:endParaRPr>
          </a:p>
          <a:p>
            <a:pPr marL="269875" lvl="0" indent="-261938">
              <a:lnSpc>
                <a:spcPts val="2800"/>
              </a:lnSpc>
              <a:spcAft>
                <a:spcPts val="0"/>
              </a:spcAft>
              <a:buFont typeface="Symbol"/>
              <a:buChar char=""/>
            </a:pPr>
            <a:r>
              <a:rPr lang="it-IT" sz="3000" b="1" dirty="0">
                <a:solidFill>
                  <a:schemeClr val="bg1">
                    <a:lumMod val="75000"/>
                  </a:schemeClr>
                </a:solidFill>
                <a:ea typeface="Calibri"/>
                <a:cs typeface="Times New Roman"/>
              </a:rPr>
              <a:t>TO ASK FOR DOCUMENTS </a:t>
            </a:r>
            <a:r>
              <a:rPr lang="it-IT" sz="3000" dirty="0" err="1">
                <a:solidFill>
                  <a:schemeClr val="bg1">
                    <a:lumMod val="75000"/>
                  </a:schemeClr>
                </a:solidFill>
                <a:ea typeface="Calibri"/>
                <a:cs typeface="Times New Roman"/>
              </a:rPr>
              <a:t>useful</a:t>
            </a:r>
            <a:r>
              <a:rPr lang="it-IT" sz="3000" dirty="0">
                <a:solidFill>
                  <a:schemeClr val="bg1">
                    <a:lumMod val="75000"/>
                  </a:schemeClr>
                </a:solidFill>
                <a:ea typeface="Calibri"/>
                <a:cs typeface="Times New Roman"/>
              </a:rPr>
              <a:t> to the future </a:t>
            </a:r>
            <a:r>
              <a:rPr lang="it-IT" sz="3000" dirty="0" err="1">
                <a:solidFill>
                  <a:schemeClr val="bg1">
                    <a:lumMod val="75000"/>
                  </a:schemeClr>
                </a:solidFill>
                <a:ea typeface="Calibri"/>
                <a:cs typeface="Times New Roman"/>
              </a:rPr>
              <a:t>employer</a:t>
            </a:r>
            <a:r>
              <a:rPr lang="it-IT" sz="3000" dirty="0">
                <a:solidFill>
                  <a:schemeClr val="bg1">
                    <a:lumMod val="75000"/>
                  </a:schemeClr>
                </a:solidFill>
                <a:ea typeface="Calibri"/>
                <a:cs typeface="Times New Roman"/>
              </a:rPr>
              <a:t> to be </a:t>
            </a:r>
            <a:r>
              <a:rPr lang="it-IT" sz="3000" dirty="0" err="1">
                <a:solidFill>
                  <a:schemeClr val="bg1">
                    <a:lumMod val="75000"/>
                  </a:schemeClr>
                </a:solidFill>
                <a:ea typeface="Calibri"/>
                <a:cs typeface="Times New Roman"/>
              </a:rPr>
              <a:t>hired</a:t>
            </a:r>
            <a:r>
              <a:rPr lang="it-IT" sz="3000" dirty="0">
                <a:solidFill>
                  <a:schemeClr val="bg1">
                    <a:lumMod val="75000"/>
                  </a:schemeClr>
                </a:solidFill>
                <a:ea typeface="Calibri"/>
                <a:cs typeface="Times New Roman"/>
              </a:rPr>
              <a:t> </a:t>
            </a:r>
          </a:p>
        </p:txBody>
      </p:sp>
      <p:sp>
        <p:nvSpPr>
          <p:cNvPr id="2" name="Rettangolo 1"/>
          <p:cNvSpPr/>
          <p:nvPr/>
        </p:nvSpPr>
        <p:spPr>
          <a:xfrm>
            <a:off x="179512" y="116632"/>
            <a:ext cx="8568952" cy="1250022"/>
          </a:xfrm>
          <a:prstGeom prst="rect">
            <a:avLst/>
          </a:prstGeom>
        </p:spPr>
        <p:txBody>
          <a:bodyPr wrap="square">
            <a:spAutoFit/>
          </a:bodyPr>
          <a:lstStyle/>
          <a:p>
            <a:pPr>
              <a:lnSpc>
                <a:spcPts val="4500"/>
              </a:lnSpc>
              <a:spcAft>
                <a:spcPts val="0"/>
              </a:spcAft>
            </a:pPr>
            <a:r>
              <a:rPr lang="en-US" sz="4500" b="1" dirty="0">
                <a:solidFill>
                  <a:schemeClr val="tx2"/>
                </a:solidFill>
                <a:ea typeface="Calibri"/>
                <a:cs typeface="Times New Roman"/>
              </a:rPr>
              <a:t>WHY GO </a:t>
            </a:r>
            <a:r>
              <a:rPr lang="en-US" sz="4500" b="1" dirty="0" smtClean="0">
                <a:solidFill>
                  <a:schemeClr val="tx2"/>
                </a:solidFill>
                <a:ea typeface="Calibri"/>
                <a:cs typeface="Times New Roman"/>
              </a:rPr>
              <a:t>TO THE </a:t>
            </a:r>
            <a:r>
              <a:rPr lang="en-US" sz="4500" b="1" dirty="0">
                <a:solidFill>
                  <a:schemeClr val="tx2"/>
                </a:solidFill>
                <a:ea typeface="Calibri"/>
                <a:cs typeface="Times New Roman"/>
              </a:rPr>
              <a:t>EMPLOYMENT CENTRE?</a:t>
            </a:r>
          </a:p>
        </p:txBody>
      </p:sp>
      <p:pic>
        <p:nvPicPr>
          <p:cNvPr id="4" name="Immagine 3"/>
          <p:cNvPicPr>
            <a:picLocks noChangeAspect="1"/>
          </p:cNvPicPr>
          <p:nvPr/>
        </p:nvPicPr>
        <p:blipFill rotWithShape="1">
          <a:blip r:embed="rId3" cstate="print">
            <a:extLst>
              <a:ext uri="{28A0092B-C50C-407E-A947-70E740481C1C}">
                <a14:useLocalDpi xmlns:a14="http://schemas.microsoft.com/office/drawing/2010/main" val="0"/>
              </a:ext>
            </a:extLst>
          </a:blip>
          <a:srcRect l="15595" r="-4067"/>
          <a:stretch/>
        </p:blipFill>
        <p:spPr>
          <a:xfrm>
            <a:off x="0" y="1286664"/>
            <a:ext cx="4860032" cy="5094664"/>
          </a:xfrm>
          <a:prstGeom prst="rect">
            <a:avLst/>
          </a:prstGeom>
        </p:spPr>
      </p:pic>
    </p:spTree>
    <p:extLst>
      <p:ext uri="{BB962C8B-B14F-4D97-AF65-F5344CB8AC3E}">
        <p14:creationId xmlns:p14="http://schemas.microsoft.com/office/powerpoint/2010/main" val="398327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226600" y="534732"/>
            <a:ext cx="7917400" cy="460191"/>
          </a:xfrm>
          <a:prstGeom prst="rect">
            <a:avLst/>
          </a:prstGeom>
        </p:spPr>
        <p:txBody>
          <a:bodyPr wrap="square">
            <a:spAutoFit/>
          </a:bodyPr>
          <a:lstStyle/>
          <a:p>
            <a:pPr lvl="0">
              <a:lnSpc>
                <a:spcPts val="2800"/>
              </a:lnSpc>
              <a:spcAft>
                <a:spcPts val="0"/>
              </a:spcAft>
            </a:pPr>
            <a:r>
              <a:rPr lang="it-IT" sz="3000" b="1" dirty="0" smtClean="0">
                <a:solidFill>
                  <a:schemeClr val="tx2"/>
                </a:solidFill>
                <a:ea typeface="Calibri"/>
                <a:cs typeface="Times New Roman"/>
              </a:rPr>
              <a:t>TO ACCESS TRAINING FOR FREE</a:t>
            </a:r>
            <a:endParaRPr lang="it-IT" sz="3000" b="1" dirty="0">
              <a:solidFill>
                <a:schemeClr val="tx2"/>
              </a:solidFill>
              <a:ea typeface="Calibri"/>
              <a:cs typeface="Times New Roman"/>
            </a:endParaRPr>
          </a:p>
        </p:txBody>
      </p:sp>
      <p:sp>
        <p:nvSpPr>
          <p:cNvPr id="6" name="Rettangolo 5">
            <a:extLst>
              <a:ext uri="{FF2B5EF4-FFF2-40B4-BE49-F238E27FC236}">
                <a16:creationId xmlns:a16="http://schemas.microsoft.com/office/drawing/2014/main" id="{6C4CDD73-C1DA-FFE5-3B39-C1677A93ADB8}"/>
              </a:ext>
            </a:extLst>
          </p:cNvPr>
          <p:cNvSpPr/>
          <p:nvPr/>
        </p:nvSpPr>
        <p:spPr>
          <a:xfrm>
            <a:off x="1226600" y="0"/>
            <a:ext cx="7056784" cy="610552"/>
          </a:xfrm>
          <a:prstGeom prst="rect">
            <a:avLst/>
          </a:prstGeom>
        </p:spPr>
        <p:txBody>
          <a:bodyPr wrap="square">
            <a:spAutoFit/>
          </a:bodyPr>
          <a:lstStyle/>
          <a:p>
            <a:pPr>
              <a:lnSpc>
                <a:spcPts val="4500"/>
              </a:lnSpc>
              <a:spcAft>
                <a:spcPts val="0"/>
              </a:spcAft>
            </a:pPr>
            <a:r>
              <a:rPr lang="en-US" sz="2200" b="1" dirty="0">
                <a:solidFill>
                  <a:schemeClr val="tx2">
                    <a:lumMod val="60000"/>
                    <a:lumOff val="40000"/>
                  </a:schemeClr>
                </a:solidFill>
                <a:ea typeface="Calibri"/>
                <a:cs typeface="Times New Roman"/>
              </a:rPr>
              <a:t>WHY GO TO THE EMPLOYMENT CENTRE</a:t>
            </a:r>
            <a:r>
              <a:rPr lang="it-IT" sz="2200" b="1" dirty="0" smtClean="0">
                <a:solidFill>
                  <a:schemeClr val="tx2">
                    <a:lumMod val="60000"/>
                    <a:lumOff val="40000"/>
                  </a:schemeClr>
                </a:solidFill>
                <a:ea typeface="Calibri"/>
                <a:cs typeface="Times New Roman"/>
              </a:rPr>
              <a:t>?</a:t>
            </a:r>
            <a:endParaRPr lang="it-IT" sz="2200" dirty="0">
              <a:solidFill>
                <a:schemeClr val="tx2">
                  <a:lumMod val="60000"/>
                  <a:lumOff val="40000"/>
                </a:schemeClr>
              </a:solidFill>
              <a:ea typeface="Calibri"/>
              <a:cs typeface="Times New Roman"/>
            </a:endParaRPr>
          </a:p>
        </p:txBody>
      </p:sp>
      <p:pic>
        <p:nvPicPr>
          <p:cNvPr id="8" name="Immagine 7">
            <a:extLst>
              <a:ext uri="{FF2B5EF4-FFF2-40B4-BE49-F238E27FC236}">
                <a16:creationId xmlns:a16="http://schemas.microsoft.com/office/drawing/2014/main" id="{6BC549EA-9396-0515-BD42-BC12976831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77656"/>
            <a:ext cx="1047088" cy="1047088"/>
          </a:xfrm>
          <a:prstGeom prst="rect">
            <a:avLst/>
          </a:prstGeom>
        </p:spPr>
      </p:pic>
      <p:pic>
        <p:nvPicPr>
          <p:cNvPr id="9" name="Immagine 8">
            <a:extLst>
              <a:ext uri="{FF2B5EF4-FFF2-40B4-BE49-F238E27FC236}">
                <a16:creationId xmlns:a16="http://schemas.microsoft.com/office/drawing/2014/main" id="{C95038BE-7FFA-BF3C-2F95-46BA32DCE67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1618" t="8001" r="5901" b="13250"/>
          <a:stretch/>
        </p:blipFill>
        <p:spPr>
          <a:xfrm>
            <a:off x="1" y="1178730"/>
            <a:ext cx="4139952" cy="5217807"/>
          </a:xfrm>
          <a:prstGeom prst="rect">
            <a:avLst/>
          </a:prstGeom>
        </p:spPr>
      </p:pic>
      <p:sp>
        <p:nvSpPr>
          <p:cNvPr id="12" name="Titolo 1">
            <a:extLst>
              <a:ext uri="{FF2B5EF4-FFF2-40B4-BE49-F238E27FC236}">
                <a16:creationId xmlns:a16="http://schemas.microsoft.com/office/drawing/2014/main" id="{249D13B1-B0D0-8CAD-963F-E3CB59029B92}"/>
              </a:ext>
            </a:extLst>
          </p:cNvPr>
          <p:cNvSpPr txBox="1">
            <a:spLocks/>
          </p:cNvSpPr>
          <p:nvPr/>
        </p:nvSpPr>
        <p:spPr>
          <a:xfrm>
            <a:off x="4489163" y="2846221"/>
            <a:ext cx="4680520" cy="146958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dirty="0">
                <a:latin typeface="DecimaWE Rg" panose="02000000000000000000" pitchFamily="2" charset="0"/>
              </a:rPr>
              <a:t>Courses to learn a job</a:t>
            </a:r>
          </a:p>
          <a:p>
            <a:pPr algn="l"/>
            <a:r>
              <a:rPr lang="en-US" sz="1800" dirty="0">
                <a:latin typeface="DecimaWE Rg" panose="02000000000000000000" pitchFamily="2" charset="0"/>
              </a:rPr>
              <a:t>(e.g. secretarial, cooking, industry)</a:t>
            </a:r>
          </a:p>
          <a:p>
            <a:pPr algn="l"/>
            <a:r>
              <a:rPr lang="en-US" sz="1800" dirty="0">
                <a:latin typeface="DecimaWE Rg" panose="02000000000000000000" pitchFamily="2" charset="0"/>
              </a:rPr>
              <a:t>These are longer courses (up to 1000 hours)</a:t>
            </a:r>
          </a:p>
          <a:p>
            <a:pPr algn="l"/>
            <a:r>
              <a:rPr lang="en-US" sz="1800" dirty="0">
                <a:latin typeface="DecimaWE Rg" panose="02000000000000000000" pitchFamily="2" charset="0"/>
              </a:rPr>
              <a:t>Italian A2 </a:t>
            </a:r>
            <a:r>
              <a:rPr lang="en-US" sz="1800" dirty="0" smtClean="0">
                <a:latin typeface="DecimaWE Rg" panose="02000000000000000000" pitchFamily="2" charset="0"/>
              </a:rPr>
              <a:t>level is required</a:t>
            </a:r>
            <a:endParaRPr lang="it-IT" sz="1800" dirty="0">
              <a:latin typeface="DecimaWE Rg" panose="02000000000000000000" pitchFamily="2" charset="0"/>
            </a:endParaRPr>
          </a:p>
        </p:txBody>
      </p:sp>
      <p:sp>
        <p:nvSpPr>
          <p:cNvPr id="13" name="Titolo 1">
            <a:extLst>
              <a:ext uri="{FF2B5EF4-FFF2-40B4-BE49-F238E27FC236}">
                <a16:creationId xmlns:a16="http://schemas.microsoft.com/office/drawing/2014/main" id="{668E7E9F-E72E-4272-77D8-D37ED470A6AD}"/>
              </a:ext>
            </a:extLst>
          </p:cNvPr>
          <p:cNvSpPr txBox="1">
            <a:spLocks/>
          </p:cNvSpPr>
          <p:nvPr/>
        </p:nvSpPr>
        <p:spPr>
          <a:xfrm>
            <a:off x="4477450" y="2408565"/>
            <a:ext cx="4445525" cy="627277"/>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sz="3000" b="1" dirty="0" err="1" smtClean="0">
                <a:solidFill>
                  <a:srgbClr val="0070C0"/>
                </a:solidFill>
                <a:latin typeface="DecimaWE Rg" panose="02000000000000000000" pitchFamily="2" charset="0"/>
              </a:rPr>
              <a:t>If</a:t>
            </a:r>
            <a:r>
              <a:rPr lang="it-IT" sz="3000" b="1" dirty="0" smtClean="0">
                <a:solidFill>
                  <a:srgbClr val="0070C0"/>
                </a:solidFill>
                <a:latin typeface="DecimaWE Rg" panose="02000000000000000000" pitchFamily="2" charset="0"/>
              </a:rPr>
              <a:t> </a:t>
            </a:r>
            <a:r>
              <a:rPr lang="it-IT" sz="3000" b="1" dirty="0" err="1" smtClean="0">
                <a:solidFill>
                  <a:srgbClr val="0070C0"/>
                </a:solidFill>
                <a:latin typeface="DecimaWE Rg" panose="02000000000000000000" pitchFamily="2" charset="0"/>
              </a:rPr>
              <a:t>you</a:t>
            </a:r>
            <a:r>
              <a:rPr lang="it-IT" sz="3000" b="1" dirty="0" smtClean="0">
                <a:solidFill>
                  <a:srgbClr val="0070C0"/>
                </a:solidFill>
                <a:latin typeface="DecimaWE Rg" panose="02000000000000000000" pitchFamily="2" charset="0"/>
              </a:rPr>
              <a:t> </a:t>
            </a:r>
            <a:r>
              <a:rPr lang="it-IT" sz="3000" b="1" dirty="0" err="1" smtClean="0">
                <a:solidFill>
                  <a:srgbClr val="0070C0"/>
                </a:solidFill>
                <a:latin typeface="DecimaWE Rg" panose="02000000000000000000" pitchFamily="2" charset="0"/>
              </a:rPr>
              <a:t>already</a:t>
            </a:r>
            <a:r>
              <a:rPr lang="it-IT" sz="3000" b="1" dirty="0" smtClean="0">
                <a:solidFill>
                  <a:srgbClr val="0070C0"/>
                </a:solidFill>
                <a:latin typeface="DecimaWE Rg" panose="02000000000000000000" pitchFamily="2" charset="0"/>
              </a:rPr>
              <a:t> </a:t>
            </a:r>
            <a:r>
              <a:rPr lang="it-IT" sz="3000" b="1" dirty="0" err="1" smtClean="0">
                <a:solidFill>
                  <a:srgbClr val="0070C0"/>
                </a:solidFill>
                <a:latin typeface="DecimaWE Rg" panose="02000000000000000000" pitchFamily="2" charset="0"/>
              </a:rPr>
              <a:t>speak</a:t>
            </a:r>
            <a:r>
              <a:rPr lang="it-IT" sz="3000" b="1" dirty="0" smtClean="0">
                <a:solidFill>
                  <a:srgbClr val="0070C0"/>
                </a:solidFill>
                <a:latin typeface="DecimaWE Rg" panose="02000000000000000000" pitchFamily="2" charset="0"/>
              </a:rPr>
              <a:t> </a:t>
            </a:r>
            <a:r>
              <a:rPr lang="it-IT" sz="3000" b="1" dirty="0" err="1" smtClean="0">
                <a:solidFill>
                  <a:srgbClr val="0070C0"/>
                </a:solidFill>
                <a:latin typeface="DecimaWE Rg" panose="02000000000000000000" pitchFamily="2" charset="0"/>
              </a:rPr>
              <a:t>Italian</a:t>
            </a:r>
            <a:r>
              <a:rPr lang="it-IT" sz="3000" b="1" dirty="0" smtClean="0">
                <a:solidFill>
                  <a:srgbClr val="0070C0"/>
                </a:solidFill>
                <a:latin typeface="DecimaWE Rg" panose="02000000000000000000" pitchFamily="2" charset="0"/>
              </a:rPr>
              <a:t>:</a:t>
            </a:r>
            <a:endParaRPr lang="it-IT" sz="3000" b="1" dirty="0">
              <a:solidFill>
                <a:srgbClr val="0070C0"/>
              </a:solidFill>
              <a:latin typeface="DecimaWE Rg" panose="02000000000000000000" pitchFamily="2" charset="0"/>
            </a:endParaRPr>
          </a:p>
        </p:txBody>
      </p:sp>
      <p:sp>
        <p:nvSpPr>
          <p:cNvPr id="16" name="Titolo 1">
            <a:extLst>
              <a:ext uri="{FF2B5EF4-FFF2-40B4-BE49-F238E27FC236}">
                <a16:creationId xmlns:a16="http://schemas.microsoft.com/office/drawing/2014/main" id="{B3B4C56F-744E-2799-6EC5-ADF9FEEDB472}"/>
              </a:ext>
            </a:extLst>
          </p:cNvPr>
          <p:cNvSpPr txBox="1">
            <a:spLocks/>
          </p:cNvSpPr>
          <p:nvPr/>
        </p:nvSpPr>
        <p:spPr>
          <a:xfrm>
            <a:off x="4499990" y="1274859"/>
            <a:ext cx="4517535" cy="6262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sz="3000" b="1" dirty="0" err="1" smtClean="0">
                <a:solidFill>
                  <a:srgbClr val="0070C0"/>
                </a:solidFill>
                <a:latin typeface="DecimaWE Rg" panose="02000000000000000000" pitchFamily="2" charset="0"/>
              </a:rPr>
              <a:t>If</a:t>
            </a:r>
            <a:r>
              <a:rPr lang="it-IT" sz="3000" b="1" dirty="0" smtClean="0">
                <a:solidFill>
                  <a:srgbClr val="0070C0"/>
                </a:solidFill>
                <a:latin typeface="DecimaWE Rg" panose="02000000000000000000" pitchFamily="2" charset="0"/>
              </a:rPr>
              <a:t> </a:t>
            </a:r>
            <a:r>
              <a:rPr lang="it-IT" sz="3000" b="1" dirty="0" err="1" smtClean="0">
                <a:solidFill>
                  <a:srgbClr val="0070C0"/>
                </a:solidFill>
                <a:latin typeface="DecimaWE Rg" panose="02000000000000000000" pitchFamily="2" charset="0"/>
              </a:rPr>
              <a:t>you</a:t>
            </a:r>
            <a:r>
              <a:rPr lang="it-IT" sz="3000" b="1" dirty="0" smtClean="0">
                <a:solidFill>
                  <a:srgbClr val="0070C0"/>
                </a:solidFill>
                <a:latin typeface="DecimaWE Rg" panose="02000000000000000000" pitchFamily="2" charset="0"/>
              </a:rPr>
              <a:t> </a:t>
            </a:r>
            <a:r>
              <a:rPr lang="it-IT" sz="3000" b="1" dirty="0" err="1" smtClean="0">
                <a:solidFill>
                  <a:srgbClr val="0070C0"/>
                </a:solidFill>
                <a:latin typeface="DecimaWE Rg" panose="02000000000000000000" pitchFamily="2" charset="0"/>
              </a:rPr>
              <a:t>want</a:t>
            </a:r>
            <a:r>
              <a:rPr lang="it-IT" sz="3000" b="1" dirty="0" smtClean="0">
                <a:solidFill>
                  <a:srgbClr val="0070C0"/>
                </a:solidFill>
                <a:latin typeface="DecimaWE Rg" panose="02000000000000000000" pitchFamily="2" charset="0"/>
              </a:rPr>
              <a:t> to </a:t>
            </a:r>
            <a:r>
              <a:rPr lang="it-IT" sz="3000" b="1" dirty="0" err="1" smtClean="0">
                <a:solidFill>
                  <a:srgbClr val="0070C0"/>
                </a:solidFill>
                <a:latin typeface="DecimaWE Rg" panose="02000000000000000000" pitchFamily="2" charset="0"/>
              </a:rPr>
              <a:t>learn</a:t>
            </a:r>
            <a:r>
              <a:rPr lang="it-IT" sz="3000" b="1" dirty="0" smtClean="0">
                <a:solidFill>
                  <a:srgbClr val="0070C0"/>
                </a:solidFill>
                <a:latin typeface="DecimaWE Rg" panose="02000000000000000000" pitchFamily="2" charset="0"/>
              </a:rPr>
              <a:t> </a:t>
            </a:r>
            <a:r>
              <a:rPr lang="it-IT" sz="3000" b="1" dirty="0" err="1" smtClean="0">
                <a:solidFill>
                  <a:srgbClr val="0070C0"/>
                </a:solidFill>
                <a:latin typeface="DecimaWE Rg" panose="02000000000000000000" pitchFamily="2" charset="0"/>
              </a:rPr>
              <a:t>Italian</a:t>
            </a:r>
            <a:r>
              <a:rPr lang="it-IT" sz="3000" b="1" dirty="0" smtClean="0">
                <a:solidFill>
                  <a:srgbClr val="0070C0"/>
                </a:solidFill>
                <a:latin typeface="DecimaWE Rg" panose="02000000000000000000" pitchFamily="2" charset="0"/>
              </a:rPr>
              <a:t>:</a:t>
            </a:r>
            <a:endParaRPr lang="it-IT" sz="3000" b="1" dirty="0">
              <a:solidFill>
                <a:srgbClr val="0070C0"/>
              </a:solidFill>
              <a:latin typeface="DecimaWE Rg" panose="02000000000000000000" pitchFamily="2" charset="0"/>
            </a:endParaRPr>
          </a:p>
        </p:txBody>
      </p:sp>
      <p:sp>
        <p:nvSpPr>
          <p:cNvPr id="17" name="Titolo 1">
            <a:extLst>
              <a:ext uri="{FF2B5EF4-FFF2-40B4-BE49-F238E27FC236}">
                <a16:creationId xmlns:a16="http://schemas.microsoft.com/office/drawing/2014/main" id="{1374425F-9713-E36D-45DC-B32EC037EF4F}"/>
              </a:ext>
            </a:extLst>
          </p:cNvPr>
          <p:cNvSpPr txBox="1">
            <a:spLocks/>
          </p:cNvSpPr>
          <p:nvPr/>
        </p:nvSpPr>
        <p:spPr>
          <a:xfrm>
            <a:off x="4522479" y="1583311"/>
            <a:ext cx="4752529" cy="8497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dirty="0">
                <a:latin typeface="DecimaWE Rg" panose="02000000000000000000" pitchFamily="2" charset="0"/>
              </a:rPr>
              <a:t>Courses for </a:t>
            </a:r>
            <a:r>
              <a:rPr lang="en-US" sz="1800" dirty="0" smtClean="0">
                <a:latin typeface="DecimaWE Rg" panose="02000000000000000000" pitchFamily="2" charset="0"/>
              </a:rPr>
              <a:t>levels </a:t>
            </a:r>
            <a:r>
              <a:rPr lang="en-US" sz="1800" dirty="0">
                <a:latin typeface="DecimaWE Rg" panose="02000000000000000000" pitchFamily="2" charset="0"/>
              </a:rPr>
              <a:t>A1 - A2 - B1 - SAFETY</a:t>
            </a:r>
            <a:endParaRPr lang="it-IT" sz="1800" dirty="0">
              <a:latin typeface="DecimaWE Rg" panose="02000000000000000000" pitchFamily="2" charset="0"/>
            </a:endParaRPr>
          </a:p>
        </p:txBody>
      </p:sp>
      <p:sp>
        <p:nvSpPr>
          <p:cNvPr id="4" name="Rettangolo 3"/>
          <p:cNvSpPr/>
          <p:nvPr/>
        </p:nvSpPr>
        <p:spPr>
          <a:xfrm>
            <a:off x="4499990" y="4379313"/>
            <a:ext cx="4572000" cy="2092881"/>
          </a:xfrm>
          <a:prstGeom prst="rect">
            <a:avLst/>
          </a:prstGeom>
        </p:spPr>
        <p:txBody>
          <a:bodyPr>
            <a:spAutoFit/>
          </a:bodyPr>
          <a:lstStyle/>
          <a:p>
            <a:r>
              <a:rPr lang="it-IT" sz="3000" b="1" dirty="0" err="1" smtClean="0">
                <a:solidFill>
                  <a:schemeClr val="accent1"/>
                </a:solidFill>
              </a:rPr>
              <a:t>Traineeships</a:t>
            </a:r>
            <a:endParaRPr lang="it-IT" sz="3000" b="1" dirty="0">
              <a:solidFill>
                <a:schemeClr val="accent1"/>
              </a:solidFill>
            </a:endParaRPr>
          </a:p>
          <a:p>
            <a:r>
              <a:rPr lang="en-US" sz="2000" dirty="0"/>
              <a:t>TRAINING experience</a:t>
            </a:r>
          </a:p>
          <a:p>
            <a:r>
              <a:rPr lang="en-US" sz="2000" dirty="0" smtClean="0"/>
              <a:t>Direct experience </a:t>
            </a:r>
            <a:r>
              <a:rPr lang="en-US" sz="2000" dirty="0"/>
              <a:t>in a COMPANY</a:t>
            </a:r>
          </a:p>
          <a:p>
            <a:r>
              <a:rPr lang="en-US" sz="2000" dirty="0"/>
              <a:t>Duration 3 to 6 months.</a:t>
            </a:r>
          </a:p>
          <a:p>
            <a:r>
              <a:rPr lang="en-US" sz="2000" dirty="0" smtClean="0"/>
              <a:t>Monthly expense </a:t>
            </a:r>
            <a:r>
              <a:rPr lang="en-US" sz="2000" dirty="0"/>
              <a:t>reimbursement of 500 euros </a:t>
            </a:r>
            <a:r>
              <a:rPr lang="en-US" sz="2000" dirty="0" smtClean="0"/>
              <a:t>for </a:t>
            </a:r>
            <a:r>
              <a:rPr lang="en-US" sz="2000" dirty="0"/>
              <a:t>full time</a:t>
            </a:r>
            <a:endParaRPr lang="it-IT" sz="2000" dirty="0"/>
          </a:p>
        </p:txBody>
      </p:sp>
    </p:spTree>
    <p:extLst>
      <p:ext uri="{BB962C8B-B14F-4D97-AF65-F5344CB8AC3E}">
        <p14:creationId xmlns:p14="http://schemas.microsoft.com/office/powerpoint/2010/main" val="4148429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 di testo 2"/>
          <p:cNvSpPr txBox="1">
            <a:spLocks noChangeArrowheads="1"/>
          </p:cNvSpPr>
          <p:nvPr/>
        </p:nvSpPr>
        <p:spPr bwMode="auto">
          <a:xfrm>
            <a:off x="4333786" y="1430680"/>
            <a:ext cx="4702710" cy="5094664"/>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lvl="0">
              <a:lnSpc>
                <a:spcPts val="2800"/>
              </a:lnSpc>
              <a:spcAft>
                <a:spcPts val="0"/>
              </a:spcAft>
            </a:pPr>
            <a:endParaRPr lang="it-IT" sz="3000" dirty="0">
              <a:solidFill>
                <a:schemeClr val="bg1">
                  <a:lumMod val="75000"/>
                </a:schemeClr>
              </a:solidFill>
              <a:effectLst/>
              <a:ea typeface="Calibri"/>
              <a:cs typeface="Times New Roman"/>
            </a:endParaRPr>
          </a:p>
          <a:p>
            <a:pPr marL="269875" lvl="0" indent="-261938">
              <a:lnSpc>
                <a:spcPts val="2800"/>
              </a:lnSpc>
              <a:spcAft>
                <a:spcPts val="0"/>
              </a:spcAft>
              <a:buFont typeface="Symbol"/>
              <a:buChar char=""/>
            </a:pPr>
            <a:r>
              <a:rPr lang="en-US" sz="3000" b="1" dirty="0">
                <a:solidFill>
                  <a:schemeClr val="bg1">
                    <a:lumMod val="75000"/>
                  </a:schemeClr>
                </a:solidFill>
                <a:ea typeface="Calibri"/>
                <a:cs typeface="Times New Roman"/>
              </a:rPr>
              <a:t>TO RECEIVE INFORMATION ON THE LABOUR MARKET</a:t>
            </a:r>
          </a:p>
          <a:p>
            <a:pPr marL="269875" lvl="0" indent="-261938">
              <a:lnSpc>
                <a:spcPts val="2800"/>
              </a:lnSpc>
              <a:spcAft>
                <a:spcPts val="0"/>
              </a:spcAft>
            </a:pPr>
            <a:endParaRPr lang="it-IT" sz="3000" b="1" dirty="0">
              <a:solidFill>
                <a:schemeClr val="bg1">
                  <a:lumMod val="75000"/>
                </a:schemeClr>
              </a:solidFill>
              <a:effectLst/>
              <a:ea typeface="Calibri"/>
              <a:cs typeface="Times New Roman"/>
            </a:endParaRPr>
          </a:p>
          <a:p>
            <a:pPr marL="269875" indent="-261938">
              <a:lnSpc>
                <a:spcPts val="2800"/>
              </a:lnSpc>
              <a:spcAft>
                <a:spcPts val="0"/>
              </a:spcAft>
              <a:buFont typeface="Symbol"/>
              <a:buChar char=""/>
            </a:pPr>
            <a:r>
              <a:rPr lang="en-US" sz="3000" b="1" dirty="0">
                <a:solidFill>
                  <a:schemeClr val="bg1">
                    <a:lumMod val="75000"/>
                  </a:schemeClr>
                </a:solidFill>
                <a:ea typeface="Calibri"/>
                <a:cs typeface="Times New Roman"/>
              </a:rPr>
              <a:t>TO ACCESS TRAINING FOR FREE</a:t>
            </a:r>
          </a:p>
          <a:p>
            <a:pPr marL="269875" indent="-261938">
              <a:lnSpc>
                <a:spcPts val="2800"/>
              </a:lnSpc>
              <a:spcAft>
                <a:spcPts val="0"/>
              </a:spcAft>
            </a:pPr>
            <a:endParaRPr lang="it-IT" sz="3000" b="1" dirty="0">
              <a:solidFill>
                <a:schemeClr val="tx2"/>
              </a:solidFill>
              <a:ea typeface="Calibri"/>
              <a:cs typeface="Times New Roman"/>
            </a:endParaRPr>
          </a:p>
          <a:p>
            <a:pPr marL="269875" lvl="0" indent="-261938">
              <a:lnSpc>
                <a:spcPts val="2800"/>
              </a:lnSpc>
              <a:spcAft>
                <a:spcPts val="0"/>
              </a:spcAft>
              <a:buFont typeface="Symbol"/>
              <a:buChar char=""/>
            </a:pPr>
            <a:r>
              <a:rPr lang="en-US" sz="3000" b="1" dirty="0">
                <a:solidFill>
                  <a:srgbClr val="002060"/>
                </a:solidFill>
                <a:ea typeface="Calibri"/>
                <a:cs typeface="Times New Roman"/>
              </a:rPr>
              <a:t>TO FIND A SUITABLE JOB</a:t>
            </a:r>
          </a:p>
          <a:p>
            <a:pPr marL="269875" lvl="0" indent="-261938">
              <a:lnSpc>
                <a:spcPts val="2800"/>
              </a:lnSpc>
              <a:spcAft>
                <a:spcPts val="0"/>
              </a:spcAft>
            </a:pPr>
            <a:endParaRPr lang="it-IT" sz="3000" b="1" dirty="0">
              <a:solidFill>
                <a:schemeClr val="tx2"/>
              </a:solidFill>
              <a:effectLst/>
              <a:ea typeface="Calibri"/>
              <a:cs typeface="Times New Roman"/>
            </a:endParaRPr>
          </a:p>
          <a:p>
            <a:pPr marL="269875" lvl="0" indent="-261938">
              <a:lnSpc>
                <a:spcPts val="2800"/>
              </a:lnSpc>
              <a:spcAft>
                <a:spcPts val="0"/>
              </a:spcAft>
              <a:buFont typeface="Symbol"/>
              <a:buChar char=""/>
            </a:pPr>
            <a:r>
              <a:rPr lang="en-US" sz="3000" b="1" dirty="0">
                <a:solidFill>
                  <a:schemeClr val="bg1">
                    <a:lumMod val="75000"/>
                  </a:schemeClr>
                </a:solidFill>
                <a:ea typeface="Calibri"/>
                <a:cs typeface="Times New Roman"/>
              </a:rPr>
              <a:t>TO ASK FOR DOCUMENTS </a:t>
            </a:r>
            <a:r>
              <a:rPr lang="en-US" sz="3000" dirty="0">
                <a:solidFill>
                  <a:schemeClr val="bg1">
                    <a:lumMod val="75000"/>
                  </a:schemeClr>
                </a:solidFill>
                <a:ea typeface="Calibri"/>
                <a:cs typeface="Times New Roman"/>
              </a:rPr>
              <a:t>useful to the future employer to be hired </a:t>
            </a:r>
          </a:p>
        </p:txBody>
      </p:sp>
      <p:sp>
        <p:nvSpPr>
          <p:cNvPr id="2" name="Rettangolo 1"/>
          <p:cNvSpPr/>
          <p:nvPr/>
        </p:nvSpPr>
        <p:spPr>
          <a:xfrm>
            <a:off x="179512" y="116632"/>
            <a:ext cx="8568952" cy="1250022"/>
          </a:xfrm>
          <a:prstGeom prst="rect">
            <a:avLst/>
          </a:prstGeom>
        </p:spPr>
        <p:txBody>
          <a:bodyPr wrap="square">
            <a:spAutoFit/>
          </a:bodyPr>
          <a:lstStyle/>
          <a:p>
            <a:pPr>
              <a:lnSpc>
                <a:spcPts val="4500"/>
              </a:lnSpc>
              <a:spcAft>
                <a:spcPts val="0"/>
              </a:spcAft>
            </a:pPr>
            <a:r>
              <a:rPr lang="en-US" sz="4500" b="1" dirty="0">
                <a:solidFill>
                  <a:schemeClr val="tx2"/>
                </a:solidFill>
                <a:ea typeface="Calibri"/>
                <a:cs typeface="Times New Roman"/>
              </a:rPr>
              <a:t>WHY GO </a:t>
            </a:r>
            <a:r>
              <a:rPr lang="en-US" sz="4500" b="1" dirty="0" smtClean="0">
                <a:solidFill>
                  <a:schemeClr val="tx2"/>
                </a:solidFill>
                <a:ea typeface="Calibri"/>
                <a:cs typeface="Times New Roman"/>
              </a:rPr>
              <a:t>TO THE </a:t>
            </a:r>
            <a:r>
              <a:rPr lang="en-US" sz="4500" b="1" dirty="0">
                <a:solidFill>
                  <a:schemeClr val="tx2"/>
                </a:solidFill>
                <a:ea typeface="Calibri"/>
                <a:cs typeface="Times New Roman"/>
              </a:rPr>
              <a:t>EMPLOYMENT CENTRE?</a:t>
            </a:r>
          </a:p>
        </p:txBody>
      </p:sp>
      <p:pic>
        <p:nvPicPr>
          <p:cNvPr id="4" name="Immagine 3"/>
          <p:cNvPicPr>
            <a:picLocks noChangeAspect="1"/>
          </p:cNvPicPr>
          <p:nvPr/>
        </p:nvPicPr>
        <p:blipFill rotWithShape="1">
          <a:blip r:embed="rId3" cstate="print">
            <a:extLst>
              <a:ext uri="{28A0092B-C50C-407E-A947-70E740481C1C}">
                <a14:useLocalDpi xmlns:a14="http://schemas.microsoft.com/office/drawing/2010/main" val="0"/>
              </a:ext>
            </a:extLst>
          </a:blip>
          <a:srcRect l="15595" r="-4067"/>
          <a:stretch/>
        </p:blipFill>
        <p:spPr>
          <a:xfrm>
            <a:off x="0" y="1286664"/>
            <a:ext cx="4860032" cy="5094664"/>
          </a:xfrm>
          <a:prstGeom prst="rect">
            <a:avLst/>
          </a:prstGeom>
        </p:spPr>
      </p:pic>
    </p:spTree>
    <p:extLst>
      <p:ext uri="{BB962C8B-B14F-4D97-AF65-F5344CB8AC3E}">
        <p14:creationId xmlns:p14="http://schemas.microsoft.com/office/powerpoint/2010/main" val="1986217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226600" y="534732"/>
            <a:ext cx="7917400" cy="460191"/>
          </a:xfrm>
          <a:prstGeom prst="rect">
            <a:avLst/>
          </a:prstGeom>
        </p:spPr>
        <p:txBody>
          <a:bodyPr wrap="square">
            <a:spAutoFit/>
          </a:bodyPr>
          <a:lstStyle/>
          <a:p>
            <a:pPr lvl="0">
              <a:lnSpc>
                <a:spcPts val="2800"/>
              </a:lnSpc>
              <a:spcAft>
                <a:spcPts val="0"/>
              </a:spcAft>
            </a:pPr>
            <a:r>
              <a:rPr lang="en-US" sz="3000" b="1" dirty="0" smtClean="0">
                <a:solidFill>
                  <a:schemeClr val="tx2"/>
                </a:solidFill>
                <a:ea typeface="Calibri"/>
                <a:cs typeface="Times New Roman"/>
              </a:rPr>
              <a:t>TO </a:t>
            </a:r>
            <a:r>
              <a:rPr lang="en-US" sz="3000" b="1" dirty="0">
                <a:solidFill>
                  <a:schemeClr val="tx2"/>
                </a:solidFill>
                <a:ea typeface="Calibri"/>
                <a:cs typeface="Times New Roman"/>
              </a:rPr>
              <a:t>FIND A SUITABLE JOB</a:t>
            </a:r>
          </a:p>
        </p:txBody>
      </p:sp>
      <p:sp>
        <p:nvSpPr>
          <p:cNvPr id="6" name="Rettangolo 5">
            <a:extLst>
              <a:ext uri="{FF2B5EF4-FFF2-40B4-BE49-F238E27FC236}">
                <a16:creationId xmlns:a16="http://schemas.microsoft.com/office/drawing/2014/main" id="{6C4CDD73-C1DA-FFE5-3B39-C1677A93ADB8}"/>
              </a:ext>
            </a:extLst>
          </p:cNvPr>
          <p:cNvSpPr/>
          <p:nvPr/>
        </p:nvSpPr>
        <p:spPr>
          <a:xfrm>
            <a:off x="1226600" y="0"/>
            <a:ext cx="7056784" cy="610552"/>
          </a:xfrm>
          <a:prstGeom prst="rect">
            <a:avLst/>
          </a:prstGeom>
        </p:spPr>
        <p:txBody>
          <a:bodyPr wrap="square">
            <a:spAutoFit/>
          </a:bodyPr>
          <a:lstStyle/>
          <a:p>
            <a:pPr>
              <a:lnSpc>
                <a:spcPts val="4500"/>
              </a:lnSpc>
              <a:spcAft>
                <a:spcPts val="0"/>
              </a:spcAft>
            </a:pPr>
            <a:r>
              <a:rPr lang="en-US" sz="2200" b="1" dirty="0">
                <a:solidFill>
                  <a:schemeClr val="tx2">
                    <a:lumMod val="60000"/>
                    <a:lumOff val="40000"/>
                  </a:schemeClr>
                </a:solidFill>
                <a:ea typeface="Calibri"/>
                <a:cs typeface="Times New Roman"/>
              </a:rPr>
              <a:t>WHY GO TO THE EMPLOYMENT CENTRE</a:t>
            </a:r>
            <a:r>
              <a:rPr lang="it-IT" sz="2200" b="1" dirty="0" smtClean="0">
                <a:solidFill>
                  <a:schemeClr val="tx2">
                    <a:lumMod val="60000"/>
                    <a:lumOff val="40000"/>
                  </a:schemeClr>
                </a:solidFill>
                <a:ea typeface="Calibri"/>
                <a:cs typeface="Times New Roman"/>
              </a:rPr>
              <a:t>?</a:t>
            </a:r>
            <a:endParaRPr lang="it-IT" sz="2200" dirty="0">
              <a:solidFill>
                <a:schemeClr val="tx2">
                  <a:lumMod val="60000"/>
                  <a:lumOff val="40000"/>
                </a:schemeClr>
              </a:solidFill>
              <a:ea typeface="Calibri"/>
              <a:cs typeface="Times New Roman"/>
            </a:endParaRPr>
          </a:p>
        </p:txBody>
      </p:sp>
      <p:pic>
        <p:nvPicPr>
          <p:cNvPr id="8" name="Immagine 7">
            <a:extLst>
              <a:ext uri="{FF2B5EF4-FFF2-40B4-BE49-F238E27FC236}">
                <a16:creationId xmlns:a16="http://schemas.microsoft.com/office/drawing/2014/main" id="{6BC549EA-9396-0515-BD42-BC12976831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77656"/>
            <a:ext cx="1047088" cy="1047088"/>
          </a:xfrm>
          <a:prstGeom prst="rect">
            <a:avLst/>
          </a:prstGeom>
        </p:spPr>
      </p:pic>
      <p:grpSp>
        <p:nvGrpSpPr>
          <p:cNvPr id="18" name="Gruppo 17">
            <a:extLst>
              <a:ext uri="{FF2B5EF4-FFF2-40B4-BE49-F238E27FC236}">
                <a16:creationId xmlns:a16="http://schemas.microsoft.com/office/drawing/2014/main" id="{564F4B82-A174-2EAD-D75B-F16290970DDB}"/>
              </a:ext>
            </a:extLst>
          </p:cNvPr>
          <p:cNvGrpSpPr/>
          <p:nvPr/>
        </p:nvGrpSpPr>
        <p:grpSpPr>
          <a:xfrm>
            <a:off x="3275856" y="1340768"/>
            <a:ext cx="5701312" cy="5078907"/>
            <a:chOff x="2771800" y="1210660"/>
            <a:chExt cx="5701312" cy="5078907"/>
          </a:xfrm>
        </p:grpSpPr>
        <p:pic>
          <p:nvPicPr>
            <p:cNvPr id="4" name="Immagine 3" descr="Immagine che contiene testo, elettronico, schermo&#10;&#10;Descrizione generata automaticamente">
              <a:extLst>
                <a:ext uri="{FF2B5EF4-FFF2-40B4-BE49-F238E27FC236}">
                  <a16:creationId xmlns:a16="http://schemas.microsoft.com/office/drawing/2014/main" id="{EF7045D4-A495-A40B-4D64-BB084E5906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1800" y="1210660"/>
              <a:ext cx="5701312" cy="5078907"/>
            </a:xfrm>
            <a:prstGeom prst="rect">
              <a:avLst/>
            </a:prstGeom>
          </p:spPr>
        </p:pic>
        <p:grpSp>
          <p:nvGrpSpPr>
            <p:cNvPr id="17" name="Gruppo 16">
              <a:extLst>
                <a:ext uri="{FF2B5EF4-FFF2-40B4-BE49-F238E27FC236}">
                  <a16:creationId xmlns:a16="http://schemas.microsoft.com/office/drawing/2014/main" id="{FA4CA144-68E7-7187-3EDF-F9FC72F4FA24}"/>
                </a:ext>
              </a:extLst>
            </p:cNvPr>
            <p:cNvGrpSpPr/>
            <p:nvPr/>
          </p:nvGrpSpPr>
          <p:grpSpPr>
            <a:xfrm>
              <a:off x="3021650" y="1464350"/>
              <a:ext cx="5261734" cy="2802844"/>
              <a:chOff x="2994162" y="1419251"/>
              <a:chExt cx="5261734" cy="2802844"/>
            </a:xfrm>
          </p:grpSpPr>
          <p:pic>
            <p:nvPicPr>
              <p:cNvPr id="12" name="Immagine 11" descr="Immagine che contiene mappa&#10;&#10;Descrizione generata automaticamente">
                <a:extLst>
                  <a:ext uri="{FF2B5EF4-FFF2-40B4-BE49-F238E27FC236}">
                    <a16:creationId xmlns:a16="http://schemas.microsoft.com/office/drawing/2014/main" id="{B183D315-08BE-86E2-27DF-90C655AF40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4163" y="2320950"/>
                <a:ext cx="5256585" cy="1901145"/>
              </a:xfrm>
              <a:prstGeom prst="rect">
                <a:avLst/>
              </a:prstGeom>
            </p:spPr>
          </p:pic>
          <p:sp>
            <p:nvSpPr>
              <p:cNvPr id="13" name="Rettangolo 12">
                <a:extLst>
                  <a:ext uri="{FF2B5EF4-FFF2-40B4-BE49-F238E27FC236}">
                    <a16:creationId xmlns:a16="http://schemas.microsoft.com/office/drawing/2014/main" id="{C05056D4-EED2-B07F-8D93-631D61FCF5A7}"/>
                  </a:ext>
                </a:extLst>
              </p:cNvPr>
              <p:cNvSpPr/>
              <p:nvPr/>
            </p:nvSpPr>
            <p:spPr>
              <a:xfrm>
                <a:off x="2994162" y="1943741"/>
                <a:ext cx="5256585" cy="416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 name="Immagine 6">
                <a:extLst>
                  <a:ext uri="{FF2B5EF4-FFF2-40B4-BE49-F238E27FC236}">
                    <a16:creationId xmlns:a16="http://schemas.microsoft.com/office/drawing/2014/main" id="{25CD4EB4-06F5-A0D6-C5C1-9C5B6144993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99311" y="1419251"/>
                <a:ext cx="5256585" cy="674338"/>
              </a:xfrm>
              <a:prstGeom prst="rect">
                <a:avLst/>
              </a:prstGeom>
            </p:spPr>
          </p:pic>
        </p:grpSp>
      </p:grpSp>
      <p:sp>
        <p:nvSpPr>
          <p:cNvPr id="15" name="CasellaDiTesto 14">
            <a:extLst>
              <a:ext uri="{FF2B5EF4-FFF2-40B4-BE49-F238E27FC236}">
                <a16:creationId xmlns:a16="http://schemas.microsoft.com/office/drawing/2014/main" id="{0713CCB2-732C-234E-0DFC-366CCDE3A5FC}"/>
              </a:ext>
            </a:extLst>
          </p:cNvPr>
          <p:cNvSpPr txBox="1"/>
          <p:nvPr/>
        </p:nvSpPr>
        <p:spPr>
          <a:xfrm>
            <a:off x="3531712" y="6278493"/>
            <a:ext cx="5287169" cy="477054"/>
          </a:xfrm>
          <a:prstGeom prst="rect">
            <a:avLst/>
          </a:prstGeom>
          <a:noFill/>
        </p:spPr>
        <p:txBody>
          <a:bodyPr wrap="square" rtlCol="0">
            <a:spAutoFit/>
          </a:bodyPr>
          <a:lstStyle/>
          <a:p>
            <a:pPr algn="ctr"/>
            <a:r>
              <a:rPr lang="it-IT" sz="2500" b="1" dirty="0"/>
              <a:t>http://</a:t>
            </a:r>
            <a:r>
              <a:rPr lang="it-IT" sz="2500" b="1" dirty="0" err="1"/>
              <a:t>offertelavoro.regione.fvg.it</a:t>
            </a:r>
            <a:endParaRPr lang="it-IT" sz="2500" b="1" dirty="0"/>
          </a:p>
        </p:txBody>
      </p:sp>
      <p:pic>
        <p:nvPicPr>
          <p:cNvPr id="20" name="Immagine 19" descr="Immagine che contiene testo&#10;&#10;Descrizione generata automaticamente">
            <a:extLst>
              <a:ext uri="{FF2B5EF4-FFF2-40B4-BE49-F238E27FC236}">
                <a16:creationId xmlns:a16="http://schemas.microsoft.com/office/drawing/2014/main" id="{E92FBC67-32B3-94F6-9057-B00F56434719}"/>
              </a:ext>
            </a:extLst>
          </p:cNvPr>
          <p:cNvPicPr>
            <a:picLocks noChangeAspect="1"/>
          </p:cNvPicPr>
          <p:nvPr/>
        </p:nvPicPr>
        <p:blipFill rotWithShape="1">
          <a:blip r:embed="rId7" cstate="print">
            <a:clrChange>
              <a:clrFrom>
                <a:srgbClr val="FBFBFB"/>
              </a:clrFrom>
              <a:clrTo>
                <a:srgbClr val="FBFBFB">
                  <a:alpha val="0"/>
                </a:srgbClr>
              </a:clrTo>
            </a:clrChange>
            <a:extLst>
              <a:ext uri="{28A0092B-C50C-407E-A947-70E740481C1C}">
                <a14:useLocalDpi xmlns:a14="http://schemas.microsoft.com/office/drawing/2010/main" val="0"/>
              </a:ext>
            </a:extLst>
          </a:blip>
          <a:srcRect t="18057" r="22050"/>
          <a:stretch/>
        </p:blipFill>
        <p:spPr>
          <a:xfrm>
            <a:off x="32875" y="994922"/>
            <a:ext cx="3819045" cy="5619669"/>
          </a:xfrm>
          <a:prstGeom prst="rect">
            <a:avLst/>
          </a:prstGeom>
        </p:spPr>
      </p:pic>
      <p:pic>
        <p:nvPicPr>
          <p:cNvPr id="22" name="Immagine 21" descr="Immagine che contiene testo&#10;&#10;Descrizione generata automaticamente">
            <a:extLst>
              <a:ext uri="{FF2B5EF4-FFF2-40B4-BE49-F238E27FC236}">
                <a16:creationId xmlns:a16="http://schemas.microsoft.com/office/drawing/2014/main" id="{9D039E6D-E989-387D-1A09-2E1DA37B8DB2}"/>
              </a:ext>
            </a:extLst>
          </p:cNvPr>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35696" y="1628800"/>
            <a:ext cx="1495133" cy="2659343"/>
          </a:xfrm>
          <a:prstGeom prst="rect">
            <a:avLst/>
          </a:prstGeom>
        </p:spPr>
      </p:pic>
    </p:spTree>
    <p:extLst>
      <p:ext uri="{BB962C8B-B14F-4D97-AF65-F5344CB8AC3E}">
        <p14:creationId xmlns:p14="http://schemas.microsoft.com/office/powerpoint/2010/main" val="2372194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226600" y="534732"/>
            <a:ext cx="7917400" cy="460191"/>
          </a:xfrm>
          <a:prstGeom prst="rect">
            <a:avLst/>
          </a:prstGeom>
        </p:spPr>
        <p:txBody>
          <a:bodyPr wrap="square">
            <a:spAutoFit/>
          </a:bodyPr>
          <a:lstStyle/>
          <a:p>
            <a:pPr lvl="0">
              <a:lnSpc>
                <a:spcPts val="2800"/>
              </a:lnSpc>
              <a:spcAft>
                <a:spcPts val="0"/>
              </a:spcAft>
            </a:pPr>
            <a:r>
              <a:rPr lang="en-US" sz="3000" b="1" dirty="0">
                <a:solidFill>
                  <a:schemeClr val="tx2"/>
                </a:solidFill>
                <a:ea typeface="Calibri"/>
                <a:cs typeface="Times New Roman"/>
              </a:rPr>
              <a:t>TO FIND A SUITABLE JOB</a:t>
            </a:r>
          </a:p>
        </p:txBody>
      </p:sp>
      <p:sp>
        <p:nvSpPr>
          <p:cNvPr id="6" name="Rettangolo 5">
            <a:extLst>
              <a:ext uri="{FF2B5EF4-FFF2-40B4-BE49-F238E27FC236}">
                <a16:creationId xmlns:a16="http://schemas.microsoft.com/office/drawing/2014/main" id="{6C4CDD73-C1DA-FFE5-3B39-C1677A93ADB8}"/>
              </a:ext>
            </a:extLst>
          </p:cNvPr>
          <p:cNvSpPr/>
          <p:nvPr/>
        </p:nvSpPr>
        <p:spPr>
          <a:xfrm>
            <a:off x="1226600" y="0"/>
            <a:ext cx="7056784" cy="610552"/>
          </a:xfrm>
          <a:prstGeom prst="rect">
            <a:avLst/>
          </a:prstGeom>
        </p:spPr>
        <p:txBody>
          <a:bodyPr wrap="square">
            <a:spAutoFit/>
          </a:bodyPr>
          <a:lstStyle/>
          <a:p>
            <a:pPr>
              <a:lnSpc>
                <a:spcPts val="4500"/>
              </a:lnSpc>
              <a:spcAft>
                <a:spcPts val="0"/>
              </a:spcAft>
            </a:pPr>
            <a:r>
              <a:rPr lang="en-US" sz="2200" b="1" dirty="0">
                <a:solidFill>
                  <a:schemeClr val="tx2">
                    <a:lumMod val="60000"/>
                    <a:lumOff val="40000"/>
                  </a:schemeClr>
                </a:solidFill>
                <a:ea typeface="Calibri"/>
                <a:cs typeface="Times New Roman"/>
              </a:rPr>
              <a:t>WHY GO TO THE EMPLOYMENT CENTRE</a:t>
            </a:r>
            <a:r>
              <a:rPr lang="it-IT" sz="2200" b="1" dirty="0" smtClean="0">
                <a:solidFill>
                  <a:schemeClr val="tx2">
                    <a:lumMod val="60000"/>
                    <a:lumOff val="40000"/>
                  </a:schemeClr>
                </a:solidFill>
                <a:ea typeface="Calibri"/>
                <a:cs typeface="Times New Roman"/>
              </a:rPr>
              <a:t>?</a:t>
            </a:r>
            <a:endParaRPr lang="it-IT" sz="2200" dirty="0">
              <a:solidFill>
                <a:schemeClr val="tx2">
                  <a:lumMod val="60000"/>
                  <a:lumOff val="40000"/>
                </a:schemeClr>
              </a:solidFill>
              <a:ea typeface="Calibri"/>
              <a:cs typeface="Times New Roman"/>
            </a:endParaRPr>
          </a:p>
        </p:txBody>
      </p:sp>
      <p:pic>
        <p:nvPicPr>
          <p:cNvPr id="8" name="Immagine 7">
            <a:extLst>
              <a:ext uri="{FF2B5EF4-FFF2-40B4-BE49-F238E27FC236}">
                <a16:creationId xmlns:a16="http://schemas.microsoft.com/office/drawing/2014/main" id="{6BC549EA-9396-0515-BD42-BC12976831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77656"/>
            <a:ext cx="1047088" cy="1047088"/>
          </a:xfrm>
          <a:prstGeom prst="rect">
            <a:avLst/>
          </a:prstGeom>
        </p:spPr>
      </p:pic>
      <p:pic>
        <p:nvPicPr>
          <p:cNvPr id="14" name="Immagine 1">
            <a:extLst>
              <a:ext uri="{FF2B5EF4-FFF2-40B4-BE49-F238E27FC236}">
                <a16:creationId xmlns:a16="http://schemas.microsoft.com/office/drawing/2014/main" id="{F3227271-EBD8-BADD-65DF-0FBC531E944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32758" y="167885"/>
            <a:ext cx="1011787" cy="101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Diagramma 6">
            <a:extLst>
              <a:ext uri="{FF2B5EF4-FFF2-40B4-BE49-F238E27FC236}">
                <a16:creationId xmlns:a16="http://schemas.microsoft.com/office/drawing/2014/main" id="{49BCBBEB-1CC6-45C6-8A13-F396D2BE2A03}"/>
              </a:ext>
            </a:extLst>
          </p:cNvPr>
          <p:cNvGraphicFramePr/>
          <p:nvPr>
            <p:extLst>
              <p:ext uri="{D42A27DB-BD31-4B8C-83A1-F6EECF244321}">
                <p14:modId xmlns:p14="http://schemas.microsoft.com/office/powerpoint/2010/main" val="3513260712"/>
              </p:ext>
            </p:extLst>
          </p:nvPr>
        </p:nvGraphicFramePr>
        <p:xfrm>
          <a:off x="179512" y="3006506"/>
          <a:ext cx="8765033" cy="373486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CasellaDiTesto 6"/>
          <p:cNvSpPr txBox="1">
            <a:spLocks noChangeArrowheads="1"/>
          </p:cNvSpPr>
          <p:nvPr/>
        </p:nvSpPr>
        <p:spPr bwMode="auto">
          <a:xfrm>
            <a:off x="94233" y="2143785"/>
            <a:ext cx="88503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pitchFamily="2" charset="0"/>
              </a:defRPr>
            </a:lvl4pPr>
            <a:lvl5pPr marL="2057400" indent="-228600">
              <a:spcBef>
                <a:spcPct val="20000"/>
              </a:spcBef>
              <a:buChar char="»"/>
              <a:defRPr>
                <a:solidFill>
                  <a:schemeClr val="tx1"/>
                </a:solidFill>
                <a:latin typeface="DecimaW03 Rg" pitchFamily="2" charset="0"/>
              </a:defRPr>
            </a:lvl5pPr>
            <a:lvl6pPr marL="2514600" indent="-228600" eaLnBrk="0" fontAlgn="base" hangingPunct="0">
              <a:spcBef>
                <a:spcPct val="20000"/>
              </a:spcBef>
              <a:spcAft>
                <a:spcPct val="0"/>
              </a:spcAft>
              <a:buChar char="»"/>
              <a:defRPr>
                <a:solidFill>
                  <a:schemeClr val="tx1"/>
                </a:solidFill>
                <a:latin typeface="DecimaW03 Rg" pitchFamily="2" charset="0"/>
              </a:defRPr>
            </a:lvl6pPr>
            <a:lvl7pPr marL="2971800" indent="-228600" eaLnBrk="0" fontAlgn="base" hangingPunct="0">
              <a:spcBef>
                <a:spcPct val="20000"/>
              </a:spcBef>
              <a:spcAft>
                <a:spcPct val="0"/>
              </a:spcAft>
              <a:buChar char="»"/>
              <a:defRPr>
                <a:solidFill>
                  <a:schemeClr val="tx1"/>
                </a:solidFill>
                <a:latin typeface="DecimaW03 Rg" pitchFamily="2" charset="0"/>
              </a:defRPr>
            </a:lvl7pPr>
            <a:lvl8pPr marL="3429000" indent="-228600" eaLnBrk="0" fontAlgn="base" hangingPunct="0">
              <a:spcBef>
                <a:spcPct val="20000"/>
              </a:spcBef>
              <a:spcAft>
                <a:spcPct val="0"/>
              </a:spcAft>
              <a:buChar char="»"/>
              <a:defRPr>
                <a:solidFill>
                  <a:schemeClr val="tx1"/>
                </a:solidFill>
                <a:latin typeface="DecimaW03 Rg" pitchFamily="2" charset="0"/>
              </a:defRPr>
            </a:lvl8pPr>
            <a:lvl9pPr marL="3886200" indent="-228600" eaLnBrk="0" fontAlgn="base" hangingPunct="0">
              <a:spcBef>
                <a:spcPct val="20000"/>
              </a:spcBef>
              <a:spcAft>
                <a:spcPct val="0"/>
              </a:spcAft>
              <a:buChar char="»"/>
              <a:defRPr>
                <a:solidFill>
                  <a:schemeClr val="tx1"/>
                </a:solidFill>
                <a:latin typeface="DecimaW03 Rg" pitchFamily="2" charset="0"/>
              </a:defRPr>
            </a:lvl9pPr>
          </a:lstStyle>
          <a:p>
            <a:pPr algn="ctr">
              <a:spcBef>
                <a:spcPct val="0"/>
              </a:spcBef>
              <a:buClrTx/>
              <a:buFontTx/>
              <a:buNone/>
            </a:pPr>
            <a:r>
              <a:rPr lang="en-US" altLang="it-IT" sz="1800" dirty="0">
                <a:solidFill>
                  <a:srgbClr val="000000"/>
                </a:solidFill>
              </a:rPr>
              <a:t>SI.CON.TE is a public </a:t>
            </a:r>
            <a:r>
              <a:rPr lang="en-US" altLang="it-IT" sz="1800" dirty="0" smtClean="0">
                <a:solidFill>
                  <a:srgbClr val="000000"/>
                </a:solidFill>
              </a:rPr>
              <a:t>service </a:t>
            </a:r>
            <a:r>
              <a:rPr lang="en-US" altLang="it-IT" sz="1800" dirty="0">
                <a:solidFill>
                  <a:srgbClr val="000000"/>
                </a:solidFill>
              </a:rPr>
              <a:t>which offers a </a:t>
            </a:r>
            <a:r>
              <a:rPr lang="en-US" altLang="it-IT" sz="1800" dirty="0" err="1">
                <a:solidFill>
                  <a:srgbClr val="000000"/>
                </a:solidFill>
              </a:rPr>
              <a:t>specialised</a:t>
            </a:r>
            <a:r>
              <a:rPr lang="en-US" altLang="it-IT" sz="1800" dirty="0">
                <a:solidFill>
                  <a:srgbClr val="000000"/>
                </a:solidFill>
              </a:rPr>
              <a:t> service to match supply and demand in the field of domestic </a:t>
            </a:r>
            <a:r>
              <a:rPr lang="en-US" altLang="it-IT" sz="1800" dirty="0" smtClean="0">
                <a:solidFill>
                  <a:srgbClr val="000000"/>
                </a:solidFill>
              </a:rPr>
              <a:t>work</a:t>
            </a:r>
            <a:r>
              <a:rPr lang="en-US" altLang="it-IT" sz="1800" dirty="0">
                <a:solidFill>
                  <a:srgbClr val="000000"/>
                </a:solidFill>
              </a:rPr>
              <a:t>, </a:t>
            </a:r>
            <a:r>
              <a:rPr lang="en-US" altLang="it-IT" sz="1800" dirty="0" smtClean="0">
                <a:solidFill>
                  <a:srgbClr val="000000"/>
                </a:solidFill>
              </a:rPr>
              <a:t>such as </a:t>
            </a:r>
            <a:r>
              <a:rPr lang="en-US" altLang="it-IT" sz="1800" b="1" dirty="0" smtClean="0">
                <a:solidFill>
                  <a:srgbClr val="000000"/>
                </a:solidFill>
              </a:rPr>
              <a:t>domestic </a:t>
            </a:r>
            <a:r>
              <a:rPr lang="en-US" altLang="it-IT" sz="1800" b="1" dirty="0">
                <a:solidFill>
                  <a:srgbClr val="000000"/>
                </a:solidFill>
              </a:rPr>
              <a:t>helper, babysitter </a:t>
            </a:r>
            <a:r>
              <a:rPr lang="en-US" altLang="it-IT" sz="1800" dirty="0">
                <a:solidFill>
                  <a:srgbClr val="000000"/>
                </a:solidFill>
              </a:rPr>
              <a:t>or </a:t>
            </a:r>
            <a:r>
              <a:rPr lang="en-US" altLang="it-IT" sz="1800" b="1" dirty="0">
                <a:solidFill>
                  <a:srgbClr val="000000"/>
                </a:solidFill>
              </a:rPr>
              <a:t>family assistant</a:t>
            </a:r>
            <a:endParaRPr lang="it-IT" altLang="it-IT" sz="2000" b="1" u="sng" dirty="0">
              <a:solidFill>
                <a:srgbClr val="000000"/>
              </a:solidFill>
            </a:endParaRPr>
          </a:p>
        </p:txBody>
      </p:sp>
      <p:sp>
        <p:nvSpPr>
          <p:cNvPr id="10" name="CasellaDiTesto 2"/>
          <p:cNvSpPr txBox="1">
            <a:spLocks noChangeArrowheads="1"/>
          </p:cNvSpPr>
          <p:nvPr/>
        </p:nvSpPr>
        <p:spPr bwMode="auto">
          <a:xfrm>
            <a:off x="76324" y="1467204"/>
            <a:ext cx="8724900" cy="460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pitchFamily="2" charset="0"/>
              </a:defRPr>
            </a:lvl4pPr>
            <a:lvl5pPr marL="2057400" indent="-228600">
              <a:spcBef>
                <a:spcPct val="20000"/>
              </a:spcBef>
              <a:buChar char="»"/>
              <a:defRPr>
                <a:solidFill>
                  <a:schemeClr val="tx1"/>
                </a:solidFill>
                <a:latin typeface="DecimaW03 Rg" pitchFamily="2" charset="0"/>
              </a:defRPr>
            </a:lvl5pPr>
            <a:lvl6pPr marL="2514600" indent="-228600" eaLnBrk="0" fontAlgn="base" hangingPunct="0">
              <a:spcBef>
                <a:spcPct val="20000"/>
              </a:spcBef>
              <a:spcAft>
                <a:spcPct val="0"/>
              </a:spcAft>
              <a:buChar char="»"/>
              <a:defRPr>
                <a:solidFill>
                  <a:schemeClr val="tx1"/>
                </a:solidFill>
                <a:latin typeface="DecimaW03 Rg" pitchFamily="2" charset="0"/>
              </a:defRPr>
            </a:lvl6pPr>
            <a:lvl7pPr marL="2971800" indent="-228600" eaLnBrk="0" fontAlgn="base" hangingPunct="0">
              <a:spcBef>
                <a:spcPct val="20000"/>
              </a:spcBef>
              <a:spcAft>
                <a:spcPct val="0"/>
              </a:spcAft>
              <a:buChar char="»"/>
              <a:defRPr>
                <a:solidFill>
                  <a:schemeClr val="tx1"/>
                </a:solidFill>
                <a:latin typeface="DecimaW03 Rg" pitchFamily="2" charset="0"/>
              </a:defRPr>
            </a:lvl7pPr>
            <a:lvl8pPr marL="3429000" indent="-228600" eaLnBrk="0" fontAlgn="base" hangingPunct="0">
              <a:spcBef>
                <a:spcPct val="20000"/>
              </a:spcBef>
              <a:spcAft>
                <a:spcPct val="0"/>
              </a:spcAft>
              <a:buChar char="»"/>
              <a:defRPr>
                <a:solidFill>
                  <a:schemeClr val="tx1"/>
                </a:solidFill>
                <a:latin typeface="DecimaW03 Rg" pitchFamily="2" charset="0"/>
              </a:defRPr>
            </a:lvl8pPr>
            <a:lvl9pPr marL="3886200" indent="-228600" eaLnBrk="0" fontAlgn="base" hangingPunct="0">
              <a:spcBef>
                <a:spcPct val="20000"/>
              </a:spcBef>
              <a:spcAft>
                <a:spcPct val="0"/>
              </a:spcAft>
              <a:buChar char="»"/>
              <a:defRPr>
                <a:solidFill>
                  <a:schemeClr val="tx1"/>
                </a:solidFill>
                <a:latin typeface="DecimaW03 Rg" pitchFamily="2" charset="0"/>
              </a:defRPr>
            </a:lvl9pPr>
          </a:lstStyle>
          <a:p>
            <a:pPr algn="ctr">
              <a:lnSpc>
                <a:spcPts val="2800"/>
              </a:lnSpc>
              <a:spcBef>
                <a:spcPct val="0"/>
              </a:spcBef>
              <a:buClrTx/>
              <a:buFontTx/>
              <a:buNone/>
            </a:pPr>
            <a:r>
              <a:rPr lang="it-IT" altLang="it-IT" sz="3000" b="1" dirty="0">
                <a:solidFill>
                  <a:srgbClr val="002060"/>
                </a:solidFill>
              </a:rPr>
              <a:t>DOMESTIC WORK</a:t>
            </a:r>
          </a:p>
        </p:txBody>
      </p:sp>
    </p:spTree>
    <p:extLst>
      <p:ext uri="{BB962C8B-B14F-4D97-AF65-F5344CB8AC3E}">
        <p14:creationId xmlns:p14="http://schemas.microsoft.com/office/powerpoint/2010/main" val="2044995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3" cstate="print">
            <a:extLst>
              <a:ext uri="{28A0092B-C50C-407E-A947-70E740481C1C}">
                <a14:useLocalDpi xmlns:a14="http://schemas.microsoft.com/office/drawing/2010/main" val="0"/>
              </a:ext>
            </a:extLst>
          </a:blip>
          <a:srcRect b="3969"/>
          <a:stretch/>
        </p:blipFill>
        <p:spPr>
          <a:xfrm>
            <a:off x="395536" y="2075104"/>
            <a:ext cx="8244408" cy="4090200"/>
          </a:xfrm>
          <a:prstGeom prst="rect">
            <a:avLst/>
          </a:prstGeom>
        </p:spPr>
      </p:pic>
      <p:sp>
        <p:nvSpPr>
          <p:cNvPr id="3" name="CasellaDiTesto 2"/>
          <p:cNvSpPr txBox="1"/>
          <p:nvPr/>
        </p:nvSpPr>
        <p:spPr>
          <a:xfrm>
            <a:off x="0" y="970955"/>
            <a:ext cx="9144000" cy="2208297"/>
          </a:xfrm>
          <a:prstGeom prst="rect">
            <a:avLst/>
          </a:prstGeom>
          <a:noFill/>
        </p:spPr>
        <p:txBody>
          <a:bodyPr wrap="square" rtlCol="0">
            <a:spAutoFit/>
          </a:bodyPr>
          <a:lstStyle/>
          <a:p>
            <a:pPr algn="ctr">
              <a:lnSpc>
                <a:spcPts val="5500"/>
              </a:lnSpc>
            </a:pPr>
            <a:r>
              <a:rPr lang="it-IT" sz="6000" b="1" dirty="0" smtClean="0">
                <a:solidFill>
                  <a:schemeClr val="tx2"/>
                </a:solidFill>
                <a:ea typeface="Verdana" panose="020B0604030504040204" pitchFamily="34" charset="0"/>
                <a:cs typeface="Verdana" panose="020B0604030504040204" pitchFamily="34" charset="0"/>
              </a:rPr>
              <a:t>THE SERVICES FOR JOB SEARCH: THE EMPLOYMENT CENTRES</a:t>
            </a:r>
            <a:endParaRPr lang="it-IT" sz="6000" b="1" dirty="0">
              <a:solidFill>
                <a:schemeClr val="tx2"/>
              </a:solidFill>
              <a:latin typeface="DecimaWE Rg" panose="02000000000000000000" pitchFamily="2"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685094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magine 1">
            <a:extLst>
              <a:ext uri="{FF2B5EF4-FFF2-40B4-BE49-F238E27FC236}">
                <a16:creationId xmlns:a16="http://schemas.microsoft.com/office/drawing/2014/main" id="{F3227271-EBD8-BADD-65DF-0FBC531E944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2758" y="167885"/>
            <a:ext cx="1011787" cy="101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asellaDiTesto 1"/>
          <p:cNvSpPr txBox="1">
            <a:spLocks noChangeArrowheads="1"/>
          </p:cNvSpPr>
          <p:nvPr/>
        </p:nvSpPr>
        <p:spPr bwMode="auto">
          <a:xfrm>
            <a:off x="278264" y="1925889"/>
            <a:ext cx="3063875"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pitchFamily="2" charset="0"/>
              </a:defRPr>
            </a:lvl4pPr>
            <a:lvl5pPr marL="2057400" indent="-228600">
              <a:spcBef>
                <a:spcPct val="20000"/>
              </a:spcBef>
              <a:buChar char="»"/>
              <a:defRPr>
                <a:solidFill>
                  <a:schemeClr val="tx1"/>
                </a:solidFill>
                <a:latin typeface="DecimaW03 Rg" pitchFamily="2" charset="0"/>
              </a:defRPr>
            </a:lvl5pPr>
            <a:lvl6pPr marL="2514600" indent="-228600" eaLnBrk="0" fontAlgn="base" hangingPunct="0">
              <a:spcBef>
                <a:spcPct val="20000"/>
              </a:spcBef>
              <a:spcAft>
                <a:spcPct val="0"/>
              </a:spcAft>
              <a:buChar char="»"/>
              <a:defRPr>
                <a:solidFill>
                  <a:schemeClr val="tx1"/>
                </a:solidFill>
                <a:latin typeface="DecimaW03 Rg" pitchFamily="2" charset="0"/>
              </a:defRPr>
            </a:lvl6pPr>
            <a:lvl7pPr marL="2971800" indent="-228600" eaLnBrk="0" fontAlgn="base" hangingPunct="0">
              <a:spcBef>
                <a:spcPct val="20000"/>
              </a:spcBef>
              <a:spcAft>
                <a:spcPct val="0"/>
              </a:spcAft>
              <a:buChar char="»"/>
              <a:defRPr>
                <a:solidFill>
                  <a:schemeClr val="tx1"/>
                </a:solidFill>
                <a:latin typeface="DecimaW03 Rg" pitchFamily="2" charset="0"/>
              </a:defRPr>
            </a:lvl7pPr>
            <a:lvl8pPr marL="3429000" indent="-228600" eaLnBrk="0" fontAlgn="base" hangingPunct="0">
              <a:spcBef>
                <a:spcPct val="20000"/>
              </a:spcBef>
              <a:spcAft>
                <a:spcPct val="0"/>
              </a:spcAft>
              <a:buChar char="»"/>
              <a:defRPr>
                <a:solidFill>
                  <a:schemeClr val="tx1"/>
                </a:solidFill>
                <a:latin typeface="DecimaW03 Rg" pitchFamily="2" charset="0"/>
              </a:defRPr>
            </a:lvl8pPr>
            <a:lvl9pPr marL="3886200" indent="-228600" eaLnBrk="0" fontAlgn="base" hangingPunct="0">
              <a:spcBef>
                <a:spcPct val="20000"/>
              </a:spcBef>
              <a:spcAft>
                <a:spcPct val="0"/>
              </a:spcAft>
              <a:buChar char="»"/>
              <a:defRPr>
                <a:solidFill>
                  <a:schemeClr val="tx1"/>
                </a:solidFill>
                <a:latin typeface="DecimaW03 Rg" pitchFamily="2" charset="0"/>
              </a:defRPr>
            </a:lvl9pPr>
          </a:lstStyle>
          <a:p>
            <a:pPr>
              <a:spcBef>
                <a:spcPct val="0"/>
              </a:spcBef>
              <a:buClrTx/>
              <a:buFontTx/>
              <a:buNone/>
            </a:pPr>
            <a:r>
              <a:rPr lang="it-IT" altLang="it-IT" sz="2600" dirty="0" smtClean="0">
                <a:solidFill>
                  <a:srgbClr val="000000"/>
                </a:solidFill>
              </a:rPr>
              <a:t>SI.CON.TE </a:t>
            </a:r>
            <a:r>
              <a:rPr lang="it-IT" altLang="it-IT" sz="2600" dirty="0" err="1" smtClean="0">
                <a:solidFill>
                  <a:srgbClr val="000000"/>
                </a:solidFill>
              </a:rPr>
              <a:t>provides</a:t>
            </a:r>
            <a:r>
              <a:rPr lang="it-IT" altLang="it-IT" sz="2600" dirty="0" smtClean="0">
                <a:solidFill>
                  <a:srgbClr val="000000"/>
                </a:solidFill>
              </a:rPr>
              <a:t> </a:t>
            </a:r>
            <a:r>
              <a:rPr lang="it-IT" altLang="it-IT" sz="2600" dirty="0" err="1" smtClean="0">
                <a:solidFill>
                  <a:srgbClr val="000000"/>
                </a:solidFill>
              </a:rPr>
              <a:t>its</a:t>
            </a:r>
            <a:r>
              <a:rPr lang="it-IT" altLang="it-IT" sz="2600" dirty="0" smtClean="0">
                <a:solidFill>
                  <a:srgbClr val="000000"/>
                </a:solidFill>
              </a:rPr>
              <a:t> </a:t>
            </a:r>
            <a:r>
              <a:rPr lang="it-IT" altLang="it-IT" sz="2600" dirty="0" err="1" smtClean="0">
                <a:solidFill>
                  <a:srgbClr val="000000"/>
                </a:solidFill>
              </a:rPr>
              <a:t>services</a:t>
            </a:r>
            <a:r>
              <a:rPr lang="it-IT" altLang="it-IT" sz="2600" dirty="0" smtClean="0">
                <a:solidFill>
                  <a:srgbClr val="000000"/>
                </a:solidFill>
              </a:rPr>
              <a:t> </a:t>
            </a:r>
            <a:r>
              <a:rPr lang="it-IT" altLang="it-IT" sz="2600" dirty="0" err="1" smtClean="0">
                <a:solidFill>
                  <a:srgbClr val="000000"/>
                </a:solidFill>
              </a:rPr>
              <a:t>through</a:t>
            </a:r>
            <a:r>
              <a:rPr lang="it-IT" altLang="it-IT" sz="2600" dirty="0" smtClean="0">
                <a:solidFill>
                  <a:srgbClr val="000000"/>
                </a:solidFill>
              </a:rPr>
              <a:t> </a:t>
            </a:r>
            <a:r>
              <a:rPr lang="it-IT" altLang="it-IT" sz="2600" b="1" dirty="0">
                <a:solidFill>
                  <a:srgbClr val="000000"/>
                </a:solidFill>
              </a:rPr>
              <a:t>7</a:t>
            </a:r>
            <a:r>
              <a:rPr lang="it-IT" altLang="it-IT" sz="2600" b="1" dirty="0" smtClean="0">
                <a:solidFill>
                  <a:srgbClr val="000000"/>
                </a:solidFill>
              </a:rPr>
              <a:t> desks </a:t>
            </a:r>
            <a:r>
              <a:rPr lang="it-IT" altLang="it-IT" sz="2600" dirty="0" smtClean="0">
                <a:solidFill>
                  <a:srgbClr val="000000"/>
                </a:solidFill>
              </a:rPr>
              <a:t>on the </a:t>
            </a:r>
            <a:r>
              <a:rPr lang="it-IT" altLang="it-IT" sz="2600" dirty="0" err="1" smtClean="0">
                <a:solidFill>
                  <a:srgbClr val="000000"/>
                </a:solidFill>
              </a:rPr>
              <a:t>regional</a:t>
            </a:r>
            <a:r>
              <a:rPr lang="it-IT" altLang="it-IT" sz="2600" dirty="0" smtClean="0">
                <a:solidFill>
                  <a:srgbClr val="000000"/>
                </a:solidFill>
              </a:rPr>
              <a:t> </a:t>
            </a:r>
            <a:r>
              <a:rPr lang="it-IT" altLang="it-IT" sz="2600" dirty="0" err="1" smtClean="0">
                <a:solidFill>
                  <a:srgbClr val="000000"/>
                </a:solidFill>
              </a:rPr>
              <a:t>territory</a:t>
            </a:r>
            <a:r>
              <a:rPr lang="it-IT" altLang="it-IT" sz="2600" dirty="0" smtClean="0">
                <a:solidFill>
                  <a:srgbClr val="000000"/>
                </a:solidFill>
              </a:rPr>
              <a:t> </a:t>
            </a:r>
            <a:r>
              <a:rPr lang="it-IT" altLang="it-IT" sz="2600" dirty="0" err="1" smtClean="0">
                <a:solidFill>
                  <a:srgbClr val="000000"/>
                </a:solidFill>
              </a:rPr>
              <a:t>opened</a:t>
            </a:r>
            <a:r>
              <a:rPr lang="it-IT" altLang="it-IT" sz="2600" dirty="0" smtClean="0">
                <a:solidFill>
                  <a:srgbClr val="000000"/>
                </a:solidFill>
              </a:rPr>
              <a:t> </a:t>
            </a:r>
            <a:r>
              <a:rPr lang="it-IT" altLang="it-IT" sz="2600" b="1" dirty="0" smtClean="0">
                <a:solidFill>
                  <a:srgbClr val="000000"/>
                </a:solidFill>
              </a:rPr>
              <a:t>from </a:t>
            </a:r>
            <a:r>
              <a:rPr lang="it-IT" altLang="it-IT" sz="2600" b="1" dirty="0" err="1" smtClean="0">
                <a:solidFill>
                  <a:srgbClr val="000000"/>
                </a:solidFill>
              </a:rPr>
              <a:t>Monday</a:t>
            </a:r>
            <a:r>
              <a:rPr lang="it-IT" altLang="it-IT" sz="2600" b="1" dirty="0" smtClean="0">
                <a:solidFill>
                  <a:srgbClr val="000000"/>
                </a:solidFill>
              </a:rPr>
              <a:t> to </a:t>
            </a:r>
            <a:r>
              <a:rPr lang="it-IT" altLang="it-IT" sz="2600" b="1" dirty="0" err="1" smtClean="0">
                <a:solidFill>
                  <a:srgbClr val="000000"/>
                </a:solidFill>
              </a:rPr>
              <a:t>Friday</a:t>
            </a:r>
            <a:r>
              <a:rPr lang="it-IT" altLang="it-IT" sz="2600" b="1" dirty="0" smtClean="0">
                <a:solidFill>
                  <a:srgbClr val="000000"/>
                </a:solidFill>
              </a:rPr>
              <a:t> from 9 to 13</a:t>
            </a:r>
            <a:endParaRPr lang="it-IT" altLang="it-IT" sz="2600" b="1" dirty="0"/>
          </a:p>
        </p:txBody>
      </p:sp>
      <p:pic>
        <p:nvPicPr>
          <p:cNvPr id="13" name="Immagine 1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2997427" y="5345003"/>
            <a:ext cx="3111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ttangolo arrotondato 14"/>
          <p:cNvSpPr/>
          <p:nvPr/>
        </p:nvSpPr>
        <p:spPr>
          <a:xfrm>
            <a:off x="339725" y="5085184"/>
            <a:ext cx="2457450" cy="851295"/>
          </a:xfrm>
          <a:prstGeom prst="roundRect">
            <a:avLst/>
          </a:prstGeom>
          <a:solidFill>
            <a:srgbClr val="FF6699"/>
          </a:solidFill>
          <a:ln/>
        </p:spPr>
        <p:style>
          <a:lnRef idx="3">
            <a:schemeClr val="lt1"/>
          </a:lnRef>
          <a:fillRef idx="1">
            <a:schemeClr val="accent2"/>
          </a:fillRef>
          <a:effectRef idx="1">
            <a:schemeClr val="accent2"/>
          </a:effectRef>
          <a:fontRef idx="minor">
            <a:schemeClr val="lt1"/>
          </a:fontRef>
        </p:style>
        <p:txBody>
          <a:bodyPr spcFirstLastPara="1" lIns="45719" tIns="45719" rIns="45719" bIns="45719" spcCol="38100" anchor="ctr">
            <a:spAutoFit/>
          </a:bodyPr>
          <a:lstStyle/>
          <a:p>
            <a:pPr algn="ctr" fontAlgn="auto">
              <a:spcBef>
                <a:spcPts val="0"/>
              </a:spcBef>
              <a:spcAft>
                <a:spcPts val="0"/>
              </a:spcAft>
              <a:buSzPct val="100000"/>
              <a:defRPr/>
            </a:pPr>
            <a:r>
              <a:rPr lang="it-IT" sz="2200" dirty="0" err="1" smtClean="0">
                <a:solidFill>
                  <a:schemeClr val="bg1"/>
                </a:solidFill>
                <a:latin typeface="+mj-lt"/>
                <a:ea typeface="+mj-ea"/>
                <a:cs typeface="+mj-cs"/>
              </a:rPr>
              <a:t>Unique</a:t>
            </a:r>
            <a:r>
              <a:rPr lang="it-IT" sz="2200" dirty="0" smtClean="0">
                <a:solidFill>
                  <a:schemeClr val="bg1"/>
                </a:solidFill>
                <a:latin typeface="+mj-lt"/>
                <a:ea typeface="+mj-ea"/>
                <a:cs typeface="+mj-cs"/>
              </a:rPr>
              <a:t> </a:t>
            </a:r>
            <a:r>
              <a:rPr lang="it-IT" sz="2200" dirty="0" err="1" smtClean="0">
                <a:solidFill>
                  <a:schemeClr val="bg1"/>
                </a:solidFill>
                <a:latin typeface="+mj-lt"/>
                <a:ea typeface="+mj-ea"/>
                <a:cs typeface="+mj-cs"/>
              </a:rPr>
              <a:t>number</a:t>
            </a:r>
            <a:r>
              <a:rPr lang="it-IT" sz="2200" dirty="0" smtClean="0">
                <a:solidFill>
                  <a:schemeClr val="bg1"/>
                </a:solidFill>
                <a:latin typeface="+mj-lt"/>
                <a:ea typeface="+mj-ea"/>
                <a:cs typeface="+mj-cs"/>
              </a:rPr>
              <a:t> for the family</a:t>
            </a:r>
            <a:endParaRPr lang="it-IT" sz="2200" dirty="0">
              <a:solidFill>
                <a:schemeClr val="bg1"/>
              </a:solidFill>
              <a:latin typeface="+mj-lt"/>
              <a:ea typeface="+mj-ea"/>
              <a:cs typeface="+mj-cs"/>
              <a:sym typeface="Verdana"/>
            </a:endParaRPr>
          </a:p>
        </p:txBody>
      </p:sp>
      <p:sp>
        <p:nvSpPr>
          <p:cNvPr id="10" name="Rettangolo 9"/>
          <p:cNvSpPr/>
          <p:nvPr/>
        </p:nvSpPr>
        <p:spPr>
          <a:xfrm>
            <a:off x="395536" y="265346"/>
            <a:ext cx="7704856" cy="1147430"/>
          </a:xfrm>
          <a:prstGeom prst="rect">
            <a:avLst/>
          </a:prstGeom>
        </p:spPr>
        <p:txBody>
          <a:bodyPr wrap="square">
            <a:spAutoFit/>
          </a:bodyPr>
          <a:lstStyle/>
          <a:p>
            <a:pPr>
              <a:lnSpc>
                <a:spcPts val="4300"/>
              </a:lnSpc>
              <a:spcAft>
                <a:spcPts val="0"/>
              </a:spcAft>
            </a:pPr>
            <a:r>
              <a:rPr lang="it-IT" sz="5500" b="1" dirty="0" smtClean="0">
                <a:solidFill>
                  <a:srgbClr val="00B0F0"/>
                </a:solidFill>
                <a:ea typeface="Calibri"/>
                <a:cs typeface="Times New Roman"/>
              </a:rPr>
              <a:t>ASK FOR A MEETING</a:t>
            </a:r>
            <a:endParaRPr lang="it-IT" sz="5500" b="1" dirty="0">
              <a:solidFill>
                <a:srgbClr val="00B0F0"/>
              </a:solidFill>
              <a:ea typeface="Calibri"/>
              <a:cs typeface="Times New Roman"/>
            </a:endParaRPr>
          </a:p>
          <a:p>
            <a:pPr>
              <a:lnSpc>
                <a:spcPts val="3700"/>
              </a:lnSpc>
              <a:spcAft>
                <a:spcPts val="0"/>
              </a:spcAft>
            </a:pPr>
            <a:r>
              <a:rPr lang="it-IT" sz="4500" b="1" dirty="0">
                <a:solidFill>
                  <a:schemeClr val="tx2"/>
                </a:solidFill>
                <a:ea typeface="Calibri"/>
                <a:cs typeface="Times New Roman"/>
              </a:rPr>
              <a:t>       </a:t>
            </a:r>
            <a:r>
              <a:rPr lang="it-IT" sz="4500" b="1" dirty="0" smtClean="0">
                <a:solidFill>
                  <a:schemeClr val="tx2"/>
                </a:solidFill>
                <a:ea typeface="Calibri"/>
                <a:cs typeface="Times New Roman"/>
              </a:rPr>
              <a:t>WITH US!</a:t>
            </a:r>
            <a:endParaRPr lang="it-IT" sz="5500" dirty="0">
              <a:solidFill>
                <a:srgbClr val="00B0F0"/>
              </a:solidFill>
              <a:ea typeface="Calibri"/>
              <a:cs typeface="Times New Roman"/>
            </a:endParaRPr>
          </a:p>
        </p:txBody>
      </p:sp>
      <p:sp>
        <p:nvSpPr>
          <p:cNvPr id="12" name="CasellaDiTesto 3"/>
          <p:cNvSpPr txBox="1">
            <a:spLocks noChangeArrowheads="1"/>
          </p:cNvSpPr>
          <p:nvPr/>
        </p:nvSpPr>
        <p:spPr bwMode="auto">
          <a:xfrm>
            <a:off x="3754438" y="1196001"/>
            <a:ext cx="2663825"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r>
              <a:rPr lang="it-IT" altLang="it-IT" sz="1400" b="1" dirty="0">
                <a:latin typeface="DecimaWE Rg" panose="02000000000000000000" pitchFamily="2" charset="0"/>
              </a:rPr>
              <a:t>Trieste</a:t>
            </a:r>
          </a:p>
          <a:p>
            <a:pPr>
              <a:lnSpc>
                <a:spcPct val="100000"/>
              </a:lnSpc>
              <a:spcBef>
                <a:spcPct val="0"/>
              </a:spcBef>
              <a:buFontTx/>
              <a:buNone/>
            </a:pPr>
            <a:r>
              <a:rPr lang="it-IT" altLang="it-IT" sz="1200" dirty="0">
                <a:latin typeface="DecimaWE Rg" panose="02000000000000000000" pitchFamily="2" charset="0"/>
              </a:rPr>
              <a:t>Scala Cappuccini, 1</a:t>
            </a:r>
            <a:br>
              <a:rPr lang="it-IT" altLang="it-IT" sz="1200" dirty="0">
                <a:latin typeface="DecimaWE Rg" panose="02000000000000000000" pitchFamily="2" charset="0"/>
              </a:rPr>
            </a:br>
            <a:r>
              <a:rPr lang="it-IT" altLang="it-IT" sz="1200" dirty="0">
                <a:latin typeface="DecimaWE Rg" panose="02000000000000000000" pitchFamily="2" charset="0"/>
              </a:rPr>
              <a:t>040 3772899 </a:t>
            </a:r>
            <a:br>
              <a:rPr lang="it-IT" altLang="it-IT" sz="1200" dirty="0">
                <a:latin typeface="DecimaWE Rg" panose="02000000000000000000" pitchFamily="2" charset="0"/>
              </a:rPr>
            </a:br>
            <a:r>
              <a:rPr lang="it-IT" altLang="it-IT" sz="1200" dirty="0">
                <a:latin typeface="DecimaWE Rg" panose="02000000000000000000" pitchFamily="2" charset="0"/>
              </a:rPr>
              <a:t>siconte.trieste@regione.fvg.it</a:t>
            </a:r>
            <a:br>
              <a:rPr lang="it-IT" altLang="it-IT" sz="1200" dirty="0">
                <a:latin typeface="DecimaWE Rg" panose="02000000000000000000" pitchFamily="2" charset="0"/>
              </a:rPr>
            </a:br>
            <a:r>
              <a:rPr lang="it-IT" altLang="it-IT" sz="1200" dirty="0">
                <a:latin typeface="DecimaWE Rg" panose="02000000000000000000" pitchFamily="2" charset="0"/>
              </a:rPr>
              <a:t/>
            </a:r>
            <a:br>
              <a:rPr lang="it-IT" altLang="it-IT" sz="1200" dirty="0">
                <a:latin typeface="DecimaWE Rg" panose="02000000000000000000" pitchFamily="2" charset="0"/>
              </a:rPr>
            </a:br>
            <a:r>
              <a:rPr lang="it-IT" altLang="it-IT" sz="1400" b="1" dirty="0">
                <a:latin typeface="DecimaWE Rg" panose="02000000000000000000" pitchFamily="2" charset="0"/>
              </a:rPr>
              <a:t>Gorizia</a:t>
            </a:r>
            <a:r>
              <a:rPr lang="it-IT" altLang="it-IT" sz="1200" dirty="0">
                <a:latin typeface="DecimaWE Rg" panose="02000000000000000000" pitchFamily="2" charset="0"/>
              </a:rPr>
              <a:t/>
            </a:r>
            <a:br>
              <a:rPr lang="it-IT" altLang="it-IT" sz="1200" dirty="0">
                <a:latin typeface="DecimaWE Rg" panose="02000000000000000000" pitchFamily="2" charset="0"/>
              </a:rPr>
            </a:br>
            <a:r>
              <a:rPr lang="it-IT" altLang="it-IT" sz="1200" dirty="0">
                <a:latin typeface="DecimaWE Rg" panose="02000000000000000000" pitchFamily="2" charset="0"/>
              </a:rPr>
              <a:t>Corso Italia, 55</a:t>
            </a:r>
            <a:br>
              <a:rPr lang="it-IT" altLang="it-IT" sz="1200" dirty="0">
                <a:latin typeface="DecimaWE Rg" panose="02000000000000000000" pitchFamily="2" charset="0"/>
              </a:rPr>
            </a:br>
            <a:r>
              <a:rPr lang="it-IT" altLang="it-IT" sz="1200" dirty="0">
                <a:latin typeface="DecimaWE Rg" panose="02000000000000000000" pitchFamily="2" charset="0"/>
              </a:rPr>
              <a:t>0481 386666</a:t>
            </a:r>
            <a:br>
              <a:rPr lang="it-IT" altLang="it-IT" sz="1200" dirty="0">
                <a:latin typeface="DecimaWE Rg" panose="02000000000000000000" pitchFamily="2" charset="0"/>
              </a:rPr>
            </a:br>
            <a:r>
              <a:rPr lang="it-IT" altLang="it-IT" sz="1200" dirty="0">
                <a:latin typeface="DecimaWE Rg" panose="02000000000000000000" pitchFamily="2" charset="0"/>
              </a:rPr>
              <a:t>siconte.gorizia@regione.fvg.it </a:t>
            </a:r>
          </a:p>
          <a:p>
            <a:pPr>
              <a:lnSpc>
                <a:spcPct val="100000"/>
              </a:lnSpc>
              <a:spcBef>
                <a:spcPct val="0"/>
              </a:spcBef>
              <a:buFontTx/>
              <a:buNone/>
            </a:pPr>
            <a:endParaRPr lang="it-IT" altLang="it-IT" sz="1200" dirty="0">
              <a:latin typeface="DecimaWE Rg" panose="02000000000000000000" pitchFamily="2" charset="0"/>
            </a:endParaRPr>
          </a:p>
          <a:p>
            <a:pPr>
              <a:lnSpc>
                <a:spcPct val="100000"/>
              </a:lnSpc>
              <a:spcBef>
                <a:spcPct val="0"/>
              </a:spcBef>
              <a:buFontTx/>
              <a:buNone/>
            </a:pPr>
            <a:r>
              <a:rPr lang="it-IT" altLang="it-IT" sz="1400" b="1" dirty="0">
                <a:latin typeface="DecimaWE Rg" panose="02000000000000000000" pitchFamily="2" charset="0"/>
              </a:rPr>
              <a:t>Monfalcone</a:t>
            </a:r>
            <a:r>
              <a:rPr lang="it-IT" altLang="it-IT" sz="1200" dirty="0">
                <a:latin typeface="DecimaWE Rg" panose="02000000000000000000" pitchFamily="2" charset="0"/>
              </a:rPr>
              <a:t/>
            </a:r>
            <a:br>
              <a:rPr lang="it-IT" altLang="it-IT" sz="1200" dirty="0">
                <a:latin typeface="DecimaWE Rg" panose="02000000000000000000" pitchFamily="2" charset="0"/>
              </a:rPr>
            </a:br>
            <a:r>
              <a:rPr lang="it-IT" altLang="it-IT" sz="1200" dirty="0">
                <a:latin typeface="DecimaWE Rg" panose="02000000000000000000" pitchFamily="2" charset="0"/>
              </a:rPr>
              <a:t>Piazzale Salvo D'Acquisto, 3</a:t>
            </a:r>
            <a:br>
              <a:rPr lang="it-IT" altLang="it-IT" sz="1200" dirty="0">
                <a:latin typeface="DecimaWE Rg" panose="02000000000000000000" pitchFamily="2" charset="0"/>
              </a:rPr>
            </a:br>
            <a:r>
              <a:rPr lang="it-IT" altLang="it-IT" sz="1200" dirty="0">
                <a:latin typeface="DecimaWE Rg" panose="02000000000000000000" pitchFamily="2" charset="0"/>
              </a:rPr>
              <a:t>0481 386650</a:t>
            </a:r>
            <a:br>
              <a:rPr lang="it-IT" altLang="it-IT" sz="1200" dirty="0">
                <a:latin typeface="DecimaWE Rg" panose="02000000000000000000" pitchFamily="2" charset="0"/>
              </a:rPr>
            </a:br>
            <a:r>
              <a:rPr lang="it-IT" altLang="it-IT" sz="1200" dirty="0">
                <a:latin typeface="DecimaWE Rg" panose="02000000000000000000" pitchFamily="2" charset="0"/>
              </a:rPr>
              <a:t>siconte.monfalcone@regione.fvg.it</a:t>
            </a:r>
          </a:p>
          <a:p>
            <a:pPr>
              <a:lnSpc>
                <a:spcPct val="100000"/>
              </a:lnSpc>
              <a:spcBef>
                <a:spcPct val="0"/>
              </a:spcBef>
              <a:buFontTx/>
              <a:buNone/>
            </a:pPr>
            <a:endParaRPr lang="it-IT" altLang="it-IT" sz="1200" dirty="0">
              <a:latin typeface="DecimaWE Rg" panose="02000000000000000000" pitchFamily="2" charset="0"/>
            </a:endParaRPr>
          </a:p>
          <a:p>
            <a:pPr>
              <a:lnSpc>
                <a:spcPct val="100000"/>
              </a:lnSpc>
              <a:spcBef>
                <a:spcPct val="0"/>
              </a:spcBef>
              <a:buFontTx/>
              <a:buNone/>
            </a:pPr>
            <a:r>
              <a:rPr lang="it-IT" altLang="it-IT" sz="1400" b="1" dirty="0">
                <a:latin typeface="DecimaWE Rg" panose="02000000000000000000" pitchFamily="2" charset="0"/>
              </a:rPr>
              <a:t>Udine</a:t>
            </a:r>
            <a:r>
              <a:rPr lang="it-IT" altLang="it-IT" sz="1200" dirty="0">
                <a:latin typeface="DecimaWE Rg" panose="02000000000000000000" pitchFamily="2" charset="0"/>
              </a:rPr>
              <a:t/>
            </a:r>
            <a:br>
              <a:rPr lang="it-IT" altLang="it-IT" sz="1200" dirty="0">
                <a:latin typeface="DecimaWE Rg" panose="02000000000000000000" pitchFamily="2" charset="0"/>
              </a:rPr>
            </a:br>
            <a:r>
              <a:rPr lang="it-IT" altLang="it-IT" sz="1200" dirty="0">
                <a:latin typeface="DecimaWE Rg" panose="02000000000000000000" pitchFamily="2" charset="0"/>
              </a:rPr>
              <a:t>Viale </a:t>
            </a:r>
            <a:r>
              <a:rPr lang="it-IT" altLang="it-IT" sz="1200" dirty="0" err="1">
                <a:latin typeface="DecimaWE Rg" panose="02000000000000000000" pitchFamily="2" charset="0"/>
              </a:rPr>
              <a:t>Duodo</a:t>
            </a:r>
            <a:r>
              <a:rPr lang="it-IT" altLang="it-IT" sz="1200" dirty="0">
                <a:latin typeface="DecimaWE Rg" panose="02000000000000000000" pitchFamily="2" charset="0"/>
              </a:rPr>
              <a:t>, 3</a:t>
            </a:r>
            <a:br>
              <a:rPr lang="it-IT" altLang="it-IT" sz="1200" dirty="0">
                <a:latin typeface="DecimaWE Rg" panose="02000000000000000000" pitchFamily="2" charset="0"/>
              </a:rPr>
            </a:br>
            <a:r>
              <a:rPr lang="it-IT" altLang="it-IT" sz="1200" dirty="0">
                <a:latin typeface="DecimaWE Rg" panose="02000000000000000000" pitchFamily="2" charset="0"/>
              </a:rPr>
              <a:t>0432 207881 siconte.udine@regione.fvg.it</a:t>
            </a:r>
          </a:p>
        </p:txBody>
      </p:sp>
      <p:sp>
        <p:nvSpPr>
          <p:cNvPr id="18" name="CasellaDiTesto 4"/>
          <p:cNvSpPr txBox="1">
            <a:spLocks noChangeArrowheads="1"/>
          </p:cNvSpPr>
          <p:nvPr/>
        </p:nvSpPr>
        <p:spPr bwMode="auto">
          <a:xfrm>
            <a:off x="6418263" y="1638201"/>
            <a:ext cx="2474912"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r>
              <a:rPr lang="it-IT" altLang="it-IT" sz="1400" b="1" dirty="0">
                <a:latin typeface="DecimaWE Rg" panose="02000000000000000000" pitchFamily="2" charset="0"/>
              </a:rPr>
              <a:t>Codroipo</a:t>
            </a:r>
            <a:r>
              <a:rPr lang="it-IT" altLang="it-IT" sz="1200" dirty="0">
                <a:latin typeface="DecimaWE Rg" panose="02000000000000000000" pitchFamily="2" charset="0"/>
              </a:rPr>
              <a:t/>
            </a:r>
            <a:br>
              <a:rPr lang="it-IT" altLang="it-IT" sz="1200" dirty="0">
                <a:latin typeface="DecimaWE Rg" panose="02000000000000000000" pitchFamily="2" charset="0"/>
              </a:rPr>
            </a:br>
            <a:r>
              <a:rPr lang="it-IT" altLang="it-IT" sz="1200" dirty="0">
                <a:latin typeface="DecimaWE Rg" panose="02000000000000000000" pitchFamily="2" charset="0"/>
              </a:rPr>
              <a:t>Via Balilla, 4</a:t>
            </a:r>
          </a:p>
          <a:p>
            <a:pPr>
              <a:lnSpc>
                <a:spcPct val="100000"/>
              </a:lnSpc>
              <a:spcBef>
                <a:spcPct val="0"/>
              </a:spcBef>
              <a:buFontTx/>
              <a:buNone/>
            </a:pPr>
            <a:r>
              <a:rPr lang="it-IT" altLang="it-IT" sz="1200" dirty="0">
                <a:latin typeface="DecimaWE Rg" panose="02000000000000000000" pitchFamily="2" charset="0"/>
              </a:rPr>
              <a:t>0432 207881 siconte.udine@regione.fvg.it</a:t>
            </a:r>
          </a:p>
          <a:p>
            <a:pPr>
              <a:lnSpc>
                <a:spcPct val="100000"/>
              </a:lnSpc>
              <a:spcBef>
                <a:spcPct val="0"/>
              </a:spcBef>
              <a:buFontTx/>
              <a:buNone/>
            </a:pPr>
            <a:endParaRPr lang="it-IT" altLang="it-IT" sz="1200" dirty="0">
              <a:latin typeface="DecimaWE Rg" panose="02000000000000000000" pitchFamily="2" charset="0"/>
            </a:endParaRPr>
          </a:p>
          <a:p>
            <a:pPr>
              <a:lnSpc>
                <a:spcPct val="100000"/>
              </a:lnSpc>
              <a:spcBef>
                <a:spcPct val="0"/>
              </a:spcBef>
              <a:buFontTx/>
              <a:buNone/>
            </a:pPr>
            <a:r>
              <a:rPr lang="it-IT" altLang="it-IT" sz="1400" b="1" dirty="0">
                <a:latin typeface="DecimaWE Rg" panose="02000000000000000000" pitchFamily="2" charset="0"/>
              </a:rPr>
              <a:t>Tolmezzo</a:t>
            </a:r>
            <a:r>
              <a:rPr lang="it-IT" altLang="it-IT" sz="1200" dirty="0">
                <a:latin typeface="DecimaWE Rg" panose="02000000000000000000" pitchFamily="2" charset="0"/>
              </a:rPr>
              <a:t/>
            </a:r>
            <a:br>
              <a:rPr lang="it-IT" altLang="it-IT" sz="1200" dirty="0">
                <a:latin typeface="DecimaWE Rg" panose="02000000000000000000" pitchFamily="2" charset="0"/>
              </a:rPr>
            </a:br>
            <a:r>
              <a:rPr lang="it-IT" altLang="it-IT" sz="1200" dirty="0">
                <a:latin typeface="DecimaWE Rg" panose="02000000000000000000" pitchFamily="2" charset="0"/>
              </a:rPr>
              <a:t>Via Matteotti 19</a:t>
            </a:r>
          </a:p>
          <a:p>
            <a:pPr>
              <a:lnSpc>
                <a:spcPct val="100000"/>
              </a:lnSpc>
              <a:spcBef>
                <a:spcPct val="0"/>
              </a:spcBef>
              <a:buFontTx/>
              <a:buNone/>
            </a:pPr>
            <a:r>
              <a:rPr lang="it-IT" altLang="it-IT" sz="1200" dirty="0">
                <a:latin typeface="DecimaWE Rg" panose="02000000000000000000" pitchFamily="2" charset="0"/>
              </a:rPr>
              <a:t>0432.207816 siconte.tolmezzo@regione.fvg.it </a:t>
            </a:r>
          </a:p>
          <a:p>
            <a:pPr>
              <a:lnSpc>
                <a:spcPct val="100000"/>
              </a:lnSpc>
              <a:spcBef>
                <a:spcPct val="0"/>
              </a:spcBef>
              <a:buFontTx/>
              <a:buNone/>
            </a:pPr>
            <a:endParaRPr lang="it-IT" altLang="it-IT" sz="1200" dirty="0">
              <a:latin typeface="DecimaWE Rg" panose="02000000000000000000" pitchFamily="2" charset="0"/>
            </a:endParaRPr>
          </a:p>
          <a:p>
            <a:pPr>
              <a:lnSpc>
                <a:spcPct val="100000"/>
              </a:lnSpc>
              <a:spcBef>
                <a:spcPct val="0"/>
              </a:spcBef>
              <a:buFontTx/>
              <a:buNone/>
            </a:pPr>
            <a:r>
              <a:rPr lang="it-IT" altLang="it-IT" sz="1400" b="1" dirty="0">
                <a:latin typeface="DecimaWE Rg" panose="02000000000000000000" pitchFamily="2" charset="0"/>
              </a:rPr>
              <a:t>Pordenone</a:t>
            </a:r>
            <a:r>
              <a:rPr lang="it-IT" altLang="it-IT" sz="1200" dirty="0">
                <a:latin typeface="DecimaWE Rg" panose="02000000000000000000" pitchFamily="2" charset="0"/>
              </a:rPr>
              <a:t/>
            </a:r>
            <a:br>
              <a:rPr lang="it-IT" altLang="it-IT" sz="1200" dirty="0">
                <a:latin typeface="DecimaWE Rg" panose="02000000000000000000" pitchFamily="2" charset="0"/>
              </a:rPr>
            </a:br>
            <a:r>
              <a:rPr lang="it-IT" altLang="it-IT" sz="1200" dirty="0">
                <a:latin typeface="DecimaWE Rg" panose="02000000000000000000" pitchFamily="2" charset="0"/>
              </a:rPr>
              <a:t>Largo San Giorgio, 12</a:t>
            </a:r>
          </a:p>
          <a:p>
            <a:pPr>
              <a:lnSpc>
                <a:spcPct val="100000"/>
              </a:lnSpc>
              <a:spcBef>
                <a:spcPct val="0"/>
              </a:spcBef>
              <a:buFontTx/>
              <a:buNone/>
            </a:pPr>
            <a:r>
              <a:rPr lang="it-IT" altLang="it-IT" sz="1200" dirty="0">
                <a:latin typeface="DecimaWE Rg" panose="02000000000000000000" pitchFamily="2" charset="0"/>
              </a:rPr>
              <a:t>0434 529399 siconte.pordenone@regione.fvg.it  </a:t>
            </a:r>
          </a:p>
          <a:p>
            <a:pPr>
              <a:lnSpc>
                <a:spcPct val="100000"/>
              </a:lnSpc>
              <a:spcBef>
                <a:spcPct val="0"/>
              </a:spcBef>
              <a:buFontTx/>
              <a:buNone/>
            </a:pPr>
            <a:endParaRPr lang="it-IT" altLang="it-IT" sz="1200" dirty="0">
              <a:latin typeface="DecimaWE Rg" panose="02000000000000000000" pitchFamily="2" charset="0"/>
            </a:endParaRPr>
          </a:p>
          <a:p>
            <a:pPr>
              <a:lnSpc>
                <a:spcPct val="100000"/>
              </a:lnSpc>
              <a:spcBef>
                <a:spcPct val="0"/>
              </a:spcBef>
              <a:buFontTx/>
              <a:buNone/>
            </a:pPr>
            <a:r>
              <a:rPr lang="it-IT" altLang="it-IT" sz="1200" dirty="0">
                <a:latin typeface="DecimaWE Rg" panose="02000000000000000000" pitchFamily="2" charset="0"/>
              </a:rPr>
              <a:t> </a:t>
            </a:r>
          </a:p>
        </p:txBody>
      </p:sp>
      <p:sp>
        <p:nvSpPr>
          <p:cNvPr id="20" name="CasellaDiTesto 2"/>
          <p:cNvSpPr txBox="1">
            <a:spLocks noChangeArrowheads="1"/>
          </p:cNvSpPr>
          <p:nvPr/>
        </p:nvSpPr>
        <p:spPr bwMode="auto">
          <a:xfrm>
            <a:off x="693737" y="6041340"/>
            <a:ext cx="8785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nSpc>
                <a:spcPct val="100000"/>
              </a:lnSpc>
              <a:spcBef>
                <a:spcPct val="0"/>
              </a:spcBef>
              <a:buFontTx/>
              <a:buNone/>
            </a:pPr>
            <a:r>
              <a:rPr lang="en-US" altLang="it-IT" sz="1400" dirty="0">
                <a:latin typeface="DecimaWE Rg" panose="02000000000000000000" pitchFamily="2" charset="0"/>
              </a:rPr>
              <a:t>Branch offices (open once a week): </a:t>
            </a:r>
            <a:r>
              <a:rPr lang="it-IT" altLang="it-IT" sz="1400" b="1" dirty="0" smtClean="0">
                <a:latin typeface="DecimaWE Rg" panose="02000000000000000000" pitchFamily="2" charset="0"/>
              </a:rPr>
              <a:t>Muggia</a:t>
            </a:r>
            <a:r>
              <a:rPr lang="it-IT" altLang="it-IT" sz="1400" b="1" dirty="0">
                <a:latin typeface="DecimaWE Rg" panose="02000000000000000000" pitchFamily="2" charset="0"/>
              </a:rPr>
              <a:t>, Duina Aurisina, San Vito al Tagliamento, Gemona del Friuli</a:t>
            </a:r>
          </a:p>
        </p:txBody>
      </p:sp>
      <p:sp>
        <p:nvSpPr>
          <p:cNvPr id="22" name="CasellaDiTesto 21"/>
          <p:cNvSpPr txBox="1"/>
          <p:nvPr/>
        </p:nvSpPr>
        <p:spPr>
          <a:xfrm>
            <a:off x="3508829" y="5161159"/>
            <a:ext cx="5256981" cy="738664"/>
          </a:xfrm>
          <a:prstGeom prst="rect">
            <a:avLst/>
          </a:prstGeom>
          <a:solidFill>
            <a:schemeClr val="accent1">
              <a:lumMod val="40000"/>
              <a:lumOff val="60000"/>
            </a:schemeClr>
          </a:solidFill>
        </p:spPr>
        <p:txBody>
          <a:bodyPr wrap="square" rtlCol="0">
            <a:spAutoFit/>
          </a:bodyPr>
          <a:lstStyle/>
          <a:p>
            <a:r>
              <a:rPr lang="it-IT" sz="1400" b="1" dirty="0" err="1" smtClean="0"/>
              <a:t>It’s</a:t>
            </a:r>
            <a:r>
              <a:rPr lang="it-IT" sz="1400" b="1" dirty="0" smtClean="0"/>
              <a:t> </a:t>
            </a:r>
            <a:r>
              <a:rPr lang="it-IT" sz="1400" b="1" dirty="0" err="1" smtClean="0"/>
              <a:t>possible</a:t>
            </a:r>
            <a:r>
              <a:rPr lang="it-IT" sz="1400" b="1" dirty="0" smtClean="0"/>
              <a:t> to </a:t>
            </a:r>
            <a:r>
              <a:rPr lang="it-IT" sz="1400" b="1" dirty="0" err="1" smtClean="0"/>
              <a:t>contact</a:t>
            </a:r>
            <a:r>
              <a:rPr lang="it-IT" sz="1400" b="1" dirty="0" smtClean="0"/>
              <a:t> the Service via </a:t>
            </a:r>
            <a:r>
              <a:rPr lang="it-IT" sz="1400" b="1" dirty="0" err="1" smtClean="0"/>
              <a:t>telephone</a:t>
            </a:r>
            <a:r>
              <a:rPr lang="it-IT" sz="1400" b="1" dirty="0" smtClean="0"/>
              <a:t> + 39 040 3775252, or by email  at </a:t>
            </a:r>
            <a:r>
              <a:rPr lang="it-IT" sz="1400" b="1" dirty="0" smtClean="0">
                <a:hlinkClick r:id="rId5"/>
              </a:rPr>
              <a:t>siconte.info@regione.fvg.it</a:t>
            </a:r>
            <a:r>
              <a:rPr lang="it-IT" sz="1400" b="1" dirty="0" smtClean="0"/>
              <a:t> from </a:t>
            </a:r>
            <a:r>
              <a:rPr lang="it-IT" sz="1400" b="1" dirty="0" err="1" smtClean="0"/>
              <a:t>Monday</a:t>
            </a:r>
            <a:r>
              <a:rPr lang="it-IT" sz="1400" b="1" dirty="0" smtClean="0"/>
              <a:t> to </a:t>
            </a:r>
            <a:r>
              <a:rPr lang="it-IT" sz="1400" b="1" dirty="0" err="1" smtClean="0"/>
              <a:t>Friday</a:t>
            </a:r>
            <a:r>
              <a:rPr lang="it-IT" sz="1400" b="1" dirty="0" smtClean="0"/>
              <a:t> from 10 to 13</a:t>
            </a:r>
            <a:endParaRPr lang="it-IT" sz="1400" b="1" dirty="0"/>
          </a:p>
        </p:txBody>
      </p:sp>
    </p:spTree>
    <p:extLst>
      <p:ext uri="{BB962C8B-B14F-4D97-AF65-F5344CB8AC3E}">
        <p14:creationId xmlns:p14="http://schemas.microsoft.com/office/powerpoint/2010/main" val="9942404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 di testo 2"/>
          <p:cNvSpPr txBox="1">
            <a:spLocks noChangeArrowheads="1"/>
          </p:cNvSpPr>
          <p:nvPr/>
        </p:nvSpPr>
        <p:spPr bwMode="auto">
          <a:xfrm>
            <a:off x="4333786" y="1142648"/>
            <a:ext cx="4558694" cy="5094664"/>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lvl="0">
              <a:lnSpc>
                <a:spcPts val="2800"/>
              </a:lnSpc>
              <a:spcAft>
                <a:spcPts val="0"/>
              </a:spcAft>
            </a:pPr>
            <a:endParaRPr lang="it-IT" sz="3000" dirty="0">
              <a:solidFill>
                <a:schemeClr val="bg1">
                  <a:lumMod val="75000"/>
                </a:schemeClr>
              </a:solidFill>
              <a:effectLst/>
              <a:ea typeface="Calibri"/>
              <a:cs typeface="Times New Roman"/>
            </a:endParaRPr>
          </a:p>
          <a:p>
            <a:pPr marL="269875" lvl="0" indent="-261938">
              <a:lnSpc>
                <a:spcPts val="2800"/>
              </a:lnSpc>
              <a:spcAft>
                <a:spcPts val="0"/>
              </a:spcAft>
              <a:buFont typeface="Symbol"/>
              <a:buChar char=""/>
            </a:pPr>
            <a:r>
              <a:rPr lang="en-US" sz="3000" b="1" dirty="0">
                <a:solidFill>
                  <a:schemeClr val="bg1">
                    <a:lumMod val="75000"/>
                  </a:schemeClr>
                </a:solidFill>
                <a:ea typeface="Calibri"/>
                <a:cs typeface="Times New Roman"/>
              </a:rPr>
              <a:t>TO RECEIVE INFORMATION ON THE LABOUR MARKET</a:t>
            </a:r>
          </a:p>
          <a:p>
            <a:pPr marL="269875" lvl="0" indent="-261938">
              <a:lnSpc>
                <a:spcPts val="2800"/>
              </a:lnSpc>
              <a:spcAft>
                <a:spcPts val="0"/>
              </a:spcAft>
              <a:buFont typeface="Symbol"/>
              <a:buChar char=""/>
            </a:pPr>
            <a:endParaRPr lang="en-US" sz="3000" b="1" dirty="0">
              <a:solidFill>
                <a:schemeClr val="bg1">
                  <a:lumMod val="75000"/>
                </a:schemeClr>
              </a:solidFill>
              <a:ea typeface="Calibri"/>
              <a:cs typeface="Times New Roman"/>
            </a:endParaRPr>
          </a:p>
          <a:p>
            <a:pPr marL="269875" lvl="0" indent="-261938">
              <a:lnSpc>
                <a:spcPts val="2800"/>
              </a:lnSpc>
              <a:spcAft>
                <a:spcPts val="0"/>
              </a:spcAft>
              <a:buFont typeface="Symbol"/>
              <a:buChar char=""/>
            </a:pPr>
            <a:r>
              <a:rPr lang="en-US" sz="3000" b="1" dirty="0">
                <a:solidFill>
                  <a:schemeClr val="bg1">
                    <a:lumMod val="75000"/>
                  </a:schemeClr>
                </a:solidFill>
                <a:ea typeface="Calibri"/>
                <a:cs typeface="Times New Roman"/>
              </a:rPr>
              <a:t>TO ACCESS TRAINING FOR FREE</a:t>
            </a:r>
          </a:p>
          <a:p>
            <a:pPr marL="269875" indent="-261938">
              <a:lnSpc>
                <a:spcPts val="2800"/>
              </a:lnSpc>
              <a:spcAft>
                <a:spcPts val="0"/>
              </a:spcAft>
            </a:pPr>
            <a:endParaRPr lang="it-IT" sz="3000" b="1" dirty="0">
              <a:solidFill>
                <a:schemeClr val="bg1">
                  <a:lumMod val="75000"/>
                </a:schemeClr>
              </a:solidFill>
              <a:ea typeface="Calibri"/>
              <a:cs typeface="Times New Roman"/>
            </a:endParaRPr>
          </a:p>
          <a:p>
            <a:pPr marL="269875" lvl="0" indent="-261938">
              <a:lnSpc>
                <a:spcPts val="2800"/>
              </a:lnSpc>
              <a:spcAft>
                <a:spcPts val="0"/>
              </a:spcAft>
              <a:buFont typeface="Symbol"/>
              <a:buChar char=""/>
            </a:pPr>
            <a:r>
              <a:rPr lang="en-US" sz="3000" b="1" dirty="0">
                <a:solidFill>
                  <a:schemeClr val="bg1">
                    <a:lumMod val="75000"/>
                  </a:schemeClr>
                </a:solidFill>
                <a:ea typeface="Calibri"/>
                <a:cs typeface="Times New Roman"/>
              </a:rPr>
              <a:t>TO FIND A SUITABLE JOB</a:t>
            </a:r>
          </a:p>
          <a:p>
            <a:pPr marL="269875" lvl="0" indent="-261938">
              <a:lnSpc>
                <a:spcPts val="2800"/>
              </a:lnSpc>
              <a:spcAft>
                <a:spcPts val="0"/>
              </a:spcAft>
            </a:pPr>
            <a:endParaRPr lang="it-IT" sz="3000" b="1" dirty="0">
              <a:solidFill>
                <a:schemeClr val="tx2"/>
              </a:solidFill>
              <a:effectLst/>
              <a:ea typeface="Calibri"/>
              <a:cs typeface="Times New Roman"/>
            </a:endParaRPr>
          </a:p>
          <a:p>
            <a:pPr marL="269875" lvl="0" indent="-261938">
              <a:lnSpc>
                <a:spcPts val="2800"/>
              </a:lnSpc>
              <a:spcAft>
                <a:spcPts val="0"/>
              </a:spcAft>
              <a:buFont typeface="Symbol"/>
              <a:buChar char=""/>
            </a:pPr>
            <a:r>
              <a:rPr lang="en-US" sz="3000" b="1" dirty="0">
                <a:solidFill>
                  <a:srgbClr val="002060"/>
                </a:solidFill>
                <a:ea typeface="Calibri"/>
                <a:cs typeface="Times New Roman"/>
              </a:rPr>
              <a:t>TO ASK FOR DOCUMENTS useful to the future employer to be hired </a:t>
            </a:r>
          </a:p>
        </p:txBody>
      </p:sp>
      <p:sp>
        <p:nvSpPr>
          <p:cNvPr id="2" name="Rettangolo 1"/>
          <p:cNvSpPr/>
          <p:nvPr/>
        </p:nvSpPr>
        <p:spPr>
          <a:xfrm>
            <a:off x="179512" y="116632"/>
            <a:ext cx="8568952" cy="1250022"/>
          </a:xfrm>
          <a:prstGeom prst="rect">
            <a:avLst/>
          </a:prstGeom>
        </p:spPr>
        <p:txBody>
          <a:bodyPr wrap="square">
            <a:spAutoFit/>
          </a:bodyPr>
          <a:lstStyle/>
          <a:p>
            <a:pPr>
              <a:lnSpc>
                <a:spcPts val="4500"/>
              </a:lnSpc>
              <a:spcAft>
                <a:spcPts val="0"/>
              </a:spcAft>
            </a:pPr>
            <a:r>
              <a:rPr lang="en-US" sz="4500" b="1" dirty="0">
                <a:solidFill>
                  <a:schemeClr val="tx2"/>
                </a:solidFill>
                <a:ea typeface="Calibri"/>
                <a:cs typeface="Times New Roman"/>
              </a:rPr>
              <a:t>WHY GO </a:t>
            </a:r>
            <a:r>
              <a:rPr lang="en-US" sz="4500" b="1" dirty="0" smtClean="0">
                <a:solidFill>
                  <a:schemeClr val="tx2"/>
                </a:solidFill>
                <a:ea typeface="Calibri"/>
                <a:cs typeface="Times New Roman"/>
              </a:rPr>
              <a:t>TO THE </a:t>
            </a:r>
            <a:r>
              <a:rPr lang="en-US" sz="4500" b="1" dirty="0">
                <a:solidFill>
                  <a:schemeClr val="tx2"/>
                </a:solidFill>
                <a:ea typeface="Calibri"/>
                <a:cs typeface="Times New Roman"/>
              </a:rPr>
              <a:t>EMPLOYMENT CENTRE</a:t>
            </a:r>
            <a:r>
              <a:rPr lang="en-US" sz="4500" b="1" dirty="0" smtClean="0">
                <a:solidFill>
                  <a:schemeClr val="tx2"/>
                </a:solidFill>
                <a:ea typeface="Calibri"/>
                <a:cs typeface="Times New Roman"/>
              </a:rPr>
              <a:t>?</a:t>
            </a:r>
            <a:endParaRPr lang="en-US" sz="4500" b="1" dirty="0">
              <a:solidFill>
                <a:schemeClr val="tx2"/>
              </a:solidFill>
              <a:ea typeface="Calibri"/>
              <a:cs typeface="Times New Roman"/>
            </a:endParaRPr>
          </a:p>
        </p:txBody>
      </p:sp>
      <p:pic>
        <p:nvPicPr>
          <p:cNvPr id="4" name="Immagine 3"/>
          <p:cNvPicPr>
            <a:picLocks noChangeAspect="1"/>
          </p:cNvPicPr>
          <p:nvPr/>
        </p:nvPicPr>
        <p:blipFill rotWithShape="1">
          <a:blip r:embed="rId3" cstate="print">
            <a:extLst>
              <a:ext uri="{28A0092B-C50C-407E-A947-70E740481C1C}">
                <a14:useLocalDpi xmlns:a14="http://schemas.microsoft.com/office/drawing/2010/main" val="0"/>
              </a:ext>
            </a:extLst>
          </a:blip>
          <a:srcRect l="15595" r="-4067"/>
          <a:stretch/>
        </p:blipFill>
        <p:spPr>
          <a:xfrm>
            <a:off x="0" y="1286664"/>
            <a:ext cx="4860032" cy="5094664"/>
          </a:xfrm>
          <a:prstGeom prst="rect">
            <a:avLst/>
          </a:prstGeom>
        </p:spPr>
      </p:pic>
    </p:spTree>
    <p:extLst>
      <p:ext uri="{BB962C8B-B14F-4D97-AF65-F5344CB8AC3E}">
        <p14:creationId xmlns:p14="http://schemas.microsoft.com/office/powerpoint/2010/main" val="27185966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01293BA5-F165-8581-8922-951EB6B861AA}"/>
              </a:ext>
            </a:extLst>
          </p:cNvPr>
          <p:cNvPicPr>
            <a:picLocks noChangeAspect="1"/>
          </p:cNvPicPr>
          <p:nvPr/>
        </p:nvPicPr>
        <p:blipFill>
          <a:blip r:embed="rId3"/>
          <a:stretch>
            <a:fillRect/>
          </a:stretch>
        </p:blipFill>
        <p:spPr>
          <a:xfrm>
            <a:off x="4067944" y="2759671"/>
            <a:ext cx="5171616" cy="3978166"/>
          </a:xfrm>
          <a:prstGeom prst="rect">
            <a:avLst/>
          </a:prstGeom>
        </p:spPr>
      </p:pic>
      <p:sp>
        <p:nvSpPr>
          <p:cNvPr id="3" name="Casella di testo 2"/>
          <p:cNvSpPr txBox="1">
            <a:spLocks noChangeArrowheads="1"/>
          </p:cNvSpPr>
          <p:nvPr/>
        </p:nvSpPr>
        <p:spPr bwMode="auto">
          <a:xfrm>
            <a:off x="287524" y="4077072"/>
            <a:ext cx="3780420" cy="2181498"/>
          </a:xfrm>
          <a:prstGeom prst="rect">
            <a:avLst/>
          </a:prstGeom>
          <a:noFill/>
          <a:ln w="9525">
            <a:noFill/>
            <a:miter lim="800000"/>
            <a:headEnd/>
            <a:tailEnd/>
          </a:ln>
        </p:spPr>
        <p:txBody>
          <a:bodyPr rot="0" vert="horz" wrap="square" lIns="91440" tIns="45720" rIns="91440" bIns="45720" anchor="t" anchorCtr="0">
            <a:noAutofit/>
          </a:bodyPr>
          <a:lstStyle/>
          <a:p>
            <a:pPr lvl="0">
              <a:spcAft>
                <a:spcPts val="0"/>
              </a:spcAft>
            </a:pPr>
            <a:r>
              <a:rPr lang="en-US" sz="1600" dirty="0">
                <a:solidFill>
                  <a:schemeClr val="tx2"/>
                </a:solidFill>
                <a:ea typeface="Calibri"/>
                <a:cs typeface="Times New Roman"/>
              </a:rPr>
              <a:t>During the interview, we will </a:t>
            </a:r>
            <a:r>
              <a:rPr lang="en-US" sz="1600" dirty="0" smtClean="0">
                <a:solidFill>
                  <a:schemeClr val="tx2"/>
                </a:solidFill>
                <a:ea typeface="Calibri"/>
                <a:cs typeface="Times New Roman"/>
              </a:rPr>
              <a:t>speak </a:t>
            </a:r>
            <a:r>
              <a:rPr lang="en-US" sz="1600" dirty="0">
                <a:solidFill>
                  <a:schemeClr val="tx2"/>
                </a:solidFill>
                <a:ea typeface="Calibri"/>
                <a:cs typeface="Times New Roman"/>
              </a:rPr>
              <a:t>about </a:t>
            </a:r>
            <a:r>
              <a:rPr lang="en-US" sz="1600" b="1" dirty="0" smtClean="0">
                <a:solidFill>
                  <a:schemeClr val="tx2"/>
                </a:solidFill>
                <a:ea typeface="Calibri"/>
                <a:cs typeface="Times New Roman"/>
              </a:rPr>
              <a:t>your previous experiences, your competencies and about your job expectations</a:t>
            </a:r>
            <a:r>
              <a:rPr lang="en-US" sz="1600" dirty="0" smtClean="0">
                <a:solidFill>
                  <a:schemeClr val="tx2"/>
                </a:solidFill>
                <a:ea typeface="Calibri"/>
                <a:cs typeface="Times New Roman"/>
              </a:rPr>
              <a:t>. </a:t>
            </a:r>
            <a:endParaRPr lang="en-US" sz="1600" dirty="0">
              <a:solidFill>
                <a:schemeClr val="tx2"/>
              </a:solidFill>
              <a:ea typeface="Calibri"/>
              <a:cs typeface="Times New Roman"/>
            </a:endParaRPr>
          </a:p>
          <a:p>
            <a:pPr lvl="0">
              <a:spcAft>
                <a:spcPts val="0"/>
              </a:spcAft>
            </a:pPr>
            <a:r>
              <a:rPr lang="en-US" sz="1600" dirty="0" smtClean="0">
                <a:solidFill>
                  <a:schemeClr val="tx2"/>
                </a:solidFill>
                <a:ea typeface="Calibri"/>
                <a:cs typeface="Times New Roman"/>
              </a:rPr>
              <a:t>Then, </a:t>
            </a:r>
            <a:r>
              <a:rPr lang="en-US" sz="1600" dirty="0">
                <a:solidFill>
                  <a:schemeClr val="tx2"/>
                </a:solidFill>
                <a:ea typeface="Calibri"/>
                <a:cs typeface="Times New Roman"/>
              </a:rPr>
              <a:t>we will evaluate all the </a:t>
            </a:r>
            <a:r>
              <a:rPr lang="en-US" sz="1600" dirty="0" smtClean="0">
                <a:solidFill>
                  <a:schemeClr val="tx2"/>
                </a:solidFill>
                <a:ea typeface="Calibri"/>
                <a:cs typeface="Times New Roman"/>
              </a:rPr>
              <a:t>opportunities </a:t>
            </a:r>
            <a:r>
              <a:rPr lang="en-US" sz="1600" dirty="0">
                <a:solidFill>
                  <a:schemeClr val="tx2"/>
                </a:solidFill>
                <a:ea typeface="Calibri"/>
                <a:cs typeface="Times New Roman"/>
              </a:rPr>
              <a:t>offered by our services, to </a:t>
            </a:r>
            <a:r>
              <a:rPr lang="en-US" sz="1600" dirty="0" smtClean="0">
                <a:solidFill>
                  <a:schemeClr val="tx2"/>
                </a:solidFill>
                <a:ea typeface="Calibri"/>
                <a:cs typeface="Times New Roman"/>
              </a:rPr>
              <a:t>support </a:t>
            </a:r>
            <a:r>
              <a:rPr lang="en-US" sz="1600" dirty="0">
                <a:solidFill>
                  <a:schemeClr val="tx2"/>
                </a:solidFill>
                <a:ea typeface="Calibri"/>
                <a:cs typeface="Times New Roman"/>
              </a:rPr>
              <a:t>you </a:t>
            </a:r>
            <a:r>
              <a:rPr lang="en-US" sz="1600" dirty="0" smtClean="0">
                <a:solidFill>
                  <a:schemeClr val="tx2"/>
                </a:solidFill>
                <a:ea typeface="Calibri"/>
                <a:cs typeface="Times New Roman"/>
              </a:rPr>
              <a:t>in </a:t>
            </a:r>
            <a:r>
              <a:rPr lang="en-US" sz="1600" b="1" dirty="0" smtClean="0">
                <a:solidFill>
                  <a:schemeClr val="tx2"/>
                </a:solidFill>
                <a:ea typeface="Calibri"/>
                <a:cs typeface="Times New Roman"/>
              </a:rPr>
              <a:t>finding a job in Friuli </a:t>
            </a:r>
            <a:r>
              <a:rPr lang="en-US" sz="1600" b="1" dirty="0" err="1">
                <a:solidFill>
                  <a:schemeClr val="tx2"/>
                </a:solidFill>
                <a:ea typeface="Calibri"/>
                <a:cs typeface="Times New Roman"/>
              </a:rPr>
              <a:t>Venezia</a:t>
            </a:r>
            <a:r>
              <a:rPr lang="en-US" sz="1600" b="1" dirty="0">
                <a:solidFill>
                  <a:schemeClr val="tx2"/>
                </a:solidFill>
                <a:ea typeface="Calibri"/>
                <a:cs typeface="Times New Roman"/>
              </a:rPr>
              <a:t> Giulia </a:t>
            </a:r>
            <a:r>
              <a:rPr lang="en-US" sz="1600" dirty="0">
                <a:solidFill>
                  <a:schemeClr val="tx2"/>
                </a:solidFill>
                <a:ea typeface="Calibri"/>
                <a:cs typeface="Times New Roman"/>
              </a:rPr>
              <a:t>as soon as possible.</a:t>
            </a:r>
            <a:endParaRPr lang="it-IT" sz="1600" dirty="0">
              <a:solidFill>
                <a:schemeClr val="tx2"/>
              </a:solidFill>
              <a:ea typeface="Calibri"/>
              <a:cs typeface="Times New Roman"/>
            </a:endParaRPr>
          </a:p>
        </p:txBody>
      </p:sp>
      <p:sp>
        <p:nvSpPr>
          <p:cNvPr id="2" name="Rettangolo 1"/>
          <p:cNvSpPr/>
          <p:nvPr/>
        </p:nvSpPr>
        <p:spPr>
          <a:xfrm>
            <a:off x="715008" y="265346"/>
            <a:ext cx="7704856" cy="1147430"/>
          </a:xfrm>
          <a:prstGeom prst="rect">
            <a:avLst/>
          </a:prstGeom>
        </p:spPr>
        <p:txBody>
          <a:bodyPr wrap="square">
            <a:spAutoFit/>
          </a:bodyPr>
          <a:lstStyle/>
          <a:p>
            <a:pPr>
              <a:lnSpc>
                <a:spcPts val="4300"/>
              </a:lnSpc>
              <a:spcAft>
                <a:spcPts val="0"/>
              </a:spcAft>
            </a:pPr>
            <a:r>
              <a:rPr lang="it-IT" sz="5500" b="1" dirty="0" smtClean="0">
                <a:solidFill>
                  <a:srgbClr val="00B0F0"/>
                </a:solidFill>
                <a:ea typeface="Calibri"/>
                <a:cs typeface="Times New Roman"/>
              </a:rPr>
              <a:t>ASK FOR A MEETING</a:t>
            </a:r>
            <a:endParaRPr lang="it-IT" sz="5500" b="1" dirty="0">
              <a:solidFill>
                <a:srgbClr val="00B0F0"/>
              </a:solidFill>
              <a:ea typeface="Calibri"/>
              <a:cs typeface="Times New Roman"/>
            </a:endParaRPr>
          </a:p>
          <a:p>
            <a:pPr>
              <a:lnSpc>
                <a:spcPts val="3700"/>
              </a:lnSpc>
              <a:spcAft>
                <a:spcPts val="0"/>
              </a:spcAft>
            </a:pPr>
            <a:r>
              <a:rPr lang="it-IT" sz="4500" b="1" dirty="0">
                <a:solidFill>
                  <a:schemeClr val="tx2"/>
                </a:solidFill>
                <a:ea typeface="Calibri"/>
                <a:cs typeface="Times New Roman"/>
              </a:rPr>
              <a:t>       </a:t>
            </a:r>
            <a:r>
              <a:rPr lang="it-IT" sz="4500" b="1" dirty="0" smtClean="0">
                <a:solidFill>
                  <a:schemeClr val="tx2"/>
                </a:solidFill>
                <a:ea typeface="Calibri"/>
                <a:cs typeface="Times New Roman"/>
              </a:rPr>
              <a:t>WITH US!</a:t>
            </a:r>
            <a:endParaRPr lang="it-IT" sz="5500" dirty="0">
              <a:solidFill>
                <a:srgbClr val="00B0F0"/>
              </a:solidFill>
              <a:ea typeface="Calibri"/>
              <a:cs typeface="Times New Roman"/>
            </a:endParaRPr>
          </a:p>
        </p:txBody>
      </p:sp>
      <p:sp>
        <p:nvSpPr>
          <p:cNvPr id="8" name="Casella di testo 2">
            <a:extLst>
              <a:ext uri="{FF2B5EF4-FFF2-40B4-BE49-F238E27FC236}">
                <a16:creationId xmlns:a16="http://schemas.microsoft.com/office/drawing/2014/main" id="{1E46D0B2-1E89-9E87-688E-9CDEAB45A276}"/>
              </a:ext>
            </a:extLst>
          </p:cNvPr>
          <p:cNvSpPr txBox="1">
            <a:spLocks noChangeArrowheads="1"/>
          </p:cNvSpPr>
          <p:nvPr/>
        </p:nvSpPr>
        <p:spPr bwMode="auto">
          <a:xfrm>
            <a:off x="1115616" y="1468152"/>
            <a:ext cx="7128792" cy="1096751"/>
          </a:xfrm>
          <a:prstGeom prst="rect">
            <a:avLst/>
          </a:prstGeom>
          <a:noFill/>
          <a:ln w="9525">
            <a:noFill/>
            <a:miter lim="800000"/>
            <a:headEnd/>
            <a:tailEnd/>
          </a:ln>
        </p:spPr>
        <p:txBody>
          <a:bodyPr rot="0" vert="horz" wrap="square" lIns="91440" tIns="45720" rIns="91440" bIns="45720" anchor="t" anchorCtr="0">
            <a:noAutofit/>
          </a:bodyPr>
          <a:lstStyle/>
          <a:p>
            <a:pPr lvl="0" algn="ctr">
              <a:spcAft>
                <a:spcPts val="0"/>
              </a:spcAft>
            </a:pPr>
            <a:r>
              <a:rPr lang="it-IT" sz="2800" b="1" dirty="0" smtClean="0">
                <a:solidFill>
                  <a:schemeClr val="tx2"/>
                </a:solidFill>
                <a:ea typeface="Calibri"/>
                <a:cs typeface="Times New Roman"/>
                <a:hlinkClick r:id="rId4"/>
              </a:rPr>
              <a:t>emergenzaucrainacpi@regione.fvg.it</a:t>
            </a:r>
            <a:r>
              <a:rPr lang="it-IT" sz="2800" b="1" dirty="0" smtClean="0">
                <a:solidFill>
                  <a:schemeClr val="tx2"/>
                </a:solidFill>
                <a:ea typeface="Calibri"/>
                <a:cs typeface="Times New Roman"/>
              </a:rPr>
              <a:t> </a:t>
            </a:r>
          </a:p>
          <a:p>
            <a:pPr lvl="0" algn="ctr">
              <a:spcAft>
                <a:spcPts val="0"/>
              </a:spcAft>
            </a:pPr>
            <a:r>
              <a:rPr lang="it-IT" sz="1100" b="1" dirty="0" smtClean="0">
                <a:solidFill>
                  <a:schemeClr val="tx2"/>
                </a:solidFill>
                <a:ea typeface="Calibri"/>
                <a:cs typeface="Times New Roman"/>
              </a:rPr>
              <a:t> </a:t>
            </a:r>
            <a:endParaRPr lang="it-IT" sz="1100" b="1" dirty="0">
              <a:solidFill>
                <a:schemeClr val="tx2"/>
              </a:solidFill>
              <a:ea typeface="Calibri"/>
              <a:cs typeface="Times New Roman"/>
            </a:endParaRPr>
          </a:p>
          <a:p>
            <a:pPr lvl="0">
              <a:spcAft>
                <a:spcPts val="0"/>
              </a:spcAft>
            </a:pPr>
            <a:r>
              <a:rPr lang="it-IT" sz="1800" b="1" dirty="0" smtClean="0">
                <a:solidFill>
                  <a:schemeClr val="tx2"/>
                </a:solidFill>
                <a:ea typeface="Calibri"/>
                <a:cs typeface="Times New Roman"/>
              </a:rPr>
              <a:t>Phone nr.: </a:t>
            </a:r>
          </a:p>
          <a:p>
            <a:pPr marL="285750" lvl="0" indent="-285750">
              <a:spcAft>
                <a:spcPts val="0"/>
              </a:spcAft>
              <a:buFont typeface="Arial" panose="020B0604020202020204" pitchFamily="34" charset="0"/>
              <a:buChar char="•"/>
            </a:pPr>
            <a:r>
              <a:rPr lang="it-IT" sz="1800" b="1" dirty="0" smtClean="0">
                <a:solidFill>
                  <a:schemeClr val="tx2"/>
                </a:solidFill>
                <a:ea typeface="Calibri"/>
                <a:cs typeface="Times New Roman"/>
              </a:rPr>
              <a:t>Cpi </a:t>
            </a:r>
            <a:r>
              <a:rPr lang="it-IT" sz="1800" b="1" dirty="0">
                <a:solidFill>
                  <a:schemeClr val="tx2"/>
                </a:solidFill>
                <a:ea typeface="Calibri"/>
                <a:cs typeface="Times New Roman"/>
              </a:rPr>
              <a:t>di Udine +39 (0)432 </a:t>
            </a:r>
            <a:r>
              <a:rPr lang="it-IT" sz="1800" b="1" dirty="0" smtClean="0">
                <a:solidFill>
                  <a:schemeClr val="tx2"/>
                </a:solidFill>
                <a:ea typeface="Calibri"/>
                <a:cs typeface="Times New Roman"/>
              </a:rPr>
              <a:t>207701</a:t>
            </a:r>
          </a:p>
          <a:p>
            <a:pPr marL="285750" lvl="0" indent="-285750">
              <a:spcAft>
                <a:spcPts val="0"/>
              </a:spcAft>
              <a:buFont typeface="Arial" panose="020B0604020202020204" pitchFamily="34" charset="0"/>
              <a:buChar char="•"/>
            </a:pPr>
            <a:r>
              <a:rPr lang="it-IT" sz="1800" b="1" dirty="0" smtClean="0">
                <a:solidFill>
                  <a:schemeClr val="tx2"/>
                </a:solidFill>
                <a:ea typeface="Calibri"/>
                <a:cs typeface="Times New Roman"/>
              </a:rPr>
              <a:t>Cpi di Trieste +39 (0)40 3772877</a:t>
            </a:r>
          </a:p>
          <a:p>
            <a:pPr marL="285750" lvl="0" indent="-285750">
              <a:spcAft>
                <a:spcPts val="0"/>
              </a:spcAft>
              <a:buFont typeface="Arial" panose="020B0604020202020204" pitchFamily="34" charset="0"/>
              <a:buChar char="•"/>
            </a:pPr>
            <a:r>
              <a:rPr lang="it-IT" sz="1800" b="1" dirty="0" smtClean="0">
                <a:solidFill>
                  <a:schemeClr val="tx2"/>
                </a:solidFill>
                <a:ea typeface="Calibri"/>
                <a:cs typeface="Times New Roman"/>
              </a:rPr>
              <a:t>Cpi di Pordenone +39 (0)434 529292</a:t>
            </a:r>
          </a:p>
          <a:p>
            <a:pPr marL="285750" lvl="0" indent="-285750">
              <a:spcAft>
                <a:spcPts val="0"/>
              </a:spcAft>
              <a:buFont typeface="Arial" panose="020B0604020202020204" pitchFamily="34" charset="0"/>
              <a:buChar char="•"/>
            </a:pPr>
            <a:r>
              <a:rPr lang="it-IT" sz="1800" b="1" dirty="0" smtClean="0">
                <a:solidFill>
                  <a:schemeClr val="tx2"/>
                </a:solidFill>
                <a:ea typeface="Calibri"/>
                <a:cs typeface="Times New Roman"/>
              </a:rPr>
              <a:t>Cpi di Gorizia +39 (0)481 386600 </a:t>
            </a:r>
          </a:p>
          <a:p>
            <a:pPr lvl="0" algn="ctr">
              <a:spcAft>
                <a:spcPts val="0"/>
              </a:spcAft>
            </a:pPr>
            <a:endParaRPr lang="it-IT" sz="1800" b="1" dirty="0">
              <a:solidFill>
                <a:schemeClr val="tx2"/>
              </a:solidFill>
              <a:ea typeface="Calibri"/>
              <a:cs typeface="Times New Roman"/>
            </a:endParaRPr>
          </a:p>
        </p:txBody>
      </p:sp>
    </p:spTree>
    <p:extLst>
      <p:ext uri="{BB962C8B-B14F-4D97-AF65-F5344CB8AC3E}">
        <p14:creationId xmlns:p14="http://schemas.microsoft.com/office/powerpoint/2010/main" val="2269437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259632" y="-6052"/>
            <a:ext cx="7704856" cy="1118255"/>
          </a:xfrm>
          <a:prstGeom prst="rect">
            <a:avLst/>
          </a:prstGeom>
        </p:spPr>
        <p:txBody>
          <a:bodyPr wrap="square">
            <a:spAutoFit/>
          </a:bodyPr>
          <a:lstStyle/>
          <a:p>
            <a:pPr>
              <a:lnSpc>
                <a:spcPts val="4300"/>
              </a:lnSpc>
              <a:spcAft>
                <a:spcPts val="0"/>
              </a:spcAft>
            </a:pPr>
            <a:r>
              <a:rPr lang="it-IT" sz="4000" b="1" dirty="0" smtClean="0">
                <a:solidFill>
                  <a:srgbClr val="00B0F0"/>
                </a:solidFill>
                <a:ea typeface="Calibri"/>
                <a:cs typeface="Times New Roman"/>
              </a:rPr>
              <a:t>FILL OUT YOUR CV WITH US</a:t>
            </a:r>
            <a:endParaRPr lang="it-IT" sz="4000" b="1" dirty="0">
              <a:solidFill>
                <a:srgbClr val="00B0F0"/>
              </a:solidFill>
              <a:ea typeface="Calibri"/>
              <a:cs typeface="Times New Roman"/>
            </a:endParaRPr>
          </a:p>
          <a:p>
            <a:pPr>
              <a:lnSpc>
                <a:spcPts val="3700"/>
              </a:lnSpc>
              <a:spcAft>
                <a:spcPts val="0"/>
              </a:spcAft>
            </a:pPr>
            <a:r>
              <a:rPr lang="it-IT" sz="3200" b="1" dirty="0">
                <a:solidFill>
                  <a:schemeClr val="tx2"/>
                </a:solidFill>
                <a:ea typeface="Calibri"/>
                <a:cs typeface="Times New Roman"/>
              </a:rPr>
              <a:t>       </a:t>
            </a:r>
            <a:r>
              <a:rPr lang="it-IT" sz="3200" b="1" dirty="0" smtClean="0">
                <a:solidFill>
                  <a:schemeClr val="tx2"/>
                </a:solidFill>
                <a:ea typeface="Calibri"/>
                <a:cs typeface="Times New Roman"/>
              </a:rPr>
              <a:t>the EU SKILLS PROFILE TOOL (1)</a:t>
            </a:r>
            <a:endParaRPr lang="it-IT" sz="3200" dirty="0">
              <a:solidFill>
                <a:srgbClr val="00B0F0"/>
              </a:solidFill>
              <a:ea typeface="Calibri"/>
              <a:cs typeface="Times New Roman"/>
            </a:endParaRPr>
          </a:p>
        </p:txBody>
      </p:sp>
      <p:sp>
        <p:nvSpPr>
          <p:cNvPr id="6" name="Casella di testo 2">
            <a:extLst>
              <a:ext uri="{FF2B5EF4-FFF2-40B4-BE49-F238E27FC236}">
                <a16:creationId xmlns:a16="http://schemas.microsoft.com/office/drawing/2014/main" id="{1E46D0B2-1E89-9E87-688E-9CDEAB45A276}"/>
              </a:ext>
            </a:extLst>
          </p:cNvPr>
          <p:cNvSpPr txBox="1">
            <a:spLocks noChangeArrowheads="1"/>
          </p:cNvSpPr>
          <p:nvPr/>
        </p:nvSpPr>
        <p:spPr bwMode="auto">
          <a:xfrm>
            <a:off x="2051720" y="1220214"/>
            <a:ext cx="6624736" cy="432048"/>
          </a:xfrm>
          <a:prstGeom prst="rect">
            <a:avLst/>
          </a:prstGeom>
          <a:noFill/>
          <a:ln w="9525">
            <a:noFill/>
            <a:miter lim="800000"/>
            <a:headEnd/>
            <a:tailEnd/>
          </a:ln>
        </p:spPr>
        <p:txBody>
          <a:bodyPr rot="0" vert="horz" wrap="square" lIns="91440" tIns="45720" rIns="91440" bIns="45720" anchor="t" anchorCtr="0">
            <a:noAutofit/>
          </a:bodyPr>
          <a:lstStyle/>
          <a:p>
            <a:pPr marL="342900" lvl="0" indent="-342900">
              <a:spcAft>
                <a:spcPts val="0"/>
              </a:spcAft>
              <a:buAutoNum type="arabicParenR"/>
            </a:pPr>
            <a:r>
              <a:rPr lang="it-IT" sz="1800" b="1" dirty="0" smtClean="0">
                <a:solidFill>
                  <a:schemeClr val="tx2"/>
                </a:solidFill>
                <a:ea typeface="Calibri"/>
                <a:cs typeface="Times New Roman"/>
              </a:rPr>
              <a:t>Access the </a:t>
            </a:r>
            <a:r>
              <a:rPr lang="it-IT" sz="1800" b="1" dirty="0">
                <a:solidFill>
                  <a:schemeClr val="tx2"/>
                </a:solidFill>
                <a:ea typeface="Calibri"/>
                <a:cs typeface="Times New Roman"/>
              </a:rPr>
              <a:t>web page </a:t>
            </a:r>
            <a:r>
              <a:rPr lang="it-IT" sz="1800" b="1" dirty="0">
                <a:solidFill>
                  <a:schemeClr val="tx2"/>
                </a:solidFill>
                <a:ea typeface="Calibri"/>
                <a:cs typeface="Times New Roman"/>
                <a:hlinkClick r:id="rId3"/>
              </a:rPr>
              <a:t>https://ec.europa.eu/migrantskills</a:t>
            </a:r>
            <a:r>
              <a:rPr lang="it-IT" sz="1800" b="1" dirty="0" smtClean="0">
                <a:solidFill>
                  <a:schemeClr val="tx2"/>
                </a:solidFill>
                <a:ea typeface="Calibri"/>
                <a:cs typeface="Times New Roman"/>
                <a:hlinkClick r:id="rId3"/>
              </a:rPr>
              <a:t>/#/</a:t>
            </a:r>
            <a:endParaRPr lang="it-IT" sz="1800" b="1" dirty="0" smtClean="0">
              <a:solidFill>
                <a:schemeClr val="tx2"/>
              </a:solidFill>
              <a:ea typeface="Calibri"/>
              <a:cs typeface="Times New Roman"/>
            </a:endParaRPr>
          </a:p>
        </p:txBody>
      </p:sp>
      <p:pic>
        <p:nvPicPr>
          <p:cNvPr id="7" name="Immagine 6"/>
          <p:cNvPicPr/>
          <p:nvPr/>
        </p:nvPicPr>
        <p:blipFill rotWithShape="1">
          <a:blip r:embed="rId4"/>
          <a:srcRect l="22961" t="14950" r="23682" b="13117"/>
          <a:stretch/>
        </p:blipFill>
        <p:spPr bwMode="auto">
          <a:xfrm>
            <a:off x="179512" y="1744998"/>
            <a:ext cx="5832648" cy="4708337"/>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8" name="Casella di testo 2">
            <a:extLst>
              <a:ext uri="{FF2B5EF4-FFF2-40B4-BE49-F238E27FC236}">
                <a16:creationId xmlns:a16="http://schemas.microsoft.com/office/drawing/2014/main" id="{1E46D0B2-1E89-9E87-688E-9CDEAB45A276}"/>
              </a:ext>
            </a:extLst>
          </p:cNvPr>
          <p:cNvSpPr txBox="1">
            <a:spLocks noChangeArrowheads="1"/>
          </p:cNvSpPr>
          <p:nvPr/>
        </p:nvSpPr>
        <p:spPr bwMode="auto">
          <a:xfrm>
            <a:off x="6198133" y="2132856"/>
            <a:ext cx="2795389" cy="432048"/>
          </a:xfrm>
          <a:prstGeom prst="rect">
            <a:avLst/>
          </a:prstGeom>
          <a:noFill/>
          <a:ln w="9525">
            <a:noFill/>
            <a:miter lim="800000"/>
            <a:headEnd/>
            <a:tailEnd/>
          </a:ln>
        </p:spPr>
        <p:txBody>
          <a:bodyPr rot="0" vert="horz" wrap="square" lIns="91440" tIns="45720" rIns="91440" bIns="45720" anchor="t" anchorCtr="0">
            <a:noAutofit/>
          </a:bodyPr>
          <a:lstStyle/>
          <a:p>
            <a:pPr lvl="0">
              <a:spcAft>
                <a:spcPts val="0"/>
              </a:spcAft>
            </a:pPr>
            <a:r>
              <a:rPr lang="it-IT" sz="1800" b="1" dirty="0" smtClean="0">
                <a:solidFill>
                  <a:schemeClr val="tx2"/>
                </a:solidFill>
                <a:ea typeface="Calibri"/>
                <a:cs typeface="Times New Roman"/>
              </a:rPr>
              <a:t>2) Set </a:t>
            </a:r>
            <a:r>
              <a:rPr lang="it-IT" sz="1800" b="1" dirty="0" err="1" smtClean="0">
                <a:solidFill>
                  <a:schemeClr val="tx2"/>
                </a:solidFill>
                <a:ea typeface="Calibri"/>
                <a:cs typeface="Times New Roman"/>
              </a:rPr>
              <a:t>your</a:t>
            </a:r>
            <a:r>
              <a:rPr lang="it-IT" sz="1800" b="1" dirty="0" smtClean="0">
                <a:solidFill>
                  <a:schemeClr val="tx2"/>
                </a:solidFill>
                <a:ea typeface="Calibri"/>
                <a:cs typeface="Times New Roman"/>
              </a:rPr>
              <a:t> </a:t>
            </a:r>
            <a:r>
              <a:rPr lang="it-IT" sz="1800" b="1" dirty="0" smtClean="0">
                <a:solidFill>
                  <a:schemeClr val="accent6"/>
                </a:solidFill>
                <a:ea typeface="Calibri"/>
                <a:cs typeface="Times New Roman"/>
              </a:rPr>
              <a:t>LANGUAGE</a:t>
            </a:r>
            <a:r>
              <a:rPr lang="it-IT" sz="1800" b="1" dirty="0" smtClean="0">
                <a:solidFill>
                  <a:schemeClr val="tx2"/>
                </a:solidFill>
                <a:ea typeface="Calibri"/>
                <a:cs typeface="Times New Roman"/>
              </a:rPr>
              <a:t> </a:t>
            </a:r>
          </a:p>
          <a:p>
            <a:pPr marL="342900" lvl="0" indent="-342900">
              <a:spcAft>
                <a:spcPts val="0"/>
              </a:spcAft>
              <a:buAutoNum type="arabicParenR"/>
            </a:pPr>
            <a:endParaRPr lang="it-IT" sz="1800" b="1" dirty="0" smtClean="0">
              <a:solidFill>
                <a:schemeClr val="tx2"/>
              </a:solidFill>
              <a:ea typeface="Calibri"/>
              <a:cs typeface="Times New Roman"/>
            </a:endParaRPr>
          </a:p>
        </p:txBody>
      </p:sp>
      <p:sp>
        <p:nvSpPr>
          <p:cNvPr id="10" name="Ovale 9"/>
          <p:cNvSpPr/>
          <p:nvPr/>
        </p:nvSpPr>
        <p:spPr>
          <a:xfrm>
            <a:off x="4499992" y="1818922"/>
            <a:ext cx="1728192" cy="529958"/>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11" name="Casella di testo 2">
            <a:extLst>
              <a:ext uri="{FF2B5EF4-FFF2-40B4-BE49-F238E27FC236}">
                <a16:creationId xmlns:a16="http://schemas.microsoft.com/office/drawing/2014/main" id="{1E46D0B2-1E89-9E87-688E-9CDEAB45A276}"/>
              </a:ext>
            </a:extLst>
          </p:cNvPr>
          <p:cNvSpPr txBox="1">
            <a:spLocks noChangeArrowheads="1"/>
          </p:cNvSpPr>
          <p:nvPr/>
        </p:nvSpPr>
        <p:spPr bwMode="auto">
          <a:xfrm>
            <a:off x="6012160" y="3969059"/>
            <a:ext cx="3167336" cy="432048"/>
          </a:xfrm>
          <a:prstGeom prst="rect">
            <a:avLst/>
          </a:prstGeom>
          <a:noFill/>
          <a:ln w="9525">
            <a:noFill/>
            <a:miter lim="800000"/>
            <a:headEnd/>
            <a:tailEnd/>
          </a:ln>
        </p:spPr>
        <p:txBody>
          <a:bodyPr rot="0" vert="horz" wrap="square" lIns="91440" tIns="45720" rIns="91440" bIns="45720" anchor="t" anchorCtr="0">
            <a:noAutofit/>
          </a:bodyPr>
          <a:lstStyle/>
          <a:p>
            <a:pPr lvl="0">
              <a:spcAft>
                <a:spcPts val="0"/>
              </a:spcAft>
            </a:pPr>
            <a:r>
              <a:rPr lang="it-IT" sz="1800" b="1" dirty="0">
                <a:solidFill>
                  <a:schemeClr val="tx2"/>
                </a:solidFill>
                <a:ea typeface="Calibri"/>
                <a:cs typeface="Times New Roman"/>
              </a:rPr>
              <a:t>3</a:t>
            </a:r>
            <a:r>
              <a:rPr lang="it-IT" sz="1800" b="1" dirty="0" smtClean="0">
                <a:solidFill>
                  <a:schemeClr val="tx2"/>
                </a:solidFill>
                <a:ea typeface="Calibri"/>
                <a:cs typeface="Times New Roman"/>
              </a:rPr>
              <a:t>) Decide </a:t>
            </a:r>
            <a:r>
              <a:rPr lang="it-IT" sz="1800" b="1" dirty="0" err="1" smtClean="0">
                <a:solidFill>
                  <a:schemeClr val="tx2"/>
                </a:solidFill>
                <a:ea typeface="Calibri"/>
                <a:cs typeface="Times New Roman"/>
              </a:rPr>
              <a:t>if</a:t>
            </a:r>
            <a:r>
              <a:rPr lang="it-IT" sz="1800" b="1" dirty="0" smtClean="0">
                <a:solidFill>
                  <a:schemeClr val="tx2"/>
                </a:solidFill>
                <a:ea typeface="Calibri"/>
                <a:cs typeface="Times New Roman"/>
              </a:rPr>
              <a:t> </a:t>
            </a:r>
            <a:r>
              <a:rPr lang="it-IT" sz="1800" b="1" dirty="0" err="1" smtClean="0">
                <a:solidFill>
                  <a:schemeClr val="tx2"/>
                </a:solidFill>
                <a:ea typeface="Calibri"/>
                <a:cs typeface="Times New Roman"/>
              </a:rPr>
              <a:t>you</a:t>
            </a:r>
            <a:r>
              <a:rPr lang="it-IT" sz="1800" b="1" dirty="0" smtClean="0">
                <a:solidFill>
                  <a:schemeClr val="tx2"/>
                </a:solidFill>
                <a:ea typeface="Calibri"/>
                <a:cs typeface="Times New Roman"/>
              </a:rPr>
              <a:t> </a:t>
            </a:r>
            <a:r>
              <a:rPr lang="it-IT" sz="1800" b="1" dirty="0" err="1" smtClean="0">
                <a:solidFill>
                  <a:schemeClr val="tx2"/>
                </a:solidFill>
                <a:ea typeface="Calibri"/>
                <a:cs typeface="Times New Roman"/>
              </a:rPr>
              <a:t>want</a:t>
            </a:r>
            <a:r>
              <a:rPr lang="it-IT" sz="1800" b="1" dirty="0" smtClean="0">
                <a:solidFill>
                  <a:schemeClr val="tx2"/>
                </a:solidFill>
                <a:ea typeface="Calibri"/>
                <a:cs typeface="Times New Roman"/>
              </a:rPr>
              <a:t> to:</a:t>
            </a:r>
          </a:p>
          <a:p>
            <a:pPr marL="285750" lvl="0" indent="-285750">
              <a:spcAft>
                <a:spcPts val="0"/>
              </a:spcAft>
              <a:buFont typeface="Arial" panose="020B0604020202020204" pitchFamily="34" charset="0"/>
              <a:buChar char="•"/>
            </a:pPr>
            <a:r>
              <a:rPr lang="it-IT" sz="1800" b="1" dirty="0" smtClean="0">
                <a:solidFill>
                  <a:srgbClr val="E2005B"/>
                </a:solidFill>
                <a:ea typeface="Calibri"/>
                <a:cs typeface="Times New Roman"/>
              </a:rPr>
              <a:t>CREATE E NEW PROFILE</a:t>
            </a:r>
          </a:p>
          <a:p>
            <a:pPr marL="285750" lvl="0" indent="-285750">
              <a:spcAft>
                <a:spcPts val="0"/>
              </a:spcAft>
              <a:buFont typeface="Arial" panose="020B0604020202020204" pitchFamily="34" charset="0"/>
              <a:buChar char="•"/>
            </a:pPr>
            <a:r>
              <a:rPr lang="it-IT" sz="1800" b="1" dirty="0" smtClean="0">
                <a:solidFill>
                  <a:srgbClr val="E2005B"/>
                </a:solidFill>
                <a:ea typeface="Calibri"/>
                <a:cs typeface="Times New Roman"/>
              </a:rPr>
              <a:t>IMPORT AN EXISTING ONE </a:t>
            </a:r>
            <a:r>
              <a:rPr lang="it-IT" sz="1400" b="1" dirty="0" smtClean="0">
                <a:solidFill>
                  <a:schemeClr val="tx2"/>
                </a:solidFill>
                <a:ea typeface="Calibri"/>
                <a:cs typeface="Times New Roman"/>
              </a:rPr>
              <a:t>(once </a:t>
            </a:r>
            <a:r>
              <a:rPr lang="it-IT" sz="1400" b="1" dirty="0" err="1" smtClean="0">
                <a:solidFill>
                  <a:schemeClr val="tx2"/>
                </a:solidFill>
                <a:ea typeface="Calibri"/>
                <a:cs typeface="Times New Roman"/>
              </a:rPr>
              <a:t>dowloaded</a:t>
            </a:r>
            <a:r>
              <a:rPr lang="it-IT" sz="1400" b="1" dirty="0" smtClean="0">
                <a:solidFill>
                  <a:schemeClr val="tx2"/>
                </a:solidFill>
                <a:ea typeface="Calibri"/>
                <a:cs typeface="Times New Roman"/>
              </a:rPr>
              <a:t>/</a:t>
            </a:r>
            <a:r>
              <a:rPr lang="it-IT" sz="1400" b="1" dirty="0" err="1" smtClean="0">
                <a:solidFill>
                  <a:schemeClr val="tx2"/>
                </a:solidFill>
                <a:ea typeface="Calibri"/>
                <a:cs typeface="Times New Roman"/>
              </a:rPr>
              <a:t>exported</a:t>
            </a:r>
            <a:r>
              <a:rPr lang="it-IT" sz="1400" b="1" dirty="0" smtClean="0">
                <a:solidFill>
                  <a:schemeClr val="tx2"/>
                </a:solidFill>
                <a:ea typeface="Calibri"/>
                <a:cs typeface="Times New Roman"/>
              </a:rPr>
              <a:t>, the </a:t>
            </a:r>
            <a:r>
              <a:rPr lang="it-IT" sz="1400" b="1" dirty="0" err="1" smtClean="0">
                <a:solidFill>
                  <a:schemeClr val="tx2"/>
                </a:solidFill>
                <a:ea typeface="Calibri"/>
                <a:cs typeface="Times New Roman"/>
              </a:rPr>
              <a:t>Profile</a:t>
            </a:r>
            <a:r>
              <a:rPr lang="it-IT" sz="1400" b="1" dirty="0" smtClean="0">
                <a:solidFill>
                  <a:schemeClr val="tx2"/>
                </a:solidFill>
                <a:ea typeface="Calibri"/>
                <a:cs typeface="Times New Roman"/>
              </a:rPr>
              <a:t> can be </a:t>
            </a:r>
            <a:r>
              <a:rPr lang="it-IT" sz="1400" b="1" dirty="0" err="1" smtClean="0">
                <a:solidFill>
                  <a:schemeClr val="tx2"/>
                </a:solidFill>
                <a:ea typeface="Calibri"/>
                <a:cs typeface="Times New Roman"/>
              </a:rPr>
              <a:t>updated</a:t>
            </a:r>
            <a:r>
              <a:rPr lang="it-IT" sz="1400" b="1" dirty="0" smtClean="0">
                <a:solidFill>
                  <a:schemeClr val="tx2"/>
                </a:solidFill>
                <a:ea typeface="Calibri"/>
                <a:cs typeface="Times New Roman"/>
              </a:rPr>
              <a:t> at </a:t>
            </a:r>
            <a:r>
              <a:rPr lang="it-IT" sz="1400" b="1" dirty="0" err="1" smtClean="0">
                <a:solidFill>
                  <a:schemeClr val="tx2"/>
                </a:solidFill>
                <a:ea typeface="Calibri"/>
                <a:cs typeface="Times New Roman"/>
              </a:rPr>
              <a:t>any</a:t>
            </a:r>
            <a:r>
              <a:rPr lang="it-IT" sz="1400" b="1" dirty="0" smtClean="0">
                <a:solidFill>
                  <a:schemeClr val="tx2"/>
                </a:solidFill>
                <a:ea typeface="Calibri"/>
                <a:cs typeface="Times New Roman"/>
              </a:rPr>
              <a:t> time, by </a:t>
            </a:r>
            <a:r>
              <a:rPr lang="it-IT" sz="1400" b="1" dirty="0" err="1" smtClean="0">
                <a:solidFill>
                  <a:schemeClr val="tx2"/>
                </a:solidFill>
                <a:ea typeface="Calibri"/>
                <a:cs typeface="Times New Roman"/>
              </a:rPr>
              <a:t>you</a:t>
            </a:r>
            <a:r>
              <a:rPr lang="it-IT" sz="1400" b="1" dirty="0" smtClean="0">
                <a:solidFill>
                  <a:schemeClr val="tx2"/>
                </a:solidFill>
                <a:ea typeface="Calibri"/>
                <a:cs typeface="Times New Roman"/>
              </a:rPr>
              <a:t> or by the </a:t>
            </a:r>
            <a:r>
              <a:rPr lang="it-IT" sz="1400" b="1" dirty="0" err="1" smtClean="0">
                <a:solidFill>
                  <a:schemeClr val="tx2"/>
                </a:solidFill>
                <a:ea typeface="Calibri"/>
                <a:cs typeface="Times New Roman"/>
              </a:rPr>
              <a:t>Employment</a:t>
            </a:r>
            <a:r>
              <a:rPr lang="it-IT" sz="1400" b="1" dirty="0" smtClean="0">
                <a:solidFill>
                  <a:schemeClr val="tx2"/>
                </a:solidFill>
                <a:ea typeface="Calibri"/>
                <a:cs typeface="Times New Roman"/>
              </a:rPr>
              <a:t> Centres </a:t>
            </a:r>
            <a:r>
              <a:rPr lang="it-IT" sz="1400" b="1" dirty="0" err="1" smtClean="0">
                <a:solidFill>
                  <a:schemeClr val="tx2"/>
                </a:solidFill>
                <a:ea typeface="Calibri"/>
                <a:cs typeface="Times New Roman"/>
              </a:rPr>
              <a:t>operators</a:t>
            </a:r>
            <a:r>
              <a:rPr lang="it-IT" sz="1400" b="1" dirty="0" smtClean="0">
                <a:solidFill>
                  <a:schemeClr val="tx2"/>
                </a:solidFill>
                <a:ea typeface="Calibri"/>
                <a:cs typeface="Times New Roman"/>
              </a:rPr>
              <a:t>)</a:t>
            </a:r>
          </a:p>
          <a:p>
            <a:pPr marL="342900" lvl="0" indent="-342900">
              <a:spcAft>
                <a:spcPts val="0"/>
              </a:spcAft>
              <a:buAutoNum type="arabicParenR"/>
            </a:pPr>
            <a:endParaRPr lang="it-IT" sz="1800" b="1" dirty="0" smtClean="0">
              <a:solidFill>
                <a:schemeClr val="tx2"/>
              </a:solidFill>
              <a:ea typeface="Calibri"/>
              <a:cs typeface="Times New Roman"/>
            </a:endParaRPr>
          </a:p>
        </p:txBody>
      </p:sp>
      <p:sp>
        <p:nvSpPr>
          <p:cNvPr id="13" name="Ovale 12"/>
          <p:cNvSpPr/>
          <p:nvPr/>
        </p:nvSpPr>
        <p:spPr>
          <a:xfrm>
            <a:off x="1763688" y="5805264"/>
            <a:ext cx="2736304" cy="792088"/>
          </a:xfrm>
          <a:prstGeom prst="ellipse">
            <a:avLst/>
          </a:prstGeom>
          <a:noFill/>
          <a:ln>
            <a:solidFill>
              <a:srgbClr val="E20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6780948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259632" y="-6052"/>
            <a:ext cx="7704856" cy="1118255"/>
          </a:xfrm>
          <a:prstGeom prst="rect">
            <a:avLst/>
          </a:prstGeom>
        </p:spPr>
        <p:txBody>
          <a:bodyPr wrap="square">
            <a:spAutoFit/>
          </a:bodyPr>
          <a:lstStyle/>
          <a:p>
            <a:pPr>
              <a:lnSpc>
                <a:spcPts val="4300"/>
              </a:lnSpc>
              <a:spcAft>
                <a:spcPts val="0"/>
              </a:spcAft>
            </a:pPr>
            <a:r>
              <a:rPr lang="it-IT" sz="4000" b="1" dirty="0" smtClean="0">
                <a:solidFill>
                  <a:srgbClr val="00B0F0"/>
                </a:solidFill>
                <a:ea typeface="Calibri"/>
                <a:cs typeface="Times New Roman"/>
              </a:rPr>
              <a:t>FILL OUT YOUR CV WITH US</a:t>
            </a:r>
            <a:endParaRPr lang="it-IT" sz="4000" b="1" dirty="0">
              <a:solidFill>
                <a:srgbClr val="00B0F0"/>
              </a:solidFill>
              <a:ea typeface="Calibri"/>
              <a:cs typeface="Times New Roman"/>
            </a:endParaRPr>
          </a:p>
          <a:p>
            <a:pPr>
              <a:lnSpc>
                <a:spcPts val="3700"/>
              </a:lnSpc>
              <a:spcAft>
                <a:spcPts val="0"/>
              </a:spcAft>
            </a:pPr>
            <a:r>
              <a:rPr lang="it-IT" sz="3200" b="1" dirty="0">
                <a:solidFill>
                  <a:schemeClr val="tx2"/>
                </a:solidFill>
                <a:ea typeface="Calibri"/>
                <a:cs typeface="Times New Roman"/>
              </a:rPr>
              <a:t>       </a:t>
            </a:r>
            <a:r>
              <a:rPr lang="it-IT" sz="3200" b="1" dirty="0" smtClean="0">
                <a:solidFill>
                  <a:schemeClr val="tx2"/>
                </a:solidFill>
                <a:ea typeface="Calibri"/>
                <a:cs typeface="Times New Roman"/>
              </a:rPr>
              <a:t>the EU SKILLS PROFILE TOOL (2)</a:t>
            </a:r>
            <a:endParaRPr lang="it-IT" sz="3200" dirty="0">
              <a:solidFill>
                <a:srgbClr val="00B0F0"/>
              </a:solidFill>
              <a:ea typeface="Calibri"/>
              <a:cs typeface="Times New Roman"/>
            </a:endParaRPr>
          </a:p>
        </p:txBody>
      </p:sp>
      <p:sp>
        <p:nvSpPr>
          <p:cNvPr id="8" name="Casella di testo 2">
            <a:extLst>
              <a:ext uri="{FF2B5EF4-FFF2-40B4-BE49-F238E27FC236}">
                <a16:creationId xmlns:a16="http://schemas.microsoft.com/office/drawing/2014/main" id="{1E46D0B2-1E89-9E87-688E-9CDEAB45A276}"/>
              </a:ext>
            </a:extLst>
          </p:cNvPr>
          <p:cNvSpPr txBox="1">
            <a:spLocks noChangeArrowheads="1"/>
          </p:cNvSpPr>
          <p:nvPr/>
        </p:nvSpPr>
        <p:spPr bwMode="auto">
          <a:xfrm>
            <a:off x="6143586" y="2060848"/>
            <a:ext cx="3059832" cy="432048"/>
          </a:xfrm>
          <a:prstGeom prst="rect">
            <a:avLst/>
          </a:prstGeom>
          <a:noFill/>
          <a:ln w="9525">
            <a:noFill/>
            <a:miter lim="800000"/>
            <a:headEnd/>
            <a:tailEnd/>
          </a:ln>
        </p:spPr>
        <p:txBody>
          <a:bodyPr rot="0" vert="horz" wrap="square" lIns="91440" tIns="45720" rIns="91440" bIns="45720" anchor="t" anchorCtr="0">
            <a:noAutofit/>
          </a:bodyPr>
          <a:lstStyle/>
          <a:p>
            <a:pPr lvl="0">
              <a:spcAft>
                <a:spcPts val="0"/>
              </a:spcAft>
            </a:pPr>
            <a:r>
              <a:rPr lang="it-IT" sz="1600" b="1" dirty="0">
                <a:solidFill>
                  <a:schemeClr val="tx2"/>
                </a:solidFill>
                <a:ea typeface="Calibri"/>
                <a:cs typeface="Times New Roman"/>
              </a:rPr>
              <a:t>4</a:t>
            </a:r>
            <a:r>
              <a:rPr lang="it-IT" sz="1600" b="1" dirty="0" smtClean="0">
                <a:solidFill>
                  <a:schemeClr val="tx2"/>
                </a:solidFill>
                <a:ea typeface="Calibri"/>
                <a:cs typeface="Times New Roman"/>
              </a:rPr>
              <a:t>) Start to </a:t>
            </a:r>
            <a:r>
              <a:rPr lang="it-IT" sz="1600" b="1" dirty="0" err="1" smtClean="0">
                <a:solidFill>
                  <a:srgbClr val="00B050"/>
                </a:solidFill>
                <a:ea typeface="Calibri"/>
                <a:cs typeface="Times New Roman"/>
              </a:rPr>
              <a:t>fill</a:t>
            </a:r>
            <a:r>
              <a:rPr lang="it-IT" sz="1600" b="1" dirty="0" smtClean="0">
                <a:solidFill>
                  <a:srgbClr val="00B050"/>
                </a:solidFill>
                <a:ea typeface="Calibri"/>
                <a:cs typeface="Times New Roman"/>
              </a:rPr>
              <a:t> in the information</a:t>
            </a:r>
          </a:p>
          <a:p>
            <a:pPr marL="342900" lvl="0" indent="-342900">
              <a:spcAft>
                <a:spcPts val="0"/>
              </a:spcAft>
              <a:buAutoNum type="arabicParenR"/>
            </a:pPr>
            <a:endParaRPr lang="it-IT" sz="1600" b="1" dirty="0" smtClean="0">
              <a:solidFill>
                <a:schemeClr val="tx2"/>
              </a:solidFill>
              <a:ea typeface="Calibri"/>
              <a:cs typeface="Times New Roman"/>
            </a:endParaRPr>
          </a:p>
        </p:txBody>
      </p:sp>
      <p:sp>
        <p:nvSpPr>
          <p:cNvPr id="11" name="Casella di testo 2">
            <a:extLst>
              <a:ext uri="{FF2B5EF4-FFF2-40B4-BE49-F238E27FC236}">
                <a16:creationId xmlns:a16="http://schemas.microsoft.com/office/drawing/2014/main" id="{1E46D0B2-1E89-9E87-688E-9CDEAB45A276}"/>
              </a:ext>
            </a:extLst>
          </p:cNvPr>
          <p:cNvSpPr txBox="1">
            <a:spLocks noChangeArrowheads="1"/>
          </p:cNvSpPr>
          <p:nvPr/>
        </p:nvSpPr>
        <p:spPr bwMode="auto">
          <a:xfrm>
            <a:off x="6174431" y="3112242"/>
            <a:ext cx="2998143" cy="432048"/>
          </a:xfrm>
          <a:prstGeom prst="rect">
            <a:avLst/>
          </a:prstGeom>
          <a:noFill/>
          <a:ln w="9525">
            <a:noFill/>
            <a:miter lim="800000"/>
            <a:headEnd/>
            <a:tailEnd/>
          </a:ln>
        </p:spPr>
        <p:txBody>
          <a:bodyPr rot="0" vert="horz" wrap="square" lIns="91440" tIns="45720" rIns="91440" bIns="45720" anchor="t" anchorCtr="0">
            <a:noAutofit/>
          </a:bodyPr>
          <a:lstStyle/>
          <a:p>
            <a:pPr lvl="0">
              <a:spcAft>
                <a:spcPts val="0"/>
              </a:spcAft>
            </a:pPr>
            <a:r>
              <a:rPr lang="it-IT" sz="1600" b="1" dirty="0" smtClean="0">
                <a:solidFill>
                  <a:schemeClr val="tx2"/>
                </a:solidFill>
                <a:ea typeface="Calibri"/>
                <a:cs typeface="Times New Roman"/>
              </a:rPr>
              <a:t>5) </a:t>
            </a:r>
            <a:r>
              <a:rPr lang="it-IT" sz="1600" b="1" dirty="0" err="1" smtClean="0">
                <a:solidFill>
                  <a:schemeClr val="tx2"/>
                </a:solidFill>
                <a:ea typeface="Calibri"/>
                <a:cs typeface="Times New Roman"/>
              </a:rPr>
              <a:t>Don’t</a:t>
            </a:r>
            <a:r>
              <a:rPr lang="it-IT" sz="1600" b="1" dirty="0" smtClean="0">
                <a:solidFill>
                  <a:schemeClr val="tx2"/>
                </a:solidFill>
                <a:ea typeface="Calibri"/>
                <a:cs typeface="Times New Roman"/>
              </a:rPr>
              <a:t> </a:t>
            </a:r>
            <a:r>
              <a:rPr lang="it-IT" sz="1600" b="1" dirty="0" err="1" smtClean="0">
                <a:solidFill>
                  <a:schemeClr val="tx2"/>
                </a:solidFill>
                <a:ea typeface="Calibri"/>
                <a:cs typeface="Times New Roman"/>
              </a:rPr>
              <a:t>forget</a:t>
            </a:r>
            <a:r>
              <a:rPr lang="it-IT" sz="1600" b="1" dirty="0" smtClean="0">
                <a:solidFill>
                  <a:schemeClr val="tx2"/>
                </a:solidFill>
                <a:ea typeface="Calibri"/>
                <a:cs typeface="Times New Roman"/>
              </a:rPr>
              <a:t> to:</a:t>
            </a:r>
          </a:p>
          <a:p>
            <a:pPr marL="285750" lvl="0" indent="-285750">
              <a:spcAft>
                <a:spcPts val="0"/>
              </a:spcAft>
              <a:buFont typeface="Arial" panose="020B0604020202020204" pitchFamily="34" charset="0"/>
              <a:buChar char="•"/>
            </a:pPr>
            <a:r>
              <a:rPr lang="it-IT" sz="1600" b="1" dirty="0" smtClean="0">
                <a:solidFill>
                  <a:srgbClr val="CF3598"/>
                </a:solidFill>
                <a:ea typeface="Calibri"/>
                <a:cs typeface="Times New Roman"/>
              </a:rPr>
              <a:t>DOWNLOAD AN SAVE YOUR PROFILE </a:t>
            </a:r>
          </a:p>
          <a:p>
            <a:pPr marL="285750" lvl="0" indent="-285750">
              <a:spcAft>
                <a:spcPts val="0"/>
              </a:spcAft>
              <a:buFont typeface="Arial" panose="020B0604020202020204" pitchFamily="34" charset="0"/>
              <a:buChar char="•"/>
            </a:pPr>
            <a:r>
              <a:rPr lang="it-IT" sz="1600" b="1" dirty="0" smtClean="0">
                <a:solidFill>
                  <a:srgbClr val="CF3598"/>
                </a:solidFill>
                <a:ea typeface="Calibri"/>
                <a:cs typeface="Times New Roman"/>
              </a:rPr>
              <a:t>SEND IT BY EMAIL </a:t>
            </a:r>
          </a:p>
          <a:p>
            <a:pPr lvl="0">
              <a:spcAft>
                <a:spcPts val="0"/>
              </a:spcAft>
            </a:pPr>
            <a:endParaRPr lang="it-IT" sz="1400" b="1" dirty="0" smtClean="0">
              <a:solidFill>
                <a:schemeClr val="tx2"/>
              </a:solidFill>
              <a:ea typeface="Calibri"/>
              <a:cs typeface="Times New Roman"/>
            </a:endParaRPr>
          </a:p>
          <a:p>
            <a:pPr lvl="0">
              <a:spcAft>
                <a:spcPts val="0"/>
              </a:spcAft>
            </a:pPr>
            <a:endParaRPr lang="it-IT" sz="1400" b="1" dirty="0">
              <a:solidFill>
                <a:schemeClr val="tx2"/>
              </a:solidFill>
              <a:ea typeface="Calibri"/>
              <a:cs typeface="Times New Roman"/>
            </a:endParaRPr>
          </a:p>
          <a:p>
            <a:pPr lvl="0">
              <a:spcAft>
                <a:spcPts val="0"/>
              </a:spcAft>
            </a:pPr>
            <a:r>
              <a:rPr lang="it-IT" sz="1400" b="1" dirty="0" smtClean="0">
                <a:solidFill>
                  <a:srgbClr val="FF0000"/>
                </a:solidFill>
                <a:ea typeface="Calibri"/>
                <a:cs typeface="Times New Roman"/>
              </a:rPr>
              <a:t>IMPORTANT!</a:t>
            </a:r>
            <a:r>
              <a:rPr lang="it-IT" sz="1400" b="1" dirty="0" smtClean="0">
                <a:solidFill>
                  <a:schemeClr val="tx2"/>
                </a:solidFill>
                <a:ea typeface="Calibri"/>
                <a:cs typeface="Times New Roman"/>
              </a:rPr>
              <a:t> </a:t>
            </a:r>
          </a:p>
          <a:p>
            <a:pPr lvl="0">
              <a:spcAft>
                <a:spcPts val="0"/>
              </a:spcAft>
            </a:pPr>
            <a:r>
              <a:rPr lang="it-IT" sz="1400" b="1" dirty="0" err="1">
                <a:solidFill>
                  <a:schemeClr val="tx2"/>
                </a:solidFill>
                <a:ea typeface="Calibri"/>
                <a:cs typeface="Times New Roman"/>
              </a:rPr>
              <a:t>I</a:t>
            </a:r>
            <a:r>
              <a:rPr lang="it-IT" sz="1400" b="1" dirty="0" err="1" smtClean="0">
                <a:solidFill>
                  <a:schemeClr val="tx2"/>
                </a:solidFill>
                <a:ea typeface="Calibri"/>
                <a:cs typeface="Times New Roman"/>
              </a:rPr>
              <a:t>f</a:t>
            </a:r>
            <a:r>
              <a:rPr lang="it-IT" sz="1400" b="1" dirty="0" smtClean="0">
                <a:solidFill>
                  <a:schemeClr val="tx2"/>
                </a:solidFill>
                <a:ea typeface="Calibri"/>
                <a:cs typeface="Times New Roman"/>
              </a:rPr>
              <a:t> </a:t>
            </a:r>
            <a:r>
              <a:rPr lang="it-IT" sz="1400" b="1" dirty="0" err="1" smtClean="0">
                <a:solidFill>
                  <a:schemeClr val="tx2"/>
                </a:solidFill>
                <a:ea typeface="Calibri"/>
                <a:cs typeface="Times New Roman"/>
              </a:rPr>
              <a:t>you</a:t>
            </a:r>
            <a:r>
              <a:rPr lang="it-IT" sz="1400" b="1" dirty="0" smtClean="0">
                <a:solidFill>
                  <a:schemeClr val="tx2"/>
                </a:solidFill>
                <a:ea typeface="Calibri"/>
                <a:cs typeface="Times New Roman"/>
              </a:rPr>
              <a:t> </a:t>
            </a:r>
            <a:r>
              <a:rPr lang="it-IT" sz="1400" b="1" dirty="0" err="1" smtClean="0">
                <a:solidFill>
                  <a:schemeClr val="tx2"/>
                </a:solidFill>
                <a:ea typeface="Calibri"/>
                <a:cs typeface="Times New Roman"/>
              </a:rPr>
              <a:t>already</a:t>
            </a:r>
            <a:r>
              <a:rPr lang="it-IT" sz="1400" b="1" dirty="0" smtClean="0">
                <a:solidFill>
                  <a:schemeClr val="tx2"/>
                </a:solidFill>
                <a:ea typeface="Calibri"/>
                <a:cs typeface="Times New Roman"/>
              </a:rPr>
              <a:t> </a:t>
            </a:r>
            <a:r>
              <a:rPr lang="it-IT" sz="1400" b="1" dirty="0" err="1" smtClean="0">
                <a:solidFill>
                  <a:schemeClr val="tx2"/>
                </a:solidFill>
                <a:ea typeface="Calibri"/>
                <a:cs typeface="Times New Roman"/>
              </a:rPr>
              <a:t>started</a:t>
            </a:r>
            <a:r>
              <a:rPr lang="it-IT" sz="1400" b="1" dirty="0" smtClean="0">
                <a:solidFill>
                  <a:schemeClr val="tx2"/>
                </a:solidFill>
                <a:ea typeface="Calibri"/>
                <a:cs typeface="Times New Roman"/>
              </a:rPr>
              <a:t> to create a </a:t>
            </a:r>
            <a:r>
              <a:rPr lang="it-IT" sz="1400" b="1" dirty="0" err="1">
                <a:solidFill>
                  <a:schemeClr val="tx2"/>
                </a:solidFill>
                <a:ea typeface="Calibri"/>
                <a:cs typeface="Times New Roman"/>
              </a:rPr>
              <a:t>P</a:t>
            </a:r>
            <a:r>
              <a:rPr lang="it-IT" sz="1400" b="1" dirty="0" err="1" smtClean="0">
                <a:solidFill>
                  <a:schemeClr val="tx2"/>
                </a:solidFill>
                <a:ea typeface="Calibri"/>
                <a:cs typeface="Times New Roman"/>
              </a:rPr>
              <a:t>rofile</a:t>
            </a:r>
            <a:r>
              <a:rPr lang="it-IT" sz="1400" b="1" dirty="0" smtClean="0">
                <a:solidFill>
                  <a:schemeClr val="tx2"/>
                </a:solidFill>
                <a:ea typeface="Calibri"/>
                <a:cs typeface="Times New Roman"/>
              </a:rPr>
              <a:t>, and </a:t>
            </a:r>
            <a:r>
              <a:rPr lang="it-IT" sz="1400" b="1" dirty="0" err="1" smtClean="0">
                <a:solidFill>
                  <a:schemeClr val="tx2"/>
                </a:solidFill>
                <a:ea typeface="Calibri"/>
                <a:cs typeface="Times New Roman"/>
              </a:rPr>
              <a:t>already</a:t>
            </a:r>
            <a:r>
              <a:rPr lang="it-IT" sz="1400" b="1" dirty="0" smtClean="0">
                <a:solidFill>
                  <a:schemeClr val="tx2"/>
                </a:solidFill>
                <a:ea typeface="Calibri"/>
                <a:cs typeface="Times New Roman"/>
              </a:rPr>
              <a:t> </a:t>
            </a:r>
            <a:r>
              <a:rPr lang="it-IT" sz="1400" b="1" dirty="0" err="1" smtClean="0">
                <a:solidFill>
                  <a:schemeClr val="tx2"/>
                </a:solidFill>
                <a:ea typeface="Calibri"/>
                <a:cs typeface="Times New Roman"/>
              </a:rPr>
              <a:t>have</a:t>
            </a:r>
            <a:r>
              <a:rPr lang="it-IT" sz="1400" b="1" dirty="0" smtClean="0">
                <a:solidFill>
                  <a:schemeClr val="tx2"/>
                </a:solidFill>
                <a:ea typeface="Calibri"/>
                <a:cs typeface="Times New Roman"/>
              </a:rPr>
              <a:t> an </a:t>
            </a:r>
            <a:r>
              <a:rPr lang="it-IT" sz="1400" b="1" dirty="0" err="1" smtClean="0">
                <a:solidFill>
                  <a:schemeClr val="tx2"/>
                </a:solidFill>
                <a:ea typeface="Calibri"/>
                <a:cs typeface="Times New Roman"/>
              </a:rPr>
              <a:t>appointment</a:t>
            </a:r>
            <a:r>
              <a:rPr lang="it-IT" sz="1400" b="1" dirty="0" smtClean="0">
                <a:solidFill>
                  <a:schemeClr val="tx2"/>
                </a:solidFill>
                <a:ea typeface="Calibri"/>
                <a:cs typeface="Times New Roman"/>
              </a:rPr>
              <a:t> with the </a:t>
            </a:r>
            <a:r>
              <a:rPr lang="it-IT" sz="1400" b="1" dirty="0" err="1" smtClean="0">
                <a:solidFill>
                  <a:schemeClr val="tx2"/>
                </a:solidFill>
                <a:ea typeface="Calibri"/>
                <a:cs typeface="Times New Roman"/>
              </a:rPr>
              <a:t>Employment</a:t>
            </a:r>
            <a:r>
              <a:rPr lang="it-IT" sz="1400" b="1" dirty="0" smtClean="0">
                <a:solidFill>
                  <a:schemeClr val="tx2"/>
                </a:solidFill>
                <a:ea typeface="Calibri"/>
                <a:cs typeface="Times New Roman"/>
              </a:rPr>
              <a:t> Centre or </a:t>
            </a:r>
            <a:r>
              <a:rPr lang="it-IT" sz="1400" b="1" dirty="0" err="1" smtClean="0">
                <a:solidFill>
                  <a:schemeClr val="tx2"/>
                </a:solidFill>
                <a:ea typeface="Calibri"/>
                <a:cs typeface="Times New Roman"/>
              </a:rPr>
              <a:t>you</a:t>
            </a:r>
            <a:r>
              <a:rPr lang="it-IT" sz="1400" b="1" dirty="0" smtClean="0">
                <a:solidFill>
                  <a:schemeClr val="tx2"/>
                </a:solidFill>
                <a:ea typeface="Calibri"/>
                <a:cs typeface="Times New Roman"/>
              </a:rPr>
              <a:t> are planning to </a:t>
            </a:r>
            <a:r>
              <a:rPr lang="it-IT" sz="1400" b="1" dirty="0" err="1" smtClean="0">
                <a:solidFill>
                  <a:schemeClr val="tx2"/>
                </a:solidFill>
                <a:ea typeface="Calibri"/>
                <a:cs typeface="Times New Roman"/>
              </a:rPr>
              <a:t>make</a:t>
            </a:r>
            <a:r>
              <a:rPr lang="it-IT" sz="1400" b="1" dirty="0" smtClean="0">
                <a:solidFill>
                  <a:schemeClr val="tx2"/>
                </a:solidFill>
                <a:ea typeface="Calibri"/>
                <a:cs typeface="Times New Roman"/>
              </a:rPr>
              <a:t> </a:t>
            </a:r>
            <a:r>
              <a:rPr lang="it-IT" sz="1400" b="1" dirty="0" err="1" smtClean="0">
                <a:solidFill>
                  <a:schemeClr val="tx2"/>
                </a:solidFill>
                <a:ea typeface="Calibri"/>
                <a:cs typeface="Times New Roman"/>
              </a:rPr>
              <a:t>it</a:t>
            </a:r>
            <a:r>
              <a:rPr lang="it-IT" sz="1400" b="1" dirty="0" smtClean="0">
                <a:solidFill>
                  <a:schemeClr val="tx2"/>
                </a:solidFill>
                <a:ea typeface="Calibri"/>
                <a:cs typeface="Times New Roman"/>
              </a:rPr>
              <a:t>, </a:t>
            </a:r>
            <a:r>
              <a:rPr lang="it-IT" sz="1400" b="1" dirty="0" err="1" smtClean="0">
                <a:solidFill>
                  <a:schemeClr val="tx2"/>
                </a:solidFill>
                <a:ea typeface="Calibri"/>
                <a:cs typeface="Times New Roman"/>
              </a:rPr>
              <a:t>please</a:t>
            </a:r>
            <a:r>
              <a:rPr lang="it-IT" sz="1400" b="1" dirty="0" smtClean="0">
                <a:solidFill>
                  <a:schemeClr val="tx2"/>
                </a:solidFill>
                <a:ea typeface="Calibri"/>
                <a:cs typeface="Times New Roman"/>
              </a:rPr>
              <a:t> </a:t>
            </a:r>
            <a:r>
              <a:rPr lang="it-IT" sz="1400" b="1" dirty="0" err="1" smtClean="0">
                <a:solidFill>
                  <a:schemeClr val="tx2"/>
                </a:solidFill>
                <a:ea typeface="Calibri"/>
                <a:cs typeface="Times New Roman"/>
              </a:rPr>
              <a:t>send</a:t>
            </a:r>
            <a:r>
              <a:rPr lang="it-IT" sz="1400" b="1" dirty="0" smtClean="0">
                <a:solidFill>
                  <a:schemeClr val="tx2"/>
                </a:solidFill>
                <a:ea typeface="Calibri"/>
                <a:cs typeface="Times New Roman"/>
              </a:rPr>
              <a:t> </a:t>
            </a:r>
            <a:r>
              <a:rPr lang="it-IT" sz="1400" b="1" dirty="0" err="1" smtClean="0">
                <a:solidFill>
                  <a:schemeClr val="tx2"/>
                </a:solidFill>
                <a:ea typeface="Calibri"/>
                <a:cs typeface="Times New Roman"/>
              </a:rPr>
              <a:t>your</a:t>
            </a:r>
            <a:r>
              <a:rPr lang="it-IT" sz="1400" b="1" dirty="0" smtClean="0">
                <a:solidFill>
                  <a:schemeClr val="tx2"/>
                </a:solidFill>
                <a:ea typeface="Calibri"/>
                <a:cs typeface="Times New Roman"/>
              </a:rPr>
              <a:t> </a:t>
            </a:r>
            <a:r>
              <a:rPr lang="it-IT" sz="1400" b="1" dirty="0" err="1" smtClean="0">
                <a:solidFill>
                  <a:schemeClr val="tx2"/>
                </a:solidFill>
                <a:ea typeface="Calibri"/>
                <a:cs typeface="Times New Roman"/>
              </a:rPr>
              <a:t>Profile</a:t>
            </a:r>
            <a:r>
              <a:rPr lang="it-IT" sz="1400" b="1" dirty="0" smtClean="0">
                <a:solidFill>
                  <a:schemeClr val="tx2"/>
                </a:solidFill>
                <a:ea typeface="Calibri"/>
                <a:cs typeface="Times New Roman"/>
              </a:rPr>
              <a:t> </a:t>
            </a:r>
            <a:r>
              <a:rPr lang="it-IT" sz="1400" b="1" dirty="0" err="1" smtClean="0">
                <a:solidFill>
                  <a:schemeClr val="tx2"/>
                </a:solidFill>
                <a:ea typeface="Calibri"/>
                <a:cs typeface="Times New Roman"/>
              </a:rPr>
              <a:t>also</a:t>
            </a:r>
            <a:r>
              <a:rPr lang="it-IT" sz="1400" b="1" dirty="0" smtClean="0">
                <a:solidFill>
                  <a:schemeClr val="tx2"/>
                </a:solidFill>
                <a:ea typeface="Calibri"/>
                <a:cs typeface="Times New Roman"/>
              </a:rPr>
              <a:t> to </a:t>
            </a:r>
            <a:r>
              <a:rPr lang="it-IT" sz="1400" b="1" dirty="0" smtClean="0">
                <a:solidFill>
                  <a:schemeClr val="tx2"/>
                </a:solidFill>
                <a:ea typeface="Calibri"/>
                <a:cs typeface="Times New Roman"/>
                <a:hlinkClick r:id="rId3"/>
              </a:rPr>
              <a:t>emergenzaucrainacpi@regione.fvg.it</a:t>
            </a:r>
            <a:endParaRPr lang="it-IT" sz="1400" b="1" dirty="0">
              <a:solidFill>
                <a:schemeClr val="tx2"/>
              </a:solidFill>
              <a:ea typeface="Calibri"/>
              <a:cs typeface="Times New Roman"/>
            </a:endParaRPr>
          </a:p>
          <a:p>
            <a:pPr lvl="0">
              <a:spcAft>
                <a:spcPts val="0"/>
              </a:spcAft>
            </a:pPr>
            <a:endParaRPr lang="it-IT" sz="1400" b="1" dirty="0" smtClean="0">
              <a:solidFill>
                <a:schemeClr val="tx2"/>
              </a:solidFill>
              <a:ea typeface="Calibri"/>
              <a:cs typeface="Times New Roman"/>
            </a:endParaRPr>
          </a:p>
          <a:p>
            <a:pPr lvl="0">
              <a:spcAft>
                <a:spcPts val="0"/>
              </a:spcAft>
            </a:pPr>
            <a:r>
              <a:rPr lang="it-IT" sz="1400" b="1" dirty="0" smtClean="0">
                <a:solidFill>
                  <a:schemeClr val="tx2"/>
                </a:solidFill>
                <a:ea typeface="Calibri"/>
                <a:cs typeface="Times New Roman"/>
              </a:rPr>
              <a:t> </a:t>
            </a:r>
          </a:p>
          <a:p>
            <a:pPr lvl="0">
              <a:spcAft>
                <a:spcPts val="0"/>
              </a:spcAft>
            </a:pPr>
            <a:endParaRPr lang="it-IT" sz="1600" b="1" dirty="0" smtClean="0">
              <a:solidFill>
                <a:schemeClr val="tx2"/>
              </a:solidFill>
              <a:ea typeface="Calibri"/>
              <a:cs typeface="Times New Roman"/>
            </a:endParaRPr>
          </a:p>
        </p:txBody>
      </p:sp>
      <p:pic>
        <p:nvPicPr>
          <p:cNvPr id="16" name="Immagine 15"/>
          <p:cNvPicPr/>
          <p:nvPr/>
        </p:nvPicPr>
        <p:blipFill rotWithShape="1">
          <a:blip r:embed="rId4"/>
          <a:srcRect l="25524" t="21859" r="27007" b="11732"/>
          <a:stretch/>
        </p:blipFill>
        <p:spPr bwMode="auto">
          <a:xfrm>
            <a:off x="116310" y="1112203"/>
            <a:ext cx="5845051" cy="4671392"/>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17" name="Ovale 16"/>
          <p:cNvSpPr/>
          <p:nvPr/>
        </p:nvSpPr>
        <p:spPr>
          <a:xfrm>
            <a:off x="150640" y="3789040"/>
            <a:ext cx="1656184" cy="172819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Casella di testo 2">
            <a:extLst>
              <a:ext uri="{FF2B5EF4-FFF2-40B4-BE49-F238E27FC236}">
                <a16:creationId xmlns:a16="http://schemas.microsoft.com/office/drawing/2014/main" id="{1E46D0B2-1E89-9E87-688E-9CDEAB45A276}"/>
              </a:ext>
            </a:extLst>
          </p:cNvPr>
          <p:cNvSpPr txBox="1">
            <a:spLocks noChangeArrowheads="1"/>
          </p:cNvSpPr>
          <p:nvPr/>
        </p:nvSpPr>
        <p:spPr bwMode="auto">
          <a:xfrm>
            <a:off x="3656137" y="6139913"/>
            <a:ext cx="5472608" cy="432048"/>
          </a:xfrm>
          <a:prstGeom prst="rect">
            <a:avLst/>
          </a:prstGeom>
          <a:noFill/>
          <a:ln w="9525">
            <a:noFill/>
            <a:miter lim="800000"/>
            <a:headEnd/>
            <a:tailEnd/>
          </a:ln>
        </p:spPr>
        <p:txBody>
          <a:bodyPr rot="0" vert="horz" wrap="square" lIns="91440" tIns="45720" rIns="91440" bIns="45720" anchor="t" anchorCtr="0">
            <a:noAutofit/>
          </a:bodyPr>
          <a:lstStyle/>
          <a:p>
            <a:pPr lvl="0" algn="just">
              <a:spcAft>
                <a:spcPts val="0"/>
              </a:spcAft>
            </a:pPr>
            <a:r>
              <a:rPr lang="it-IT" sz="1400" b="1" dirty="0" smtClean="0">
                <a:solidFill>
                  <a:schemeClr val="tx2"/>
                </a:solidFill>
                <a:ea typeface="Calibri"/>
                <a:cs typeface="Times New Roman"/>
              </a:rPr>
              <a:t>The </a:t>
            </a:r>
            <a:r>
              <a:rPr lang="it-IT" sz="1400" b="1" dirty="0" err="1" smtClean="0">
                <a:solidFill>
                  <a:schemeClr val="tx2"/>
                </a:solidFill>
                <a:ea typeface="Calibri"/>
                <a:cs typeface="Times New Roman"/>
              </a:rPr>
              <a:t>Employment</a:t>
            </a:r>
            <a:r>
              <a:rPr lang="it-IT" sz="1400" b="1" dirty="0" smtClean="0">
                <a:solidFill>
                  <a:schemeClr val="tx2"/>
                </a:solidFill>
                <a:ea typeface="Calibri"/>
                <a:cs typeface="Times New Roman"/>
              </a:rPr>
              <a:t> Centres </a:t>
            </a:r>
            <a:r>
              <a:rPr lang="it-IT" sz="1400" b="1" dirty="0" err="1" smtClean="0">
                <a:solidFill>
                  <a:schemeClr val="tx2"/>
                </a:solidFill>
                <a:ea typeface="Calibri"/>
                <a:cs typeface="Times New Roman"/>
              </a:rPr>
              <a:t>operators</a:t>
            </a:r>
            <a:r>
              <a:rPr lang="it-IT" sz="1400" b="1" dirty="0" smtClean="0">
                <a:solidFill>
                  <a:schemeClr val="tx2"/>
                </a:solidFill>
                <a:ea typeface="Calibri"/>
                <a:cs typeface="Times New Roman"/>
              </a:rPr>
              <a:t> </a:t>
            </a:r>
            <a:r>
              <a:rPr lang="it-IT" sz="1400" b="1" dirty="0" err="1" smtClean="0">
                <a:solidFill>
                  <a:schemeClr val="tx2"/>
                </a:solidFill>
                <a:ea typeface="Calibri"/>
                <a:cs typeface="Times New Roman"/>
              </a:rPr>
              <a:t>will</a:t>
            </a:r>
            <a:r>
              <a:rPr lang="it-IT" sz="1400" b="1" dirty="0" smtClean="0">
                <a:solidFill>
                  <a:schemeClr val="tx2"/>
                </a:solidFill>
                <a:ea typeface="Calibri"/>
                <a:cs typeface="Times New Roman"/>
              </a:rPr>
              <a:t> be </a:t>
            </a:r>
            <a:r>
              <a:rPr lang="it-IT" sz="1400" b="1" dirty="0" err="1" smtClean="0">
                <a:solidFill>
                  <a:schemeClr val="tx2"/>
                </a:solidFill>
                <a:ea typeface="Calibri"/>
                <a:cs typeface="Times New Roman"/>
              </a:rPr>
              <a:t>able</a:t>
            </a:r>
            <a:r>
              <a:rPr lang="it-IT" sz="1400" b="1" dirty="0" smtClean="0">
                <a:solidFill>
                  <a:schemeClr val="tx2"/>
                </a:solidFill>
                <a:ea typeface="Calibri"/>
                <a:cs typeface="Times New Roman"/>
              </a:rPr>
              <a:t> to </a:t>
            </a:r>
            <a:r>
              <a:rPr lang="it-IT" sz="1400" b="1" dirty="0" err="1" smtClean="0">
                <a:solidFill>
                  <a:schemeClr val="tx2"/>
                </a:solidFill>
                <a:ea typeface="Calibri"/>
                <a:cs typeface="Times New Roman"/>
              </a:rPr>
              <a:t>recover</a:t>
            </a:r>
            <a:r>
              <a:rPr lang="it-IT" sz="1400" b="1" dirty="0" smtClean="0">
                <a:solidFill>
                  <a:schemeClr val="tx2"/>
                </a:solidFill>
                <a:ea typeface="Calibri"/>
                <a:cs typeface="Times New Roman"/>
              </a:rPr>
              <a:t> </a:t>
            </a:r>
            <a:r>
              <a:rPr lang="it-IT" sz="1400" b="1" dirty="0" err="1" smtClean="0">
                <a:solidFill>
                  <a:schemeClr val="tx2"/>
                </a:solidFill>
                <a:ea typeface="Calibri"/>
                <a:cs typeface="Times New Roman"/>
              </a:rPr>
              <a:t>it</a:t>
            </a:r>
            <a:r>
              <a:rPr lang="it-IT" sz="1400" b="1" dirty="0" smtClean="0">
                <a:solidFill>
                  <a:schemeClr val="tx2"/>
                </a:solidFill>
                <a:ea typeface="Calibri"/>
                <a:cs typeface="Times New Roman"/>
              </a:rPr>
              <a:t> and complete the information </a:t>
            </a:r>
            <a:r>
              <a:rPr lang="it-IT" sz="1400" b="1" dirty="0" err="1" smtClean="0">
                <a:solidFill>
                  <a:schemeClr val="tx2"/>
                </a:solidFill>
                <a:ea typeface="Calibri"/>
                <a:cs typeface="Times New Roman"/>
              </a:rPr>
              <a:t>during</a:t>
            </a:r>
            <a:r>
              <a:rPr lang="it-IT" sz="1400" b="1" dirty="0" smtClean="0">
                <a:solidFill>
                  <a:schemeClr val="tx2"/>
                </a:solidFill>
                <a:ea typeface="Calibri"/>
                <a:cs typeface="Times New Roman"/>
              </a:rPr>
              <a:t> the </a:t>
            </a:r>
            <a:r>
              <a:rPr lang="it-IT" sz="1400" b="1" dirty="0" err="1" smtClean="0">
                <a:solidFill>
                  <a:schemeClr val="tx2"/>
                </a:solidFill>
                <a:ea typeface="Calibri"/>
                <a:cs typeface="Times New Roman"/>
              </a:rPr>
              <a:t>individual</a:t>
            </a:r>
            <a:r>
              <a:rPr lang="it-IT" sz="1400" b="1" dirty="0" smtClean="0">
                <a:solidFill>
                  <a:schemeClr val="tx2"/>
                </a:solidFill>
                <a:ea typeface="Calibri"/>
                <a:cs typeface="Times New Roman"/>
              </a:rPr>
              <a:t> </a:t>
            </a:r>
            <a:r>
              <a:rPr lang="it-IT" sz="1400" b="1" dirty="0" err="1" smtClean="0">
                <a:solidFill>
                  <a:schemeClr val="tx2"/>
                </a:solidFill>
                <a:ea typeface="Calibri"/>
                <a:cs typeface="Times New Roman"/>
              </a:rPr>
              <a:t>assessment</a:t>
            </a:r>
            <a:r>
              <a:rPr lang="it-IT" sz="1400" b="1" dirty="0" smtClean="0">
                <a:solidFill>
                  <a:schemeClr val="tx2"/>
                </a:solidFill>
                <a:ea typeface="Calibri"/>
                <a:cs typeface="Times New Roman"/>
              </a:rPr>
              <a:t>/</a:t>
            </a:r>
            <a:r>
              <a:rPr lang="it-IT" sz="1400" b="1" dirty="0" err="1" smtClean="0">
                <a:solidFill>
                  <a:schemeClr val="tx2"/>
                </a:solidFill>
                <a:ea typeface="Calibri"/>
                <a:cs typeface="Times New Roman"/>
              </a:rPr>
              <a:t>interview</a:t>
            </a:r>
            <a:endParaRPr lang="it-IT" sz="1400" b="1" dirty="0" smtClean="0">
              <a:solidFill>
                <a:srgbClr val="00B050"/>
              </a:solidFill>
              <a:ea typeface="Calibri"/>
              <a:cs typeface="Times New Roman"/>
            </a:endParaRPr>
          </a:p>
          <a:p>
            <a:pPr marL="342900" lvl="0" indent="-342900" algn="just">
              <a:spcAft>
                <a:spcPts val="0"/>
              </a:spcAft>
              <a:buAutoNum type="arabicParenR"/>
            </a:pPr>
            <a:endParaRPr lang="it-IT" sz="1400" b="1" dirty="0" smtClean="0">
              <a:solidFill>
                <a:schemeClr val="tx2"/>
              </a:solidFill>
              <a:ea typeface="Calibri"/>
              <a:cs typeface="Times New Roman"/>
            </a:endParaRPr>
          </a:p>
        </p:txBody>
      </p:sp>
      <p:sp>
        <p:nvSpPr>
          <p:cNvPr id="22" name="Ovale 21"/>
          <p:cNvSpPr/>
          <p:nvPr/>
        </p:nvSpPr>
        <p:spPr>
          <a:xfrm>
            <a:off x="323528" y="3284984"/>
            <a:ext cx="2160240" cy="504056"/>
          </a:xfrm>
          <a:prstGeom prst="ellipse">
            <a:avLst/>
          </a:prstGeom>
          <a:noFill/>
          <a:ln>
            <a:solidFill>
              <a:srgbClr val="CF35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1502773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uppo 24">
            <a:extLst>
              <a:ext uri="{FF2B5EF4-FFF2-40B4-BE49-F238E27FC236}">
                <a16:creationId xmlns:a16="http://schemas.microsoft.com/office/drawing/2014/main" id="{E0EA41CD-E9CA-334E-B669-DC14E383D942}"/>
              </a:ext>
            </a:extLst>
          </p:cNvPr>
          <p:cNvGrpSpPr/>
          <p:nvPr/>
        </p:nvGrpSpPr>
        <p:grpSpPr>
          <a:xfrm>
            <a:off x="116462" y="6431874"/>
            <a:ext cx="3216399" cy="381502"/>
            <a:chOff x="-9937" y="6052929"/>
            <a:chExt cx="6474089" cy="805070"/>
          </a:xfrm>
        </p:grpSpPr>
        <p:sp>
          <p:nvSpPr>
            <p:cNvPr id="29" name="Rettangolo 28">
              <a:extLst>
                <a:ext uri="{FF2B5EF4-FFF2-40B4-BE49-F238E27FC236}">
                  <a16:creationId xmlns:a16="http://schemas.microsoft.com/office/drawing/2014/main" id="{D1F4463D-DA59-254E-B183-D282A4597AFC}"/>
                </a:ext>
              </a:extLst>
            </p:cNvPr>
            <p:cNvSpPr/>
            <p:nvPr/>
          </p:nvSpPr>
          <p:spPr>
            <a:xfrm>
              <a:off x="-9937"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300"/>
            </a:p>
          </p:txBody>
        </p:sp>
        <p:sp>
          <p:nvSpPr>
            <p:cNvPr id="30" name="Rettangolo 29">
              <a:extLst>
                <a:ext uri="{FF2B5EF4-FFF2-40B4-BE49-F238E27FC236}">
                  <a16:creationId xmlns:a16="http://schemas.microsoft.com/office/drawing/2014/main" id="{E4ADDAA7-7242-E34A-8EB6-0BE9313FC348}"/>
                </a:ext>
              </a:extLst>
            </p:cNvPr>
            <p:cNvSpPr/>
            <p:nvPr/>
          </p:nvSpPr>
          <p:spPr>
            <a:xfrm>
              <a:off x="327993"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300"/>
            </a:p>
          </p:txBody>
        </p:sp>
        <p:sp>
          <p:nvSpPr>
            <p:cNvPr id="31" name="Rettangolo 30">
              <a:extLst>
                <a:ext uri="{FF2B5EF4-FFF2-40B4-BE49-F238E27FC236}">
                  <a16:creationId xmlns:a16="http://schemas.microsoft.com/office/drawing/2014/main" id="{9869BD4F-9AF0-B542-903D-47C39181B9A4}"/>
                </a:ext>
              </a:extLst>
            </p:cNvPr>
            <p:cNvSpPr/>
            <p:nvPr/>
          </p:nvSpPr>
          <p:spPr>
            <a:xfrm>
              <a:off x="685802"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300"/>
            </a:p>
          </p:txBody>
        </p:sp>
        <p:sp>
          <p:nvSpPr>
            <p:cNvPr id="32" name="Rettangolo 31">
              <a:extLst>
                <a:ext uri="{FF2B5EF4-FFF2-40B4-BE49-F238E27FC236}">
                  <a16:creationId xmlns:a16="http://schemas.microsoft.com/office/drawing/2014/main" id="{873BC80D-5AB7-094A-B05E-0CCDA87F9369}"/>
                </a:ext>
              </a:extLst>
            </p:cNvPr>
            <p:cNvSpPr/>
            <p:nvPr/>
          </p:nvSpPr>
          <p:spPr>
            <a:xfrm>
              <a:off x="1033672"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300"/>
            </a:p>
          </p:txBody>
        </p:sp>
        <p:sp>
          <p:nvSpPr>
            <p:cNvPr id="33" name="Rettangolo 32">
              <a:extLst>
                <a:ext uri="{FF2B5EF4-FFF2-40B4-BE49-F238E27FC236}">
                  <a16:creationId xmlns:a16="http://schemas.microsoft.com/office/drawing/2014/main" id="{2E59B0C2-F47C-DE4B-84E1-623F11FC4A01}"/>
                </a:ext>
              </a:extLst>
            </p:cNvPr>
            <p:cNvSpPr/>
            <p:nvPr/>
          </p:nvSpPr>
          <p:spPr>
            <a:xfrm>
              <a:off x="1381541"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300"/>
            </a:p>
          </p:txBody>
        </p:sp>
        <p:sp>
          <p:nvSpPr>
            <p:cNvPr id="34" name="Rettangolo 33">
              <a:extLst>
                <a:ext uri="{FF2B5EF4-FFF2-40B4-BE49-F238E27FC236}">
                  <a16:creationId xmlns:a16="http://schemas.microsoft.com/office/drawing/2014/main" id="{2E28A166-BA73-4B44-9D96-E14A751D3119}"/>
                </a:ext>
              </a:extLst>
            </p:cNvPr>
            <p:cNvSpPr/>
            <p:nvPr/>
          </p:nvSpPr>
          <p:spPr>
            <a:xfrm>
              <a:off x="1739350"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300"/>
            </a:p>
          </p:txBody>
        </p:sp>
        <p:sp>
          <p:nvSpPr>
            <p:cNvPr id="35" name="Rettangolo 34">
              <a:extLst>
                <a:ext uri="{FF2B5EF4-FFF2-40B4-BE49-F238E27FC236}">
                  <a16:creationId xmlns:a16="http://schemas.microsoft.com/office/drawing/2014/main" id="{D59E4258-754D-BD48-9142-0798A1F56B80}"/>
                </a:ext>
              </a:extLst>
            </p:cNvPr>
            <p:cNvSpPr/>
            <p:nvPr/>
          </p:nvSpPr>
          <p:spPr>
            <a:xfrm>
              <a:off x="2087220"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300"/>
            </a:p>
          </p:txBody>
        </p:sp>
        <p:sp>
          <p:nvSpPr>
            <p:cNvPr id="36" name="Rettangolo 35">
              <a:extLst>
                <a:ext uri="{FF2B5EF4-FFF2-40B4-BE49-F238E27FC236}">
                  <a16:creationId xmlns:a16="http://schemas.microsoft.com/office/drawing/2014/main" id="{06E268A0-71CA-AB45-9C95-45BF6E93F42A}"/>
                </a:ext>
              </a:extLst>
            </p:cNvPr>
            <p:cNvSpPr/>
            <p:nvPr/>
          </p:nvSpPr>
          <p:spPr>
            <a:xfrm>
              <a:off x="2425150"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300"/>
            </a:p>
          </p:txBody>
        </p:sp>
        <p:sp>
          <p:nvSpPr>
            <p:cNvPr id="37" name="Rettangolo 36">
              <a:extLst>
                <a:ext uri="{FF2B5EF4-FFF2-40B4-BE49-F238E27FC236}">
                  <a16:creationId xmlns:a16="http://schemas.microsoft.com/office/drawing/2014/main" id="{5E367434-DD1E-ED49-BA97-83457EFD2369}"/>
                </a:ext>
              </a:extLst>
            </p:cNvPr>
            <p:cNvSpPr/>
            <p:nvPr/>
          </p:nvSpPr>
          <p:spPr>
            <a:xfrm>
              <a:off x="2782959"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300"/>
            </a:p>
          </p:txBody>
        </p:sp>
        <p:sp>
          <p:nvSpPr>
            <p:cNvPr id="38" name="Rettangolo 37">
              <a:extLst>
                <a:ext uri="{FF2B5EF4-FFF2-40B4-BE49-F238E27FC236}">
                  <a16:creationId xmlns:a16="http://schemas.microsoft.com/office/drawing/2014/main" id="{4A69D656-4A80-8545-B273-0BCFED9A1A20}"/>
                </a:ext>
              </a:extLst>
            </p:cNvPr>
            <p:cNvSpPr/>
            <p:nvPr/>
          </p:nvSpPr>
          <p:spPr>
            <a:xfrm>
              <a:off x="3130829"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300"/>
            </a:p>
          </p:txBody>
        </p:sp>
        <p:pic>
          <p:nvPicPr>
            <p:cNvPr id="39" name="Immagine 38">
              <a:extLst>
                <a:ext uri="{FF2B5EF4-FFF2-40B4-BE49-F238E27FC236}">
                  <a16:creationId xmlns:a16="http://schemas.microsoft.com/office/drawing/2014/main" id="{8A539EA5-6D14-E14B-BC7D-B37F276DF7E6}"/>
                </a:ext>
              </a:extLst>
            </p:cNvPr>
            <p:cNvPicPr>
              <a:picLocks noChangeAspect="1"/>
            </p:cNvPicPr>
            <p:nvPr/>
          </p:nvPicPr>
          <p:blipFill rotWithShape="1">
            <a:blip r:embed="rId3"/>
            <a:srcRect b="33079"/>
            <a:stretch/>
          </p:blipFill>
          <p:spPr>
            <a:xfrm>
              <a:off x="3478699" y="6052929"/>
              <a:ext cx="2985453" cy="745436"/>
            </a:xfrm>
            <a:prstGeom prst="rect">
              <a:avLst/>
            </a:prstGeom>
          </p:spPr>
        </p:pic>
      </p:grpSp>
      <p:sp>
        <p:nvSpPr>
          <p:cNvPr id="16" name="Title 1"/>
          <p:cNvSpPr txBox="1">
            <a:spLocks/>
          </p:cNvSpPr>
          <p:nvPr/>
        </p:nvSpPr>
        <p:spPr>
          <a:xfrm>
            <a:off x="1248015" y="1689657"/>
            <a:ext cx="7268680" cy="1062197"/>
          </a:xfrm>
          <a:prstGeom prst="rect">
            <a:avLst/>
          </a:prstGeom>
          <a:noFill/>
          <a:ln>
            <a:solidFill>
              <a:schemeClr val="accent1"/>
            </a:solidFill>
          </a:ln>
          <a:effectLst>
            <a:outerShdw blurRad="50800" dist="38100" dir="2700000" algn="tl" rotWithShape="0">
              <a:prstClr val="black">
                <a:alpha val="40000"/>
              </a:prstClr>
            </a:outerShdw>
          </a:effectLst>
        </p:spPr>
        <p:txBody>
          <a:bodyPr vert="horz" lIns="68580" tIns="34290" rIns="68580" bIns="34290" rtlCol="0" anchor="b">
            <a:noAutofit/>
          </a:bodyPr>
          <a:lstStyle>
            <a:lvl1pPr algn="ctr" defTabSz="914400" rtl="0" eaLnBrk="1" latinLnBrk="0" hangingPunct="1">
              <a:spcBef>
                <a:spcPct val="0"/>
              </a:spcBef>
              <a:buNone/>
              <a:defRPr sz="6000" kern="1200">
                <a:solidFill>
                  <a:schemeClr val="tx1"/>
                </a:solidFill>
                <a:latin typeface="+mj-lt"/>
                <a:ea typeface="+mj-ea"/>
                <a:cs typeface="+mj-cs"/>
              </a:defRPr>
            </a:lvl1pPr>
          </a:lstStyle>
          <a:p>
            <a:pPr>
              <a:lnSpc>
                <a:spcPts val="3000"/>
              </a:lnSpc>
            </a:pPr>
            <a:r>
              <a:rPr lang="en-US" sz="3000" b="1" cap="all" dirty="0">
                <a:solidFill>
                  <a:schemeClr val="accent1">
                    <a:lumMod val="40000"/>
                    <a:lumOff val="60000"/>
                  </a:schemeClr>
                </a:solidFill>
                <a:effectLst>
                  <a:outerShdw blurRad="38100" dist="38100" dir="2700000" algn="tl">
                    <a:srgbClr val="000000">
                      <a:alpha val="43137"/>
                    </a:srgbClr>
                  </a:outerShdw>
                </a:effectLst>
                <a:latin typeface="DecimaWE Rg" panose="02000000000000000000" pitchFamily="2" charset="0"/>
              </a:rPr>
              <a:t>THE HEALTH AND MEDICAL PROFESSIONS: </a:t>
            </a:r>
          </a:p>
          <a:p>
            <a:pPr>
              <a:lnSpc>
                <a:spcPts val="3000"/>
              </a:lnSpc>
            </a:pPr>
            <a:r>
              <a:rPr lang="it-IT" sz="3000" b="1" cap="all" dirty="0">
                <a:latin typeface="DecimaWE Rg" panose="02000000000000000000" pitchFamily="2" charset="0"/>
              </a:rPr>
              <a:t>EQPR</a:t>
            </a:r>
          </a:p>
        </p:txBody>
      </p:sp>
      <p:pic>
        <p:nvPicPr>
          <p:cNvPr id="27" name="Immagine 26"/>
          <p:cNvPicPr/>
          <p:nvPr/>
        </p:nvPicPr>
        <p:blipFill rotWithShape="1">
          <a:blip r:embed="rId4"/>
          <a:srcRect l="56028" t="32761" r="32891" b="49751"/>
          <a:stretch/>
        </p:blipFill>
        <p:spPr bwMode="auto">
          <a:xfrm>
            <a:off x="10931" y="101387"/>
            <a:ext cx="1248014" cy="1059218"/>
          </a:xfrm>
          <a:prstGeom prst="rect">
            <a:avLst/>
          </a:prstGeom>
          <a:ln>
            <a:noFill/>
          </a:ln>
          <a:extLst>
            <a:ext uri="{53640926-AAD7-44D8-BBD7-CCE9431645EC}">
              <a14:shadowObscured xmlns:a14="http://schemas.microsoft.com/office/drawing/2010/main"/>
            </a:ext>
          </a:extLst>
        </p:spPr>
      </p:pic>
      <p:sp>
        <p:nvSpPr>
          <p:cNvPr id="28" name="Rettangolo 27"/>
          <p:cNvSpPr/>
          <p:nvPr/>
        </p:nvSpPr>
        <p:spPr>
          <a:xfrm>
            <a:off x="2186138" y="6293854"/>
            <a:ext cx="6858000" cy="477054"/>
          </a:xfrm>
          <a:prstGeom prst="rect">
            <a:avLst/>
          </a:prstGeom>
        </p:spPr>
        <p:txBody>
          <a:bodyPr wrap="square">
            <a:spAutoFit/>
          </a:bodyPr>
          <a:lstStyle/>
          <a:p>
            <a:pPr algn="r">
              <a:lnSpc>
                <a:spcPts val="1500"/>
              </a:lnSpc>
            </a:pPr>
            <a:r>
              <a:rPr lang="it-IT" sz="1050" dirty="0">
                <a:solidFill>
                  <a:schemeClr val="tx2">
                    <a:lumMod val="60000"/>
                    <a:lumOff val="40000"/>
                  </a:schemeClr>
                </a:solidFill>
              </a:rPr>
              <a:t>Direzione centrale lavoro, </a:t>
            </a:r>
          </a:p>
          <a:p>
            <a:pPr algn="r">
              <a:lnSpc>
                <a:spcPts val="1500"/>
              </a:lnSpc>
            </a:pPr>
            <a:r>
              <a:rPr lang="it-IT" sz="1050" dirty="0">
                <a:solidFill>
                  <a:schemeClr val="tx2">
                    <a:lumMod val="60000"/>
                    <a:lumOff val="40000"/>
                  </a:schemeClr>
                </a:solidFill>
              </a:rPr>
              <a:t>formazione, istruzione e famiglia</a:t>
            </a:r>
          </a:p>
        </p:txBody>
      </p:sp>
      <p:grpSp>
        <p:nvGrpSpPr>
          <p:cNvPr id="12" name="Gruppo 11"/>
          <p:cNvGrpSpPr/>
          <p:nvPr/>
        </p:nvGrpSpPr>
        <p:grpSpPr>
          <a:xfrm>
            <a:off x="1229415" y="4047506"/>
            <a:ext cx="6626817" cy="622038"/>
            <a:chOff x="699177" y="4108396"/>
            <a:chExt cx="8835756" cy="829384"/>
          </a:xfrm>
        </p:grpSpPr>
        <p:pic>
          <p:nvPicPr>
            <p:cNvPr id="42" name="Immagine 41"/>
            <p:cNvPicPr/>
            <p:nvPr/>
          </p:nvPicPr>
          <p:blipFill rotWithShape="1">
            <a:blip r:embed="rId5"/>
            <a:srcRect l="40465" t="31277" r="36303" b="60307"/>
            <a:stretch/>
          </p:blipFill>
          <p:spPr bwMode="auto">
            <a:xfrm>
              <a:off x="699177" y="4108396"/>
              <a:ext cx="3113542" cy="524168"/>
            </a:xfrm>
            <a:prstGeom prst="rect">
              <a:avLst/>
            </a:prstGeom>
            <a:ln>
              <a:noFill/>
            </a:ln>
            <a:extLst>
              <a:ext uri="{53640926-AAD7-44D8-BBD7-CCE9431645EC}">
                <a14:shadowObscured xmlns:a14="http://schemas.microsoft.com/office/drawing/2010/main"/>
              </a:ext>
            </a:extLst>
          </p:spPr>
        </p:pic>
        <p:pic>
          <p:nvPicPr>
            <p:cNvPr id="43" name="Immagine 42"/>
            <p:cNvPicPr/>
            <p:nvPr/>
          </p:nvPicPr>
          <p:blipFill rotWithShape="1">
            <a:blip r:embed="rId5"/>
            <a:srcRect l="65450" t="31433" r="26923" b="58670"/>
            <a:stretch/>
          </p:blipFill>
          <p:spPr bwMode="auto">
            <a:xfrm>
              <a:off x="3871469" y="4196740"/>
              <a:ext cx="1022182" cy="741040"/>
            </a:xfrm>
            <a:prstGeom prst="rect">
              <a:avLst/>
            </a:prstGeom>
            <a:ln>
              <a:noFill/>
            </a:ln>
            <a:extLst>
              <a:ext uri="{53640926-AAD7-44D8-BBD7-CCE9431645EC}">
                <a14:shadowObscured xmlns:a14="http://schemas.microsoft.com/office/drawing/2010/main"/>
              </a:ext>
            </a:extLst>
          </p:spPr>
        </p:pic>
        <p:pic>
          <p:nvPicPr>
            <p:cNvPr id="44" name="Immagine 43"/>
            <p:cNvPicPr/>
            <p:nvPr/>
          </p:nvPicPr>
          <p:blipFill rotWithShape="1">
            <a:blip r:embed="rId5"/>
            <a:srcRect l="40465" t="41252" r="37267" b="50877"/>
            <a:stretch/>
          </p:blipFill>
          <p:spPr bwMode="auto">
            <a:xfrm>
              <a:off x="4893651" y="4185884"/>
              <a:ext cx="2984301" cy="490194"/>
            </a:xfrm>
            <a:prstGeom prst="rect">
              <a:avLst/>
            </a:prstGeom>
            <a:ln>
              <a:noFill/>
            </a:ln>
            <a:extLst>
              <a:ext uri="{53640926-AAD7-44D8-BBD7-CCE9431645EC}">
                <a14:shadowObscured xmlns:a14="http://schemas.microsoft.com/office/drawing/2010/main"/>
              </a:ext>
            </a:extLst>
          </p:spPr>
        </p:pic>
        <p:pic>
          <p:nvPicPr>
            <p:cNvPr id="45" name="Immagine 44" descr="C:\Users\150649\Desktop\download.png"/>
            <p:cNvPicPr/>
            <p:nvPr/>
          </p:nvPicPr>
          <p:blipFill rotWithShape="1">
            <a:blip r:embed="rId6">
              <a:extLst>
                <a:ext uri="{28A0092B-C50C-407E-A947-70E740481C1C}">
                  <a14:useLocalDpi xmlns:a14="http://schemas.microsoft.com/office/drawing/2010/main" val="0"/>
                </a:ext>
              </a:extLst>
            </a:blip>
            <a:srcRect l="5006" t="27909" r="5536" b="26967"/>
            <a:stretch/>
          </p:blipFill>
          <p:spPr bwMode="auto">
            <a:xfrm>
              <a:off x="7960538" y="4185884"/>
              <a:ext cx="1574395" cy="432598"/>
            </a:xfrm>
            <a:prstGeom prst="rect">
              <a:avLst/>
            </a:prstGeom>
            <a:noFill/>
            <a:ln>
              <a:noFill/>
            </a:ln>
            <a:extLst>
              <a:ext uri="{53640926-AAD7-44D8-BBD7-CCE9431645EC}">
                <a14:shadowObscured xmlns:a14="http://schemas.microsoft.com/office/drawing/2010/main"/>
              </a:ext>
            </a:extLst>
          </p:spPr>
        </p:pic>
      </p:grpSp>
      <p:grpSp>
        <p:nvGrpSpPr>
          <p:cNvPr id="13" name="Gruppo 12"/>
          <p:cNvGrpSpPr/>
          <p:nvPr/>
        </p:nvGrpSpPr>
        <p:grpSpPr>
          <a:xfrm>
            <a:off x="188496" y="4772653"/>
            <a:ext cx="8829095" cy="728169"/>
            <a:chOff x="251328" y="5220537"/>
            <a:chExt cx="11772126" cy="970892"/>
          </a:xfrm>
        </p:grpSpPr>
        <p:pic>
          <p:nvPicPr>
            <p:cNvPr id="46" name="Immagine 45" descr="ArmEnic (@arm_enic) / Twitter"/>
            <p:cNvPicPr/>
            <p:nvPr/>
          </p:nvPicPr>
          <p:blipFill rotWithShape="1">
            <a:blip r:embed="rId7" cstate="print">
              <a:extLst>
                <a:ext uri="{28A0092B-C50C-407E-A947-70E740481C1C}">
                  <a14:useLocalDpi xmlns:a14="http://schemas.microsoft.com/office/drawing/2010/main" val="0"/>
                </a:ext>
              </a:extLst>
            </a:blip>
            <a:srcRect l="8800" t="39800" r="9400" b="39000"/>
            <a:stretch/>
          </p:blipFill>
          <p:spPr bwMode="auto">
            <a:xfrm>
              <a:off x="251328" y="5331402"/>
              <a:ext cx="1516380" cy="430304"/>
            </a:xfrm>
            <a:prstGeom prst="rect">
              <a:avLst/>
            </a:prstGeom>
            <a:noFill/>
            <a:ln>
              <a:noFill/>
            </a:ln>
            <a:extLst>
              <a:ext uri="{53640926-AAD7-44D8-BBD7-CCE9431645EC}">
                <a14:shadowObscured xmlns:a14="http://schemas.microsoft.com/office/drawing/2010/main"/>
              </a:ext>
            </a:extLst>
          </p:spPr>
        </p:pic>
        <p:pic>
          <p:nvPicPr>
            <p:cNvPr id="47" name="Immagine 46"/>
            <p:cNvPicPr/>
            <p:nvPr/>
          </p:nvPicPr>
          <p:blipFill rotWithShape="1">
            <a:blip r:embed="rId5"/>
            <a:srcRect l="54758" t="62293" r="32732" b="32797"/>
            <a:stretch/>
          </p:blipFill>
          <p:spPr bwMode="auto">
            <a:xfrm>
              <a:off x="1887070" y="5402493"/>
              <a:ext cx="1734883" cy="359213"/>
            </a:xfrm>
            <a:prstGeom prst="rect">
              <a:avLst/>
            </a:prstGeom>
            <a:ln>
              <a:noFill/>
            </a:ln>
            <a:extLst>
              <a:ext uri="{53640926-AAD7-44D8-BBD7-CCE9431645EC}">
                <a14:shadowObscured xmlns:a14="http://schemas.microsoft.com/office/drawing/2010/main"/>
              </a:ext>
            </a:extLst>
          </p:spPr>
        </p:pic>
        <p:pic>
          <p:nvPicPr>
            <p:cNvPr id="48" name="Immagine 47"/>
            <p:cNvPicPr/>
            <p:nvPr/>
          </p:nvPicPr>
          <p:blipFill rotWithShape="1">
            <a:blip r:embed="rId5"/>
            <a:srcRect l="69331" t="57533" r="27114" b="30840"/>
            <a:stretch/>
          </p:blipFill>
          <p:spPr bwMode="auto">
            <a:xfrm>
              <a:off x="3630444" y="5220537"/>
              <a:ext cx="477352" cy="970892"/>
            </a:xfrm>
            <a:prstGeom prst="rect">
              <a:avLst/>
            </a:prstGeom>
            <a:ln>
              <a:noFill/>
            </a:ln>
            <a:extLst>
              <a:ext uri="{53640926-AAD7-44D8-BBD7-CCE9431645EC}">
                <a14:shadowObscured xmlns:a14="http://schemas.microsoft.com/office/drawing/2010/main"/>
              </a:ext>
            </a:extLst>
          </p:spPr>
        </p:pic>
        <p:pic>
          <p:nvPicPr>
            <p:cNvPr id="1030" name="Picture 6" descr="Anerkennung von Berufsqualifikatione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32574" y="5365466"/>
              <a:ext cx="1555959" cy="580835"/>
            </a:xfrm>
            <a:prstGeom prst="rect">
              <a:avLst/>
            </a:prstGeom>
            <a:noFill/>
            <a:extLst>
              <a:ext uri="{909E8E84-426E-40DD-AFC4-6F175D3DCCD1}">
                <a14:hiddenFill xmlns:a14="http://schemas.microsoft.com/office/drawing/2010/main">
                  <a:solidFill>
                    <a:srgbClr val="FFFFFF"/>
                  </a:solidFill>
                </a14:hiddenFill>
              </a:ext>
            </a:extLst>
          </p:spPr>
        </p:pic>
        <p:pic>
          <p:nvPicPr>
            <p:cNvPr id="49" name="Immagine 48"/>
            <p:cNvPicPr/>
            <p:nvPr/>
          </p:nvPicPr>
          <p:blipFill rotWithShape="1">
            <a:blip r:embed="rId5"/>
            <a:srcRect l="50953" t="76323" r="37110" b="20556"/>
            <a:stretch/>
          </p:blipFill>
          <p:spPr bwMode="auto">
            <a:xfrm>
              <a:off x="5811785" y="5468445"/>
              <a:ext cx="1597419" cy="214508"/>
            </a:xfrm>
            <a:prstGeom prst="rect">
              <a:avLst/>
            </a:prstGeom>
            <a:ln>
              <a:noFill/>
            </a:ln>
            <a:extLst>
              <a:ext uri="{53640926-AAD7-44D8-BBD7-CCE9431645EC}">
                <a14:shadowObscured xmlns:a14="http://schemas.microsoft.com/office/drawing/2010/main"/>
              </a:ext>
            </a:extLst>
          </p:spPr>
        </p:pic>
        <p:pic>
          <p:nvPicPr>
            <p:cNvPr id="50" name="Immagine 49"/>
            <p:cNvPicPr/>
            <p:nvPr/>
          </p:nvPicPr>
          <p:blipFill rotWithShape="1">
            <a:blip r:embed="rId5"/>
            <a:srcRect l="63723" t="74839" r="26315" b="18528"/>
            <a:stretch/>
          </p:blipFill>
          <p:spPr bwMode="auto">
            <a:xfrm>
              <a:off x="7442119" y="5393325"/>
              <a:ext cx="1313180" cy="490465"/>
            </a:xfrm>
            <a:prstGeom prst="rect">
              <a:avLst/>
            </a:prstGeom>
            <a:ln>
              <a:noFill/>
            </a:ln>
            <a:extLst>
              <a:ext uri="{53640926-AAD7-44D8-BBD7-CCE9431645EC}">
                <a14:shadowObscured xmlns:a14="http://schemas.microsoft.com/office/drawing/2010/main"/>
              </a:ext>
            </a:extLst>
          </p:spPr>
        </p:pic>
        <p:pic>
          <p:nvPicPr>
            <p:cNvPr id="51" name="Immagine 50"/>
            <p:cNvPicPr/>
            <p:nvPr/>
          </p:nvPicPr>
          <p:blipFill rotWithShape="1">
            <a:blip r:embed="rId5"/>
            <a:srcRect l="41429" t="88243" r="51207" b="6380"/>
            <a:stretch/>
          </p:blipFill>
          <p:spPr bwMode="auto">
            <a:xfrm>
              <a:off x="8788214" y="5433073"/>
              <a:ext cx="747877" cy="298449"/>
            </a:xfrm>
            <a:prstGeom prst="rect">
              <a:avLst/>
            </a:prstGeom>
            <a:ln>
              <a:noFill/>
            </a:ln>
            <a:extLst>
              <a:ext uri="{53640926-AAD7-44D8-BBD7-CCE9431645EC}">
                <a14:shadowObscured xmlns:a14="http://schemas.microsoft.com/office/drawing/2010/main"/>
              </a:ext>
            </a:extLst>
          </p:spPr>
        </p:pic>
        <p:pic>
          <p:nvPicPr>
            <p:cNvPr id="52" name="Immagine 51"/>
            <p:cNvPicPr/>
            <p:nvPr/>
          </p:nvPicPr>
          <p:blipFill rotWithShape="1">
            <a:blip r:embed="rId5"/>
            <a:srcRect l="51510" t="88243" r="39986" b="6380"/>
            <a:stretch/>
          </p:blipFill>
          <p:spPr bwMode="auto">
            <a:xfrm>
              <a:off x="9629603" y="5416181"/>
              <a:ext cx="969539" cy="331836"/>
            </a:xfrm>
            <a:prstGeom prst="rect">
              <a:avLst/>
            </a:prstGeom>
            <a:ln>
              <a:noFill/>
            </a:ln>
            <a:extLst>
              <a:ext uri="{53640926-AAD7-44D8-BBD7-CCE9431645EC}">
                <a14:shadowObscured xmlns:a14="http://schemas.microsoft.com/office/drawing/2010/main"/>
              </a:ext>
            </a:extLst>
          </p:spPr>
        </p:pic>
        <p:pic>
          <p:nvPicPr>
            <p:cNvPr id="53" name="Immagine 52"/>
            <p:cNvPicPr/>
            <p:nvPr/>
          </p:nvPicPr>
          <p:blipFill rotWithShape="1">
            <a:blip r:embed="rId5"/>
            <a:srcRect l="63258" t="88867" r="25919" b="7082"/>
            <a:stretch/>
          </p:blipFill>
          <p:spPr bwMode="auto">
            <a:xfrm>
              <a:off x="10623272" y="5433073"/>
              <a:ext cx="1400182" cy="277567"/>
            </a:xfrm>
            <a:prstGeom prst="rect">
              <a:avLst/>
            </a:prstGeom>
            <a:ln>
              <a:noFill/>
            </a:ln>
            <a:extLst>
              <a:ext uri="{53640926-AAD7-44D8-BBD7-CCE9431645EC}">
                <a14:shadowObscured xmlns:a14="http://schemas.microsoft.com/office/drawing/2010/main"/>
              </a:ext>
            </a:extLst>
          </p:spPr>
        </p:pic>
      </p:grpSp>
      <p:sp>
        <p:nvSpPr>
          <p:cNvPr id="14" name="CasellaDiTesto 13"/>
          <p:cNvSpPr txBox="1"/>
          <p:nvPr/>
        </p:nvSpPr>
        <p:spPr>
          <a:xfrm>
            <a:off x="3755618" y="4676792"/>
            <a:ext cx="1444562" cy="230832"/>
          </a:xfrm>
          <a:prstGeom prst="rect">
            <a:avLst/>
          </a:prstGeom>
          <a:noFill/>
        </p:spPr>
        <p:txBody>
          <a:bodyPr wrap="square" rtlCol="0">
            <a:spAutoFit/>
          </a:bodyPr>
          <a:lstStyle/>
          <a:p>
            <a:pPr algn="ctr"/>
            <a:r>
              <a:rPr lang="it-IT" sz="900" b="1" dirty="0"/>
              <a:t>ENIC/NARIC</a:t>
            </a:r>
          </a:p>
        </p:txBody>
      </p:sp>
      <p:sp>
        <p:nvSpPr>
          <p:cNvPr id="15" name="CasellaDiTesto 14"/>
          <p:cNvSpPr txBox="1"/>
          <p:nvPr/>
        </p:nvSpPr>
        <p:spPr>
          <a:xfrm>
            <a:off x="891610" y="2869451"/>
            <a:ext cx="7748900" cy="461665"/>
          </a:xfrm>
          <a:prstGeom prst="rect">
            <a:avLst/>
          </a:prstGeom>
          <a:noFill/>
        </p:spPr>
        <p:txBody>
          <a:bodyPr wrap="square" rtlCol="0">
            <a:spAutoFit/>
          </a:bodyPr>
          <a:lstStyle/>
          <a:p>
            <a:pPr algn="ctr"/>
            <a:r>
              <a:rPr lang="it-IT" sz="2400" dirty="0" err="1">
                <a:solidFill>
                  <a:srgbClr val="F2B800"/>
                </a:solidFill>
                <a:effectLst>
                  <a:outerShdw blurRad="38100" dist="38100" dir="2700000" algn="tl">
                    <a:srgbClr val="000000">
                      <a:alpha val="43137"/>
                    </a:srgbClr>
                  </a:outerShdw>
                </a:effectLst>
              </a:rPr>
              <a:t>European</a:t>
            </a:r>
            <a:r>
              <a:rPr lang="it-IT" sz="2400" dirty="0">
                <a:solidFill>
                  <a:srgbClr val="F2B800"/>
                </a:solidFill>
                <a:effectLst>
                  <a:outerShdw blurRad="38100" dist="38100" dir="2700000" algn="tl">
                    <a:srgbClr val="000000">
                      <a:alpha val="43137"/>
                    </a:srgbClr>
                  </a:outerShdw>
                </a:effectLst>
              </a:rPr>
              <a:t> </a:t>
            </a:r>
            <a:r>
              <a:rPr lang="it-IT" sz="2400" dirty="0" err="1">
                <a:solidFill>
                  <a:srgbClr val="F2B800"/>
                </a:solidFill>
                <a:effectLst>
                  <a:outerShdw blurRad="38100" dist="38100" dir="2700000" algn="tl">
                    <a:srgbClr val="000000">
                      <a:alpha val="43137"/>
                    </a:srgbClr>
                  </a:outerShdw>
                </a:effectLst>
              </a:rPr>
              <a:t>Qualifications</a:t>
            </a:r>
            <a:r>
              <a:rPr lang="it-IT" sz="2400" dirty="0">
                <a:solidFill>
                  <a:srgbClr val="F2B800"/>
                </a:solidFill>
                <a:effectLst>
                  <a:outerShdw blurRad="38100" dist="38100" dir="2700000" algn="tl">
                    <a:srgbClr val="000000">
                      <a:alpha val="43137"/>
                    </a:srgbClr>
                  </a:outerShdw>
                </a:effectLst>
              </a:rPr>
              <a:t> Passport for </a:t>
            </a:r>
            <a:r>
              <a:rPr lang="it-IT" sz="2400" dirty="0" err="1">
                <a:solidFill>
                  <a:srgbClr val="F2B800"/>
                </a:solidFill>
                <a:effectLst>
                  <a:outerShdw blurRad="38100" dist="38100" dir="2700000" algn="tl">
                    <a:srgbClr val="000000">
                      <a:alpha val="43137"/>
                    </a:srgbClr>
                  </a:outerShdw>
                </a:effectLst>
              </a:rPr>
              <a:t>Refugees</a:t>
            </a:r>
            <a:endParaRPr lang="it-IT" sz="2400" dirty="0">
              <a:solidFill>
                <a:srgbClr val="F2B800"/>
              </a:solidFill>
              <a:effectLst>
                <a:outerShdw blurRad="38100" dist="38100" dir="2700000" algn="tl">
                  <a:srgbClr val="000000">
                    <a:alpha val="43137"/>
                  </a:srgbClr>
                </a:outerShdw>
              </a:effectLst>
            </a:endParaRPr>
          </a:p>
        </p:txBody>
      </p:sp>
      <p:cxnSp>
        <p:nvCxnSpPr>
          <p:cNvPr id="19" name="Connettore diritto 18"/>
          <p:cNvCxnSpPr/>
          <p:nvPr/>
        </p:nvCxnSpPr>
        <p:spPr>
          <a:xfrm flipV="1">
            <a:off x="3228076" y="3831163"/>
            <a:ext cx="2499644" cy="12818"/>
          </a:xfrm>
          <a:prstGeom prst="line">
            <a:avLst/>
          </a:prstGeom>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855541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uppo 24">
            <a:extLst>
              <a:ext uri="{FF2B5EF4-FFF2-40B4-BE49-F238E27FC236}">
                <a16:creationId xmlns:a16="http://schemas.microsoft.com/office/drawing/2014/main" id="{E0EA41CD-E9CA-334E-B669-DC14E383D942}"/>
              </a:ext>
            </a:extLst>
          </p:cNvPr>
          <p:cNvGrpSpPr/>
          <p:nvPr/>
        </p:nvGrpSpPr>
        <p:grpSpPr>
          <a:xfrm>
            <a:off x="110052" y="6360172"/>
            <a:ext cx="3644504" cy="453204"/>
            <a:chOff x="-9937" y="6052929"/>
            <a:chExt cx="6474089" cy="805070"/>
          </a:xfrm>
        </p:grpSpPr>
        <p:sp>
          <p:nvSpPr>
            <p:cNvPr id="29" name="Rettangolo 28">
              <a:extLst>
                <a:ext uri="{FF2B5EF4-FFF2-40B4-BE49-F238E27FC236}">
                  <a16:creationId xmlns:a16="http://schemas.microsoft.com/office/drawing/2014/main" id="{D1F4463D-DA59-254E-B183-D282A4597AFC}"/>
                </a:ext>
              </a:extLst>
            </p:cNvPr>
            <p:cNvSpPr/>
            <p:nvPr/>
          </p:nvSpPr>
          <p:spPr>
            <a:xfrm>
              <a:off x="-9937"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300"/>
            </a:p>
          </p:txBody>
        </p:sp>
        <p:sp>
          <p:nvSpPr>
            <p:cNvPr id="30" name="Rettangolo 29">
              <a:extLst>
                <a:ext uri="{FF2B5EF4-FFF2-40B4-BE49-F238E27FC236}">
                  <a16:creationId xmlns:a16="http://schemas.microsoft.com/office/drawing/2014/main" id="{E4ADDAA7-7242-E34A-8EB6-0BE9313FC348}"/>
                </a:ext>
              </a:extLst>
            </p:cNvPr>
            <p:cNvSpPr/>
            <p:nvPr/>
          </p:nvSpPr>
          <p:spPr>
            <a:xfrm>
              <a:off x="327993"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300"/>
            </a:p>
          </p:txBody>
        </p:sp>
        <p:sp>
          <p:nvSpPr>
            <p:cNvPr id="31" name="Rettangolo 30">
              <a:extLst>
                <a:ext uri="{FF2B5EF4-FFF2-40B4-BE49-F238E27FC236}">
                  <a16:creationId xmlns:a16="http://schemas.microsoft.com/office/drawing/2014/main" id="{9869BD4F-9AF0-B542-903D-47C39181B9A4}"/>
                </a:ext>
              </a:extLst>
            </p:cNvPr>
            <p:cNvSpPr/>
            <p:nvPr/>
          </p:nvSpPr>
          <p:spPr>
            <a:xfrm>
              <a:off x="685802"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300"/>
            </a:p>
          </p:txBody>
        </p:sp>
        <p:sp>
          <p:nvSpPr>
            <p:cNvPr id="32" name="Rettangolo 31">
              <a:extLst>
                <a:ext uri="{FF2B5EF4-FFF2-40B4-BE49-F238E27FC236}">
                  <a16:creationId xmlns:a16="http://schemas.microsoft.com/office/drawing/2014/main" id="{873BC80D-5AB7-094A-B05E-0CCDA87F9369}"/>
                </a:ext>
              </a:extLst>
            </p:cNvPr>
            <p:cNvSpPr/>
            <p:nvPr/>
          </p:nvSpPr>
          <p:spPr>
            <a:xfrm>
              <a:off x="1033672"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300"/>
            </a:p>
          </p:txBody>
        </p:sp>
        <p:sp>
          <p:nvSpPr>
            <p:cNvPr id="33" name="Rettangolo 32">
              <a:extLst>
                <a:ext uri="{FF2B5EF4-FFF2-40B4-BE49-F238E27FC236}">
                  <a16:creationId xmlns:a16="http://schemas.microsoft.com/office/drawing/2014/main" id="{2E59B0C2-F47C-DE4B-84E1-623F11FC4A01}"/>
                </a:ext>
              </a:extLst>
            </p:cNvPr>
            <p:cNvSpPr/>
            <p:nvPr/>
          </p:nvSpPr>
          <p:spPr>
            <a:xfrm>
              <a:off x="1381541"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300"/>
            </a:p>
          </p:txBody>
        </p:sp>
        <p:sp>
          <p:nvSpPr>
            <p:cNvPr id="34" name="Rettangolo 33">
              <a:extLst>
                <a:ext uri="{FF2B5EF4-FFF2-40B4-BE49-F238E27FC236}">
                  <a16:creationId xmlns:a16="http://schemas.microsoft.com/office/drawing/2014/main" id="{2E28A166-BA73-4B44-9D96-E14A751D3119}"/>
                </a:ext>
              </a:extLst>
            </p:cNvPr>
            <p:cNvSpPr/>
            <p:nvPr/>
          </p:nvSpPr>
          <p:spPr>
            <a:xfrm>
              <a:off x="1739350"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300"/>
            </a:p>
          </p:txBody>
        </p:sp>
        <p:sp>
          <p:nvSpPr>
            <p:cNvPr id="35" name="Rettangolo 34">
              <a:extLst>
                <a:ext uri="{FF2B5EF4-FFF2-40B4-BE49-F238E27FC236}">
                  <a16:creationId xmlns:a16="http://schemas.microsoft.com/office/drawing/2014/main" id="{D59E4258-754D-BD48-9142-0798A1F56B80}"/>
                </a:ext>
              </a:extLst>
            </p:cNvPr>
            <p:cNvSpPr/>
            <p:nvPr/>
          </p:nvSpPr>
          <p:spPr>
            <a:xfrm>
              <a:off x="2087220"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300"/>
            </a:p>
          </p:txBody>
        </p:sp>
        <p:sp>
          <p:nvSpPr>
            <p:cNvPr id="36" name="Rettangolo 35">
              <a:extLst>
                <a:ext uri="{FF2B5EF4-FFF2-40B4-BE49-F238E27FC236}">
                  <a16:creationId xmlns:a16="http://schemas.microsoft.com/office/drawing/2014/main" id="{06E268A0-71CA-AB45-9C95-45BF6E93F42A}"/>
                </a:ext>
              </a:extLst>
            </p:cNvPr>
            <p:cNvSpPr/>
            <p:nvPr/>
          </p:nvSpPr>
          <p:spPr>
            <a:xfrm>
              <a:off x="2425150"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300"/>
            </a:p>
          </p:txBody>
        </p:sp>
        <p:sp>
          <p:nvSpPr>
            <p:cNvPr id="37" name="Rettangolo 36">
              <a:extLst>
                <a:ext uri="{FF2B5EF4-FFF2-40B4-BE49-F238E27FC236}">
                  <a16:creationId xmlns:a16="http://schemas.microsoft.com/office/drawing/2014/main" id="{5E367434-DD1E-ED49-BA97-83457EFD2369}"/>
                </a:ext>
              </a:extLst>
            </p:cNvPr>
            <p:cNvSpPr/>
            <p:nvPr/>
          </p:nvSpPr>
          <p:spPr>
            <a:xfrm>
              <a:off x="2782959"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300"/>
            </a:p>
          </p:txBody>
        </p:sp>
        <p:sp>
          <p:nvSpPr>
            <p:cNvPr id="38" name="Rettangolo 37">
              <a:extLst>
                <a:ext uri="{FF2B5EF4-FFF2-40B4-BE49-F238E27FC236}">
                  <a16:creationId xmlns:a16="http://schemas.microsoft.com/office/drawing/2014/main" id="{4A69D656-4A80-8545-B273-0BCFED9A1A20}"/>
                </a:ext>
              </a:extLst>
            </p:cNvPr>
            <p:cNvSpPr/>
            <p:nvPr/>
          </p:nvSpPr>
          <p:spPr>
            <a:xfrm>
              <a:off x="3130829"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300"/>
            </a:p>
          </p:txBody>
        </p:sp>
        <p:pic>
          <p:nvPicPr>
            <p:cNvPr id="39" name="Immagine 38">
              <a:extLst>
                <a:ext uri="{FF2B5EF4-FFF2-40B4-BE49-F238E27FC236}">
                  <a16:creationId xmlns:a16="http://schemas.microsoft.com/office/drawing/2014/main" id="{8A539EA5-6D14-E14B-BC7D-B37F276DF7E6}"/>
                </a:ext>
              </a:extLst>
            </p:cNvPr>
            <p:cNvPicPr>
              <a:picLocks noChangeAspect="1"/>
            </p:cNvPicPr>
            <p:nvPr/>
          </p:nvPicPr>
          <p:blipFill rotWithShape="1">
            <a:blip r:embed="rId3"/>
            <a:srcRect b="33079"/>
            <a:stretch/>
          </p:blipFill>
          <p:spPr>
            <a:xfrm>
              <a:off x="3478699" y="6052929"/>
              <a:ext cx="2985453" cy="745436"/>
            </a:xfrm>
            <a:prstGeom prst="rect">
              <a:avLst/>
            </a:prstGeom>
          </p:spPr>
        </p:pic>
      </p:grpSp>
      <p:sp>
        <p:nvSpPr>
          <p:cNvPr id="16" name="Title 1"/>
          <p:cNvSpPr txBox="1">
            <a:spLocks/>
          </p:cNvSpPr>
          <p:nvPr/>
        </p:nvSpPr>
        <p:spPr>
          <a:xfrm>
            <a:off x="1184311" y="1078721"/>
            <a:ext cx="7553689" cy="843558"/>
          </a:xfrm>
          <a:prstGeom prst="rect">
            <a:avLst/>
          </a:prstGeom>
          <a:noFill/>
          <a:ln>
            <a:noFill/>
          </a:ln>
        </p:spPr>
        <p:txBody>
          <a:bodyPr vert="horz" lIns="68580" tIns="34290" rIns="68580" bIns="34290" rtlCol="0" anchor="b">
            <a:noAutofit/>
          </a:bodyPr>
          <a:lstStyle>
            <a:lvl1pPr algn="ctr" defTabSz="914400" rtl="0" eaLnBrk="1" latinLnBrk="0" hangingPunct="1">
              <a:spcBef>
                <a:spcPct val="0"/>
              </a:spcBef>
              <a:buNone/>
              <a:defRPr sz="6000" kern="1200">
                <a:solidFill>
                  <a:schemeClr val="tx1"/>
                </a:solidFill>
                <a:latin typeface="+mj-lt"/>
                <a:ea typeface="+mj-ea"/>
                <a:cs typeface="+mj-cs"/>
              </a:defRPr>
            </a:lvl1pPr>
          </a:lstStyle>
          <a:p>
            <a:pPr>
              <a:lnSpc>
                <a:spcPts val="2400"/>
              </a:lnSpc>
            </a:pPr>
            <a:r>
              <a:rPr lang="en-US" sz="2400" b="1" cap="all" dirty="0">
                <a:solidFill>
                  <a:schemeClr val="accent1">
                    <a:lumMod val="40000"/>
                    <a:lumOff val="60000"/>
                  </a:schemeClr>
                </a:solidFill>
                <a:effectLst>
                  <a:outerShdw blurRad="38100" dist="38100" dir="2700000" algn="tl">
                    <a:srgbClr val="000000">
                      <a:alpha val="43137"/>
                    </a:srgbClr>
                  </a:outerShdw>
                </a:effectLst>
                <a:latin typeface="DecimaWE Rg" panose="02000000000000000000" pitchFamily="2" charset="0"/>
              </a:rPr>
              <a:t>FOCUS - THE HEALTH AND MEDICAL PROFESSIONS: </a:t>
            </a:r>
            <a:endParaRPr lang="en-US" sz="2400" b="1" cap="all" dirty="0">
              <a:solidFill>
                <a:schemeClr val="tx2">
                  <a:lumMod val="60000"/>
                  <a:lumOff val="40000"/>
                </a:schemeClr>
              </a:solidFill>
              <a:latin typeface="DecimaWE Rg" panose="02000000000000000000" pitchFamily="2" charset="0"/>
            </a:endParaRPr>
          </a:p>
          <a:p>
            <a:pPr>
              <a:lnSpc>
                <a:spcPts val="2400"/>
              </a:lnSpc>
            </a:pPr>
            <a:r>
              <a:rPr lang="it-IT" sz="2400" b="1" cap="all" dirty="0" err="1">
                <a:latin typeface="DecimaWE Rg" panose="02000000000000000000" pitchFamily="2" charset="0"/>
              </a:rPr>
              <a:t>European</a:t>
            </a:r>
            <a:r>
              <a:rPr lang="it-IT" sz="2400" b="1" cap="all" dirty="0">
                <a:latin typeface="DecimaWE Rg" panose="02000000000000000000" pitchFamily="2" charset="0"/>
              </a:rPr>
              <a:t> </a:t>
            </a:r>
            <a:r>
              <a:rPr lang="it-IT" sz="2400" b="1" cap="all" dirty="0" err="1">
                <a:latin typeface="DecimaWE Rg" panose="02000000000000000000" pitchFamily="2" charset="0"/>
              </a:rPr>
              <a:t>Qualifications</a:t>
            </a:r>
            <a:r>
              <a:rPr lang="it-IT" sz="2400" b="1" cap="all" dirty="0">
                <a:latin typeface="DecimaWE Rg" panose="02000000000000000000" pitchFamily="2" charset="0"/>
              </a:rPr>
              <a:t> Passport for </a:t>
            </a:r>
            <a:r>
              <a:rPr lang="it-IT" sz="2400" b="1" cap="all" dirty="0" err="1">
                <a:latin typeface="DecimaWE Rg" panose="02000000000000000000" pitchFamily="2" charset="0"/>
              </a:rPr>
              <a:t>Refugees</a:t>
            </a:r>
            <a:r>
              <a:rPr lang="it-IT" sz="2400" b="1" cap="all" dirty="0">
                <a:latin typeface="DecimaWE Rg" panose="02000000000000000000" pitchFamily="2" charset="0"/>
              </a:rPr>
              <a:t>(EQPR)</a:t>
            </a:r>
          </a:p>
        </p:txBody>
      </p:sp>
      <p:sp>
        <p:nvSpPr>
          <p:cNvPr id="18" name="Rettangolo 17"/>
          <p:cNvSpPr/>
          <p:nvPr/>
        </p:nvSpPr>
        <p:spPr>
          <a:xfrm>
            <a:off x="501709" y="2024845"/>
            <a:ext cx="8112452" cy="1708160"/>
          </a:xfrm>
          <a:prstGeom prst="rect">
            <a:avLst/>
          </a:prstGeom>
          <a:solidFill>
            <a:schemeClr val="accent2">
              <a:lumMod val="20000"/>
              <a:lumOff val="80000"/>
            </a:schemeClr>
          </a:solidFill>
          <a:ln w="38100">
            <a:noFill/>
          </a:ln>
        </p:spPr>
        <p:style>
          <a:lnRef idx="2">
            <a:schemeClr val="accent1"/>
          </a:lnRef>
          <a:fillRef idx="1">
            <a:schemeClr val="lt1"/>
          </a:fillRef>
          <a:effectRef idx="0">
            <a:schemeClr val="accent1"/>
          </a:effectRef>
          <a:fontRef idx="minor">
            <a:schemeClr val="dk1"/>
          </a:fontRef>
        </p:style>
        <p:txBody>
          <a:bodyPr wrap="square">
            <a:spAutoFit/>
          </a:bodyPr>
          <a:lstStyle/>
          <a:p>
            <a:endParaRPr lang="en-US" sz="1050" b="1" dirty="0">
              <a:latin typeface="DecimaWE Rg" panose="02000000000000000000" pitchFamily="2" charset="0"/>
            </a:endParaRPr>
          </a:p>
          <a:p>
            <a:endParaRPr lang="en-US" sz="1050" b="1" dirty="0">
              <a:latin typeface="DecimaWE Rg" panose="02000000000000000000" pitchFamily="2" charset="0"/>
            </a:endParaRPr>
          </a:p>
          <a:p>
            <a:endParaRPr lang="en-US" sz="1050" b="1" dirty="0">
              <a:latin typeface="DecimaWE Rg" panose="02000000000000000000" pitchFamily="2" charset="0"/>
            </a:endParaRPr>
          </a:p>
          <a:p>
            <a:endParaRPr lang="en-US" sz="1050" b="1" dirty="0">
              <a:latin typeface="DecimaWE Rg" panose="02000000000000000000" pitchFamily="2" charset="0"/>
            </a:endParaRPr>
          </a:p>
          <a:p>
            <a:endParaRPr lang="en-US" sz="1050" b="1" dirty="0">
              <a:latin typeface="DecimaWE Rg" panose="02000000000000000000" pitchFamily="2" charset="0"/>
            </a:endParaRPr>
          </a:p>
          <a:p>
            <a:pPr marL="271463" indent="-214313" algn="just">
              <a:buFontTx/>
              <a:buChar char="-"/>
            </a:pPr>
            <a:r>
              <a:rPr lang="en-US" sz="1050" b="1" dirty="0"/>
              <a:t>until 4 March 2023, the temporary exercise of health professional qualifications and the qualification of socio-health professional is allowed to Ukrainian professional citizens </a:t>
            </a:r>
            <a:r>
              <a:rPr lang="en-US" sz="1050" dirty="0"/>
              <a:t>residing in Ukraine before 24 February 2022 </a:t>
            </a:r>
            <a:r>
              <a:rPr lang="en-US" sz="1050" b="1" dirty="0"/>
              <a:t>intending to practice in the territory, in public or private health or socio-health care </a:t>
            </a:r>
            <a:r>
              <a:rPr lang="en-US" sz="1050" b="1" dirty="0" err="1"/>
              <a:t>centres</a:t>
            </a:r>
            <a:endParaRPr lang="en-US" sz="1050" b="1" dirty="0"/>
          </a:p>
          <a:p>
            <a:pPr marL="271463" indent="-214313" algn="just">
              <a:buFontTx/>
              <a:buChar char="-"/>
            </a:pPr>
            <a:r>
              <a:rPr lang="en-US" sz="1050" b="1" dirty="0"/>
              <a:t>the healthcare structures shall provide the names of the Ukrainian professionals </a:t>
            </a:r>
            <a:r>
              <a:rPr lang="en-US" sz="1050" dirty="0"/>
              <a:t>recruited to the Region and to the professional Order responsible for the territory</a:t>
            </a:r>
            <a:endParaRPr lang="it-IT" sz="1050" dirty="0"/>
          </a:p>
        </p:txBody>
      </p:sp>
      <p:sp>
        <p:nvSpPr>
          <p:cNvPr id="2" name="Pentagono 1"/>
          <p:cNvSpPr/>
          <p:nvPr/>
        </p:nvSpPr>
        <p:spPr>
          <a:xfrm>
            <a:off x="333407" y="1970838"/>
            <a:ext cx="697906" cy="572591"/>
          </a:xfrm>
          <a:prstGeom prst="homePlate">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300"/>
          </a:p>
        </p:txBody>
      </p:sp>
      <p:sp>
        <p:nvSpPr>
          <p:cNvPr id="26" name="Rettangolo 25"/>
          <p:cNvSpPr/>
          <p:nvPr/>
        </p:nvSpPr>
        <p:spPr>
          <a:xfrm>
            <a:off x="2264072" y="2097828"/>
            <a:ext cx="6240051" cy="669414"/>
          </a:xfrm>
          <a:prstGeom prst="rect">
            <a:avLst/>
          </a:prstGeom>
          <a:noFill/>
        </p:spPr>
        <p:txBody>
          <a:bodyPr wrap="square">
            <a:spAutoFit/>
          </a:bodyPr>
          <a:lstStyle/>
          <a:p>
            <a:pPr algn="r">
              <a:lnSpc>
                <a:spcPts val="1725"/>
              </a:lnSpc>
            </a:pPr>
            <a:r>
              <a:rPr lang="en-US" sz="1875" b="1" dirty="0">
                <a:effectLst>
                  <a:outerShdw blurRad="38100" dist="38100" dir="2700000" algn="tl">
                    <a:srgbClr val="000000">
                      <a:alpha val="43137"/>
                    </a:srgbClr>
                  </a:outerShdw>
                </a:effectLst>
                <a:ea typeface="Open Sans" panose="020B0606030504020204" pitchFamily="34" charset="0"/>
                <a:cs typeface="Open Sans" panose="020B0606030504020204" pitchFamily="34" charset="0"/>
              </a:rPr>
              <a:t>WHAT THE LAW SAYS</a:t>
            </a:r>
          </a:p>
          <a:p>
            <a:pPr algn="r">
              <a:lnSpc>
                <a:spcPts val="1725"/>
              </a:lnSpc>
            </a:pPr>
            <a:r>
              <a:rPr lang="en-US" sz="900" dirty="0">
                <a:ea typeface="Open Sans" panose="020B0606030504020204" pitchFamily="34" charset="0"/>
                <a:cs typeface="Open Sans" panose="020B0606030504020204" pitchFamily="34" charset="0"/>
              </a:rPr>
              <a:t>(</a:t>
            </a:r>
            <a:r>
              <a:rPr lang="it-IT" sz="900" u="sng" dirty="0">
                <a:hlinkClick r:id="rId4"/>
              </a:rPr>
              <a:t>LAW DECREE 21 march 2022, n. 21</a:t>
            </a:r>
            <a:r>
              <a:rPr lang="it-IT" sz="900" dirty="0"/>
              <a:t>, art.34, </a:t>
            </a:r>
          </a:p>
          <a:p>
            <a:pPr algn="r">
              <a:lnSpc>
                <a:spcPts val="1050"/>
              </a:lnSpc>
            </a:pPr>
            <a:r>
              <a:rPr lang="en-US" sz="900" dirty="0"/>
              <a:t>Derogation from the rules on recognition of health professional qualifications for Ukrainian doctors</a:t>
            </a:r>
            <a:r>
              <a:rPr lang="it-IT" sz="900" dirty="0"/>
              <a:t>)</a:t>
            </a:r>
            <a:endParaRPr lang="en-US" sz="900" dirty="0">
              <a:ea typeface="Open Sans" panose="020B0606030504020204" pitchFamily="34" charset="0"/>
              <a:cs typeface="Open Sans" panose="020B0606030504020204" pitchFamily="34" charset="0"/>
            </a:endParaRPr>
          </a:p>
        </p:txBody>
      </p:sp>
      <p:sp>
        <p:nvSpPr>
          <p:cNvPr id="22" name="Rettangolo 21"/>
          <p:cNvSpPr/>
          <p:nvPr/>
        </p:nvSpPr>
        <p:spPr>
          <a:xfrm>
            <a:off x="501709" y="3862028"/>
            <a:ext cx="8112452" cy="1546577"/>
          </a:xfrm>
          <a:prstGeom prst="rect">
            <a:avLst/>
          </a:prstGeom>
          <a:solidFill>
            <a:schemeClr val="accent6">
              <a:lumMod val="20000"/>
              <a:lumOff val="80000"/>
            </a:schemeClr>
          </a:solidFill>
          <a:ln w="38100">
            <a:noFill/>
          </a:ln>
        </p:spPr>
        <p:style>
          <a:lnRef idx="2">
            <a:schemeClr val="accent1"/>
          </a:lnRef>
          <a:fillRef idx="1">
            <a:schemeClr val="lt1"/>
          </a:fillRef>
          <a:effectRef idx="0">
            <a:schemeClr val="accent1"/>
          </a:effectRef>
          <a:fontRef idx="minor">
            <a:schemeClr val="dk1"/>
          </a:fontRef>
        </p:style>
        <p:txBody>
          <a:bodyPr wrap="square">
            <a:spAutoFit/>
          </a:bodyPr>
          <a:lstStyle/>
          <a:p>
            <a:endParaRPr lang="en-US" sz="1050" b="1" dirty="0">
              <a:latin typeface="DecimaWE Rg" panose="02000000000000000000" pitchFamily="2" charset="0"/>
            </a:endParaRPr>
          </a:p>
          <a:p>
            <a:endParaRPr lang="en-US" sz="1050" b="1" dirty="0">
              <a:latin typeface="DecimaWE Rg" panose="02000000000000000000" pitchFamily="2" charset="0"/>
            </a:endParaRPr>
          </a:p>
          <a:p>
            <a:pPr marL="271463" indent="-214313" algn="just">
              <a:buFontTx/>
              <a:buChar char="-"/>
            </a:pPr>
            <a:endParaRPr lang="it-IT" sz="1050" b="1" dirty="0"/>
          </a:p>
          <a:p>
            <a:pPr marL="271463" indent="-214313" algn="just">
              <a:buFontTx/>
              <a:buChar char="-"/>
            </a:pPr>
            <a:r>
              <a:rPr lang="en-US" sz="1050" b="1" dirty="0"/>
              <a:t>DOCTOR</a:t>
            </a:r>
          </a:p>
          <a:p>
            <a:pPr marL="271463" indent="-214313" algn="just">
              <a:buFontTx/>
              <a:buChar char="-"/>
            </a:pPr>
            <a:r>
              <a:rPr lang="en-US" sz="1050" b="1" dirty="0"/>
              <a:t>NURSE</a:t>
            </a:r>
          </a:p>
          <a:p>
            <a:pPr marL="271463" indent="-214313" algn="just">
              <a:buFontTx/>
              <a:buChar char="-"/>
            </a:pPr>
            <a:r>
              <a:rPr lang="en-US" sz="1050" b="1" dirty="0"/>
              <a:t>SOCIO-SANITARY OPERATOR</a:t>
            </a:r>
          </a:p>
          <a:p>
            <a:pPr marL="271463" indent="-214313" algn="just">
              <a:buFontTx/>
              <a:buChar char="-"/>
            </a:pPr>
            <a:r>
              <a:rPr lang="en-US" sz="1050" b="1" dirty="0"/>
              <a:t>MEDICAL LABORATORY TECHNICIAN</a:t>
            </a:r>
          </a:p>
          <a:p>
            <a:pPr marL="271463" indent="-214313" algn="just">
              <a:buFontTx/>
              <a:buChar char="-"/>
            </a:pPr>
            <a:r>
              <a:rPr lang="en-US" sz="1050" b="1" dirty="0"/>
              <a:t>VETERINARY </a:t>
            </a:r>
          </a:p>
          <a:p>
            <a:pPr marL="271463" indent="-214313" algn="just">
              <a:buFontTx/>
              <a:buChar char="-"/>
            </a:pPr>
            <a:r>
              <a:rPr lang="en-US" sz="1050" b="1" dirty="0"/>
              <a:t>EDUCATOR</a:t>
            </a:r>
            <a:endParaRPr lang="it-IT" sz="1050" dirty="0"/>
          </a:p>
        </p:txBody>
      </p:sp>
      <p:sp>
        <p:nvSpPr>
          <p:cNvPr id="23" name="Rettangolo 22"/>
          <p:cNvSpPr/>
          <p:nvPr/>
        </p:nvSpPr>
        <p:spPr>
          <a:xfrm>
            <a:off x="625549" y="3940278"/>
            <a:ext cx="7028873" cy="310341"/>
          </a:xfrm>
          <a:prstGeom prst="rect">
            <a:avLst/>
          </a:prstGeom>
          <a:noFill/>
        </p:spPr>
        <p:txBody>
          <a:bodyPr wrap="square">
            <a:spAutoFit/>
          </a:bodyPr>
          <a:lstStyle/>
          <a:p>
            <a:pPr>
              <a:lnSpc>
                <a:spcPts val="1725"/>
              </a:lnSpc>
            </a:pPr>
            <a:r>
              <a:rPr lang="en-US" sz="1875" b="1" dirty="0">
                <a:effectLst>
                  <a:outerShdw blurRad="38100" dist="38100" dir="2700000" algn="tl">
                    <a:srgbClr val="000000">
                      <a:alpha val="43137"/>
                    </a:srgbClr>
                  </a:outerShdw>
                </a:effectLst>
                <a:ea typeface="Open Sans" panose="020B0606030504020204" pitchFamily="34" charset="0"/>
                <a:cs typeface="Open Sans" panose="020B0606030504020204" pitchFamily="34" charset="0"/>
              </a:rPr>
              <a:t>WHICH PROFESSIONS </a:t>
            </a:r>
            <a:r>
              <a:rPr lang="en-US" sz="900" b="1" dirty="0">
                <a:ea typeface="Open Sans" panose="020B0606030504020204" pitchFamily="34" charset="0"/>
                <a:cs typeface="Open Sans" panose="020B0606030504020204" pitchFamily="34" charset="0"/>
              </a:rPr>
              <a:t>(some examples)</a:t>
            </a:r>
          </a:p>
        </p:txBody>
      </p:sp>
      <p:sp>
        <p:nvSpPr>
          <p:cNvPr id="24" name="Pentagono 23"/>
          <p:cNvSpPr/>
          <p:nvPr/>
        </p:nvSpPr>
        <p:spPr>
          <a:xfrm rot="10800000">
            <a:off x="7835579" y="3798217"/>
            <a:ext cx="902422" cy="572591"/>
          </a:xfrm>
          <a:prstGeom prst="homePlate">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300"/>
          </a:p>
        </p:txBody>
      </p:sp>
      <p:pic>
        <p:nvPicPr>
          <p:cNvPr id="27" name="Immagine 26"/>
          <p:cNvPicPr/>
          <p:nvPr/>
        </p:nvPicPr>
        <p:blipFill rotWithShape="1">
          <a:blip r:embed="rId5"/>
          <a:srcRect l="56028" t="32761" r="32891" b="49751"/>
          <a:stretch/>
        </p:blipFill>
        <p:spPr bwMode="auto">
          <a:xfrm>
            <a:off x="60230" y="102856"/>
            <a:ext cx="908685" cy="806291"/>
          </a:xfrm>
          <a:prstGeom prst="rect">
            <a:avLst/>
          </a:prstGeom>
          <a:ln>
            <a:noFill/>
          </a:ln>
          <a:extLst>
            <a:ext uri="{53640926-AAD7-44D8-BBD7-CCE9431645EC}">
              <a14:shadowObscured xmlns:a14="http://schemas.microsoft.com/office/drawing/2010/main"/>
            </a:ext>
          </a:extLst>
        </p:spPr>
      </p:pic>
      <p:sp>
        <p:nvSpPr>
          <p:cNvPr id="4" name="CasellaDiTesto 3"/>
          <p:cNvSpPr txBox="1"/>
          <p:nvPr/>
        </p:nvSpPr>
        <p:spPr>
          <a:xfrm>
            <a:off x="4139984" y="4315292"/>
            <a:ext cx="2808312" cy="1061829"/>
          </a:xfrm>
          <a:prstGeom prst="rect">
            <a:avLst/>
          </a:prstGeom>
          <a:noFill/>
        </p:spPr>
        <p:txBody>
          <a:bodyPr wrap="square" rtlCol="0">
            <a:spAutoFit/>
          </a:bodyPr>
          <a:lstStyle/>
          <a:p>
            <a:pPr marL="271463" indent="-214313" algn="just">
              <a:buFontTx/>
              <a:buChar char="-"/>
            </a:pPr>
            <a:r>
              <a:rPr lang="en-US" sz="1050" b="1" dirty="0">
                <a:latin typeface="Calibri" panose="020F0502020204030204" pitchFamily="34" charset="0"/>
                <a:cs typeface="Calibri" panose="020F0502020204030204" pitchFamily="34" charset="0"/>
              </a:rPr>
              <a:t>DENTIST</a:t>
            </a:r>
          </a:p>
          <a:p>
            <a:pPr marL="271463" indent="-214313" algn="just">
              <a:buFontTx/>
              <a:buChar char="-"/>
            </a:pPr>
            <a:r>
              <a:rPr lang="en-US" sz="1050" b="1" dirty="0">
                <a:latin typeface="Calibri" panose="020F0502020204030204" pitchFamily="34" charset="0"/>
                <a:cs typeface="Calibri" panose="020F0502020204030204" pitchFamily="34" charset="0"/>
              </a:rPr>
              <a:t>PHYSIOTHERAPIST</a:t>
            </a:r>
          </a:p>
          <a:p>
            <a:pPr marL="271463" indent="-214313" algn="just">
              <a:buFontTx/>
              <a:buChar char="-"/>
            </a:pPr>
            <a:r>
              <a:rPr lang="en-US" sz="1050" b="1" dirty="0">
                <a:latin typeface="Calibri" panose="020F0502020204030204" pitchFamily="34" charset="0"/>
                <a:cs typeface="Calibri" panose="020F0502020204030204" pitchFamily="34" charset="0"/>
              </a:rPr>
              <a:t>HEALTHCARE ASSISTANT</a:t>
            </a:r>
          </a:p>
          <a:p>
            <a:pPr marL="271463" indent="-214313" algn="just">
              <a:buFontTx/>
              <a:buChar char="-"/>
            </a:pPr>
            <a:r>
              <a:rPr lang="en-US" sz="1050" b="1" dirty="0">
                <a:latin typeface="Calibri" panose="020F0502020204030204" pitchFamily="34" charset="0"/>
                <a:cs typeface="Calibri" panose="020F0502020204030204" pitchFamily="34" charset="0"/>
              </a:rPr>
              <a:t>RADIOLOGIST</a:t>
            </a:r>
          </a:p>
          <a:p>
            <a:pPr marL="271463" indent="-214313" algn="just">
              <a:buFontTx/>
              <a:buChar char="-"/>
            </a:pPr>
            <a:r>
              <a:rPr lang="en-US" sz="1050" b="1" dirty="0">
                <a:latin typeface="Calibri" panose="020F0502020204030204" pitchFamily="34" charset="0"/>
                <a:cs typeface="Calibri" panose="020F0502020204030204" pitchFamily="34" charset="0"/>
              </a:rPr>
              <a:t>ORTHOTOTECHIST</a:t>
            </a:r>
          </a:p>
          <a:p>
            <a:pPr marL="271463" indent="-214313" algn="just">
              <a:buFontTx/>
              <a:buChar char="-"/>
            </a:pPr>
            <a:r>
              <a:rPr lang="en-US" sz="1050" b="1" dirty="0">
                <a:latin typeface="Calibri" panose="020F0502020204030204" pitchFamily="34" charset="0"/>
                <a:cs typeface="Calibri" panose="020F0502020204030204" pitchFamily="34" charset="0"/>
              </a:rPr>
              <a:t>Other health professions</a:t>
            </a:r>
            <a:endParaRPr lang="it-IT" sz="1050" b="1" dirty="0">
              <a:latin typeface="Calibri" panose="020F0502020204030204" pitchFamily="34" charset="0"/>
              <a:cs typeface="Calibri" panose="020F0502020204030204" pitchFamily="34" charset="0"/>
            </a:endParaRPr>
          </a:p>
        </p:txBody>
      </p:sp>
      <p:sp>
        <p:nvSpPr>
          <p:cNvPr id="28" name="Rettangolo 27"/>
          <p:cNvSpPr/>
          <p:nvPr/>
        </p:nvSpPr>
        <p:spPr>
          <a:xfrm>
            <a:off x="2186138" y="6293855"/>
            <a:ext cx="6858000" cy="477054"/>
          </a:xfrm>
          <a:prstGeom prst="rect">
            <a:avLst/>
          </a:prstGeom>
        </p:spPr>
        <p:txBody>
          <a:bodyPr wrap="square">
            <a:spAutoFit/>
          </a:bodyPr>
          <a:lstStyle/>
          <a:p>
            <a:pPr algn="r">
              <a:lnSpc>
                <a:spcPts val="1500"/>
              </a:lnSpc>
            </a:pPr>
            <a:r>
              <a:rPr lang="it-IT" sz="1050" dirty="0">
                <a:solidFill>
                  <a:schemeClr val="tx2">
                    <a:lumMod val="60000"/>
                    <a:lumOff val="40000"/>
                  </a:schemeClr>
                </a:solidFill>
              </a:rPr>
              <a:t>Direzione centrale lavoro, </a:t>
            </a:r>
          </a:p>
          <a:p>
            <a:pPr algn="r">
              <a:lnSpc>
                <a:spcPts val="1500"/>
              </a:lnSpc>
            </a:pPr>
            <a:r>
              <a:rPr lang="it-IT" sz="1050" dirty="0">
                <a:solidFill>
                  <a:schemeClr val="tx2">
                    <a:lumMod val="60000"/>
                    <a:lumOff val="40000"/>
                  </a:schemeClr>
                </a:solidFill>
              </a:rPr>
              <a:t>formazione, istruzione e famiglia</a:t>
            </a:r>
          </a:p>
        </p:txBody>
      </p:sp>
    </p:spTree>
    <p:extLst>
      <p:ext uri="{BB962C8B-B14F-4D97-AF65-F5344CB8AC3E}">
        <p14:creationId xmlns:p14="http://schemas.microsoft.com/office/powerpoint/2010/main" val="37269655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ttangolo 17"/>
          <p:cNvSpPr/>
          <p:nvPr/>
        </p:nvSpPr>
        <p:spPr>
          <a:xfrm>
            <a:off x="429426" y="1947097"/>
            <a:ext cx="8300104" cy="1315745"/>
          </a:xfrm>
          <a:prstGeom prst="rect">
            <a:avLst/>
          </a:prstGeom>
          <a:solidFill>
            <a:schemeClr val="accent5">
              <a:lumMod val="20000"/>
              <a:lumOff val="80000"/>
            </a:schemeClr>
          </a:solidFill>
          <a:ln w="38100">
            <a:noFill/>
          </a:ln>
        </p:spPr>
        <p:style>
          <a:lnRef idx="2">
            <a:schemeClr val="accent1"/>
          </a:lnRef>
          <a:fillRef idx="1">
            <a:schemeClr val="lt1"/>
          </a:fillRef>
          <a:effectRef idx="0">
            <a:schemeClr val="accent1"/>
          </a:effectRef>
          <a:fontRef idx="minor">
            <a:schemeClr val="dk1"/>
          </a:fontRef>
        </p:style>
        <p:txBody>
          <a:bodyPr wrap="square">
            <a:spAutoFit/>
          </a:bodyPr>
          <a:lstStyle/>
          <a:p>
            <a:endParaRPr lang="en-US" sz="1050" b="1" dirty="0">
              <a:latin typeface="DecimaWE Rg" panose="02000000000000000000" pitchFamily="2" charset="0"/>
            </a:endParaRPr>
          </a:p>
          <a:p>
            <a:endParaRPr lang="en-US" sz="1050" b="1" dirty="0">
              <a:latin typeface="DecimaWE Rg" panose="02000000000000000000" pitchFamily="2" charset="0"/>
            </a:endParaRPr>
          </a:p>
          <a:p>
            <a:endParaRPr lang="en-US" sz="600" b="1" dirty="0">
              <a:latin typeface="DecimaWE Rg" panose="02000000000000000000" pitchFamily="2" charset="0"/>
            </a:endParaRPr>
          </a:p>
          <a:p>
            <a:pPr marL="271463" indent="-214313" algn="just">
              <a:buFontTx/>
              <a:buChar char="-"/>
            </a:pPr>
            <a:r>
              <a:rPr lang="it-IT" sz="1050" b="1" dirty="0"/>
              <a:t>per lavorare </a:t>
            </a:r>
            <a:r>
              <a:rPr lang="it-IT" sz="1050" dirty="0"/>
              <a:t>è necessario essere il possesso del </a:t>
            </a:r>
            <a:r>
              <a:rPr lang="it-IT" sz="1050" b="1" dirty="0"/>
              <a:t>Passaporto Europeo delle Qualifiche per i Rifugiati (EQPR-</a:t>
            </a:r>
            <a:r>
              <a:rPr lang="it-IT" sz="1050" b="1" dirty="0" err="1"/>
              <a:t>European</a:t>
            </a:r>
            <a:r>
              <a:rPr lang="it-IT" sz="1050" b="1" dirty="0"/>
              <a:t> </a:t>
            </a:r>
            <a:r>
              <a:rPr lang="it-IT" sz="1050" b="1" dirty="0" err="1"/>
              <a:t>Qualification</a:t>
            </a:r>
            <a:r>
              <a:rPr lang="it-IT" sz="1050" b="1" dirty="0"/>
              <a:t> Passport for </a:t>
            </a:r>
            <a:r>
              <a:rPr lang="it-IT" sz="1050" b="1" dirty="0" err="1"/>
              <a:t>Refugees</a:t>
            </a:r>
            <a:r>
              <a:rPr lang="it-IT" sz="1050" b="1" dirty="0"/>
              <a:t>)</a:t>
            </a:r>
          </a:p>
          <a:p>
            <a:pPr marL="271463" indent="-214313" algn="just">
              <a:buFontTx/>
              <a:buChar char="-"/>
            </a:pPr>
            <a:r>
              <a:rPr lang="it-IT" sz="1050" dirty="0"/>
              <a:t>l’EQPR è uno strumento che </a:t>
            </a:r>
            <a:r>
              <a:rPr lang="it-IT" sz="1050" b="1" dirty="0"/>
              <a:t>facilita il riconoscimento delle qualifiche dei rifugiati </a:t>
            </a:r>
            <a:r>
              <a:rPr lang="it-IT" sz="1050" dirty="0"/>
              <a:t>in assenza di una completa documentazione</a:t>
            </a:r>
          </a:p>
          <a:p>
            <a:pPr marL="271463" indent="-214313" algn="just">
              <a:buFontTx/>
              <a:buChar char="-"/>
            </a:pPr>
            <a:r>
              <a:rPr lang="it-IT" sz="1050" dirty="0"/>
              <a:t>l’EQPR è un documento che </a:t>
            </a:r>
            <a:r>
              <a:rPr lang="it-IT" sz="1050" b="1" dirty="0"/>
              <a:t>elenca le qualifiche in termini di istruzione superiore, esperienze di lavoro e conoscenze linguistiche</a:t>
            </a:r>
            <a:r>
              <a:rPr lang="it-IT" sz="1050" dirty="0"/>
              <a:t> di un rifugiato</a:t>
            </a:r>
          </a:p>
          <a:p>
            <a:pPr marL="271463" indent="-214313" algn="just">
              <a:buFontTx/>
              <a:buChar char="-"/>
            </a:pPr>
            <a:r>
              <a:rPr lang="it-IT" sz="1050" dirty="0"/>
              <a:t>l’EQPR è utilizzato quando si desiderano </a:t>
            </a:r>
            <a:r>
              <a:rPr lang="it-IT" sz="1050" b="1" dirty="0"/>
              <a:t>avviare ulteriori studi o cercare un impiego</a:t>
            </a:r>
          </a:p>
        </p:txBody>
      </p:sp>
      <p:sp>
        <p:nvSpPr>
          <p:cNvPr id="2" name="Pentagono 1"/>
          <p:cNvSpPr/>
          <p:nvPr/>
        </p:nvSpPr>
        <p:spPr>
          <a:xfrm>
            <a:off x="185308" y="1867340"/>
            <a:ext cx="884510" cy="504161"/>
          </a:xfrm>
          <a:prstGeom prst="homePlate">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300"/>
          </a:p>
        </p:txBody>
      </p:sp>
      <p:sp>
        <p:nvSpPr>
          <p:cNvPr id="26" name="Rettangolo 25"/>
          <p:cNvSpPr/>
          <p:nvPr/>
        </p:nvSpPr>
        <p:spPr>
          <a:xfrm>
            <a:off x="770719" y="2020081"/>
            <a:ext cx="7908497" cy="310341"/>
          </a:xfrm>
          <a:prstGeom prst="rect">
            <a:avLst/>
          </a:prstGeom>
          <a:noFill/>
        </p:spPr>
        <p:txBody>
          <a:bodyPr wrap="square">
            <a:spAutoFit/>
          </a:bodyPr>
          <a:lstStyle/>
          <a:p>
            <a:pPr algn="r">
              <a:lnSpc>
                <a:spcPts val="1725"/>
              </a:lnSpc>
            </a:pPr>
            <a:r>
              <a:rPr lang="en-US" sz="1875" b="1" dirty="0">
                <a:effectLst>
                  <a:outerShdw blurRad="38100" dist="38100" dir="2700000" algn="tl">
                    <a:srgbClr val="000000">
                      <a:alpha val="43137"/>
                    </a:srgbClr>
                  </a:outerShdw>
                </a:effectLst>
                <a:ea typeface="Open Sans" panose="020B0606030504020204" pitchFamily="34" charset="0"/>
                <a:cs typeface="Open Sans" panose="020B0606030504020204" pitchFamily="34" charset="0"/>
              </a:rPr>
              <a:t>THE EQPR TOOL</a:t>
            </a:r>
          </a:p>
        </p:txBody>
      </p:sp>
      <p:sp>
        <p:nvSpPr>
          <p:cNvPr id="22" name="Rettangolo 21"/>
          <p:cNvSpPr/>
          <p:nvPr/>
        </p:nvSpPr>
        <p:spPr>
          <a:xfrm>
            <a:off x="429426" y="3395202"/>
            <a:ext cx="8297919" cy="1477328"/>
          </a:xfrm>
          <a:prstGeom prst="rect">
            <a:avLst/>
          </a:prstGeom>
          <a:solidFill>
            <a:srgbClr val="FFDDDD"/>
          </a:solidFill>
          <a:ln w="38100">
            <a:noFill/>
          </a:ln>
        </p:spPr>
        <p:style>
          <a:lnRef idx="2">
            <a:schemeClr val="accent1"/>
          </a:lnRef>
          <a:fillRef idx="1">
            <a:schemeClr val="lt1"/>
          </a:fillRef>
          <a:effectRef idx="0">
            <a:schemeClr val="accent1"/>
          </a:effectRef>
          <a:fontRef idx="minor">
            <a:schemeClr val="dk1"/>
          </a:fontRef>
        </p:style>
        <p:txBody>
          <a:bodyPr wrap="square">
            <a:spAutoFit/>
          </a:bodyPr>
          <a:lstStyle/>
          <a:p>
            <a:endParaRPr lang="en-US" sz="1050" b="1" dirty="0">
              <a:latin typeface="DecimaWE Rg" panose="02000000000000000000" pitchFamily="2" charset="0"/>
            </a:endParaRPr>
          </a:p>
          <a:p>
            <a:endParaRPr lang="en-US" sz="1050" b="1" dirty="0">
              <a:latin typeface="DecimaWE Rg" panose="02000000000000000000" pitchFamily="2" charset="0"/>
            </a:endParaRPr>
          </a:p>
          <a:p>
            <a:endParaRPr lang="en-US" sz="600" b="1" dirty="0">
              <a:latin typeface="DecimaWE Rg" panose="02000000000000000000" pitchFamily="2" charset="0"/>
            </a:endParaRPr>
          </a:p>
          <a:p>
            <a:pPr marL="271463" indent="-214313" algn="just">
              <a:buFontTx/>
              <a:buChar char="-"/>
            </a:pPr>
            <a:r>
              <a:rPr lang="en-US" sz="1050" dirty="0"/>
              <a:t>to create it, you need to access the </a:t>
            </a:r>
            <a:r>
              <a:rPr lang="en-US" sz="1050" b="1" dirty="0"/>
              <a:t>EQPR IT Platform </a:t>
            </a:r>
            <a:r>
              <a:rPr lang="en-US" sz="1050" dirty="0"/>
              <a:t>(</a:t>
            </a:r>
            <a:r>
              <a:rPr lang="en-US" sz="1050" dirty="0">
                <a:hlinkClick r:id="rId3"/>
              </a:rPr>
              <a:t>https://wallet.diplo-me.eu/coe/#/auth/login</a:t>
            </a:r>
            <a:r>
              <a:rPr lang="en-US" sz="1050" dirty="0"/>
              <a:t>)</a:t>
            </a:r>
          </a:p>
          <a:p>
            <a:pPr marL="271463" indent="-214313" algn="just">
              <a:buFontTx/>
              <a:buChar char="-"/>
            </a:pPr>
            <a:r>
              <a:rPr lang="en-US" sz="1050" dirty="0"/>
              <a:t>STEP 1: fill in the </a:t>
            </a:r>
            <a:r>
              <a:rPr lang="en-US" sz="1050" b="1" dirty="0"/>
              <a:t>online questionnaire </a:t>
            </a:r>
          </a:p>
          <a:p>
            <a:pPr marL="271463" indent="-214313" algn="just">
              <a:buFontTx/>
              <a:buChar char="-"/>
            </a:pPr>
            <a:r>
              <a:rPr lang="it-IT" sz="1050" dirty="0"/>
              <a:t>STEP 2: </a:t>
            </a:r>
            <a:r>
              <a:rPr lang="en-US" sz="1050" dirty="0"/>
              <a:t>you meet a </a:t>
            </a:r>
            <a:r>
              <a:rPr lang="en-US" sz="1050" b="1" dirty="0"/>
              <a:t>team of evaluators for an interview </a:t>
            </a:r>
            <a:r>
              <a:rPr lang="en-US" sz="1050" dirty="0"/>
              <a:t>(about 45 min.) during which your qualifications are assessed. The evaluators are experts in study qualifications. They have experience with foreign qualifications and knowledge of the education system in their home countries. </a:t>
            </a:r>
            <a:r>
              <a:rPr lang="en-US" sz="1050" b="1" dirty="0"/>
              <a:t>The interview takes place in the mother tongue or language of instruction</a:t>
            </a:r>
            <a:r>
              <a:rPr lang="en-US" sz="1050" dirty="0"/>
              <a:t>.</a:t>
            </a:r>
            <a:endParaRPr lang="it-IT" sz="1050" b="1" dirty="0"/>
          </a:p>
          <a:p>
            <a:pPr marL="271463" indent="-214313" algn="just">
              <a:buFontTx/>
              <a:buChar char="-"/>
            </a:pPr>
            <a:r>
              <a:rPr lang="it-IT" sz="1050" dirty="0"/>
              <a:t>STEP 3: </a:t>
            </a:r>
            <a:r>
              <a:rPr lang="en-US" sz="1050" dirty="0"/>
              <a:t>after the interview, </a:t>
            </a:r>
            <a:r>
              <a:rPr lang="en-US" sz="1050" b="1" dirty="0"/>
              <a:t>a decision is made whether or not to issue the EQPR</a:t>
            </a:r>
            <a:endParaRPr lang="it-IT" sz="1050" b="1" dirty="0"/>
          </a:p>
        </p:txBody>
      </p:sp>
      <p:sp>
        <p:nvSpPr>
          <p:cNvPr id="23" name="Rettangolo 22"/>
          <p:cNvSpPr/>
          <p:nvPr/>
        </p:nvSpPr>
        <p:spPr>
          <a:xfrm>
            <a:off x="546514" y="3447118"/>
            <a:ext cx="7189568" cy="310341"/>
          </a:xfrm>
          <a:prstGeom prst="rect">
            <a:avLst/>
          </a:prstGeom>
          <a:noFill/>
        </p:spPr>
        <p:txBody>
          <a:bodyPr wrap="square">
            <a:spAutoFit/>
          </a:bodyPr>
          <a:lstStyle/>
          <a:p>
            <a:pPr>
              <a:lnSpc>
                <a:spcPts val="1725"/>
              </a:lnSpc>
            </a:pPr>
            <a:r>
              <a:rPr lang="en-US" sz="1875" b="1" dirty="0">
                <a:effectLst>
                  <a:outerShdw blurRad="38100" dist="38100" dir="2700000" algn="tl">
                    <a:srgbClr val="000000">
                      <a:alpha val="43137"/>
                    </a:srgbClr>
                  </a:outerShdw>
                </a:effectLst>
                <a:ea typeface="Open Sans" panose="020B0606030504020204" pitchFamily="34" charset="0"/>
                <a:cs typeface="Open Sans" panose="020B0606030504020204" pitchFamily="34" charset="0"/>
              </a:rPr>
              <a:t>HOW TO</a:t>
            </a:r>
          </a:p>
        </p:txBody>
      </p:sp>
      <p:sp>
        <p:nvSpPr>
          <p:cNvPr id="24" name="Pentagono 23"/>
          <p:cNvSpPr/>
          <p:nvPr/>
        </p:nvSpPr>
        <p:spPr>
          <a:xfrm rot="10800000">
            <a:off x="7973858" y="3330679"/>
            <a:ext cx="923054" cy="507460"/>
          </a:xfrm>
          <a:prstGeom prst="homePlate">
            <a:avLst/>
          </a:prstGeom>
          <a:solidFill>
            <a:srgbClr val="FFABA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300"/>
          </a:p>
        </p:txBody>
      </p:sp>
      <p:sp>
        <p:nvSpPr>
          <p:cNvPr id="3" name="CasellaDiTesto 2"/>
          <p:cNvSpPr txBox="1"/>
          <p:nvPr/>
        </p:nvSpPr>
        <p:spPr>
          <a:xfrm>
            <a:off x="429424" y="4963321"/>
            <a:ext cx="8297921" cy="415498"/>
          </a:xfrm>
          <a:prstGeom prst="rect">
            <a:avLst/>
          </a:prstGeom>
          <a:solidFill>
            <a:schemeClr val="bg2"/>
          </a:solidFill>
          <a:effectLst>
            <a:outerShdw blurRad="50800" dist="38100" dir="2700000" algn="tl" rotWithShape="0">
              <a:prstClr val="black">
                <a:alpha val="40000"/>
              </a:prstClr>
            </a:outerShdw>
          </a:effectLst>
        </p:spPr>
        <p:txBody>
          <a:bodyPr wrap="square" rtlCol="0">
            <a:spAutoFit/>
          </a:bodyPr>
          <a:lstStyle/>
          <a:p>
            <a:pPr algn="ctr"/>
            <a:r>
              <a:rPr lang="en-US" sz="1050" dirty="0"/>
              <a:t>For more information and to download the leaflet on how to start the procedure (UKR, IT, ENG), you can access this page: </a:t>
            </a:r>
          </a:p>
          <a:p>
            <a:pPr algn="ctr"/>
            <a:r>
              <a:rPr lang="it-IT" sz="1050" b="1" dirty="0">
                <a:hlinkClick r:id="rId4"/>
              </a:rPr>
              <a:t>https://www.coe.int/en/web/education/recognition-of-refugees-qualifications</a:t>
            </a:r>
            <a:r>
              <a:rPr lang="it-IT" sz="1050" b="1" dirty="0"/>
              <a:t>  </a:t>
            </a:r>
          </a:p>
        </p:txBody>
      </p:sp>
      <p:pic>
        <p:nvPicPr>
          <p:cNvPr id="41" name="Immagine 40"/>
          <p:cNvPicPr/>
          <p:nvPr/>
        </p:nvPicPr>
        <p:blipFill rotWithShape="1">
          <a:blip r:embed="rId5"/>
          <a:srcRect l="56028" t="32761" r="32891" b="49751"/>
          <a:stretch/>
        </p:blipFill>
        <p:spPr bwMode="auto">
          <a:xfrm>
            <a:off x="114516" y="98719"/>
            <a:ext cx="908685" cy="806291"/>
          </a:xfrm>
          <a:prstGeom prst="rect">
            <a:avLst/>
          </a:prstGeom>
          <a:ln>
            <a:noFill/>
          </a:ln>
          <a:extLst>
            <a:ext uri="{53640926-AAD7-44D8-BBD7-CCE9431645EC}">
              <a14:shadowObscured xmlns:a14="http://schemas.microsoft.com/office/drawing/2010/main"/>
            </a:ext>
          </a:extLst>
        </p:spPr>
      </p:pic>
      <p:grpSp>
        <p:nvGrpSpPr>
          <p:cNvPr id="42" name="Gruppo 41">
            <a:extLst>
              <a:ext uri="{FF2B5EF4-FFF2-40B4-BE49-F238E27FC236}">
                <a16:creationId xmlns:a16="http://schemas.microsoft.com/office/drawing/2014/main" id="{E0EA41CD-E9CA-334E-B669-DC14E383D942}"/>
              </a:ext>
            </a:extLst>
          </p:cNvPr>
          <p:cNvGrpSpPr/>
          <p:nvPr/>
        </p:nvGrpSpPr>
        <p:grpSpPr>
          <a:xfrm>
            <a:off x="110052" y="6288164"/>
            <a:ext cx="3644504" cy="453204"/>
            <a:chOff x="-9937" y="6052929"/>
            <a:chExt cx="6474089" cy="805070"/>
          </a:xfrm>
        </p:grpSpPr>
        <p:sp>
          <p:nvSpPr>
            <p:cNvPr id="43" name="Rettangolo 42">
              <a:extLst>
                <a:ext uri="{FF2B5EF4-FFF2-40B4-BE49-F238E27FC236}">
                  <a16:creationId xmlns:a16="http://schemas.microsoft.com/office/drawing/2014/main" id="{D1F4463D-DA59-254E-B183-D282A4597AFC}"/>
                </a:ext>
              </a:extLst>
            </p:cNvPr>
            <p:cNvSpPr/>
            <p:nvPr/>
          </p:nvSpPr>
          <p:spPr>
            <a:xfrm>
              <a:off x="-9937"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300"/>
            </a:p>
          </p:txBody>
        </p:sp>
        <p:sp>
          <p:nvSpPr>
            <p:cNvPr id="44" name="Rettangolo 43">
              <a:extLst>
                <a:ext uri="{FF2B5EF4-FFF2-40B4-BE49-F238E27FC236}">
                  <a16:creationId xmlns:a16="http://schemas.microsoft.com/office/drawing/2014/main" id="{E4ADDAA7-7242-E34A-8EB6-0BE9313FC348}"/>
                </a:ext>
              </a:extLst>
            </p:cNvPr>
            <p:cNvSpPr/>
            <p:nvPr/>
          </p:nvSpPr>
          <p:spPr>
            <a:xfrm>
              <a:off x="327993"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300"/>
            </a:p>
          </p:txBody>
        </p:sp>
        <p:sp>
          <p:nvSpPr>
            <p:cNvPr id="45" name="Rettangolo 44">
              <a:extLst>
                <a:ext uri="{FF2B5EF4-FFF2-40B4-BE49-F238E27FC236}">
                  <a16:creationId xmlns:a16="http://schemas.microsoft.com/office/drawing/2014/main" id="{9869BD4F-9AF0-B542-903D-47C39181B9A4}"/>
                </a:ext>
              </a:extLst>
            </p:cNvPr>
            <p:cNvSpPr/>
            <p:nvPr/>
          </p:nvSpPr>
          <p:spPr>
            <a:xfrm>
              <a:off x="685802"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300"/>
            </a:p>
          </p:txBody>
        </p:sp>
        <p:sp>
          <p:nvSpPr>
            <p:cNvPr id="46" name="Rettangolo 45">
              <a:extLst>
                <a:ext uri="{FF2B5EF4-FFF2-40B4-BE49-F238E27FC236}">
                  <a16:creationId xmlns:a16="http://schemas.microsoft.com/office/drawing/2014/main" id="{873BC80D-5AB7-094A-B05E-0CCDA87F9369}"/>
                </a:ext>
              </a:extLst>
            </p:cNvPr>
            <p:cNvSpPr/>
            <p:nvPr/>
          </p:nvSpPr>
          <p:spPr>
            <a:xfrm>
              <a:off x="1033672"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300"/>
            </a:p>
          </p:txBody>
        </p:sp>
        <p:sp>
          <p:nvSpPr>
            <p:cNvPr id="47" name="Rettangolo 46">
              <a:extLst>
                <a:ext uri="{FF2B5EF4-FFF2-40B4-BE49-F238E27FC236}">
                  <a16:creationId xmlns:a16="http://schemas.microsoft.com/office/drawing/2014/main" id="{2E59B0C2-F47C-DE4B-84E1-623F11FC4A01}"/>
                </a:ext>
              </a:extLst>
            </p:cNvPr>
            <p:cNvSpPr/>
            <p:nvPr/>
          </p:nvSpPr>
          <p:spPr>
            <a:xfrm>
              <a:off x="1381541"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300"/>
            </a:p>
          </p:txBody>
        </p:sp>
        <p:sp>
          <p:nvSpPr>
            <p:cNvPr id="48" name="Rettangolo 47">
              <a:extLst>
                <a:ext uri="{FF2B5EF4-FFF2-40B4-BE49-F238E27FC236}">
                  <a16:creationId xmlns:a16="http://schemas.microsoft.com/office/drawing/2014/main" id="{2E28A166-BA73-4B44-9D96-E14A751D3119}"/>
                </a:ext>
              </a:extLst>
            </p:cNvPr>
            <p:cNvSpPr/>
            <p:nvPr/>
          </p:nvSpPr>
          <p:spPr>
            <a:xfrm>
              <a:off x="1739350"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300"/>
            </a:p>
          </p:txBody>
        </p:sp>
        <p:sp>
          <p:nvSpPr>
            <p:cNvPr id="49" name="Rettangolo 48">
              <a:extLst>
                <a:ext uri="{FF2B5EF4-FFF2-40B4-BE49-F238E27FC236}">
                  <a16:creationId xmlns:a16="http://schemas.microsoft.com/office/drawing/2014/main" id="{D59E4258-754D-BD48-9142-0798A1F56B80}"/>
                </a:ext>
              </a:extLst>
            </p:cNvPr>
            <p:cNvSpPr/>
            <p:nvPr/>
          </p:nvSpPr>
          <p:spPr>
            <a:xfrm>
              <a:off x="2087220"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300"/>
            </a:p>
          </p:txBody>
        </p:sp>
        <p:sp>
          <p:nvSpPr>
            <p:cNvPr id="50" name="Rettangolo 49">
              <a:extLst>
                <a:ext uri="{FF2B5EF4-FFF2-40B4-BE49-F238E27FC236}">
                  <a16:creationId xmlns:a16="http://schemas.microsoft.com/office/drawing/2014/main" id="{06E268A0-71CA-AB45-9C95-45BF6E93F42A}"/>
                </a:ext>
              </a:extLst>
            </p:cNvPr>
            <p:cNvSpPr/>
            <p:nvPr/>
          </p:nvSpPr>
          <p:spPr>
            <a:xfrm>
              <a:off x="2425150"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300"/>
            </a:p>
          </p:txBody>
        </p:sp>
        <p:sp>
          <p:nvSpPr>
            <p:cNvPr id="51" name="Rettangolo 50">
              <a:extLst>
                <a:ext uri="{FF2B5EF4-FFF2-40B4-BE49-F238E27FC236}">
                  <a16:creationId xmlns:a16="http://schemas.microsoft.com/office/drawing/2014/main" id="{5E367434-DD1E-ED49-BA97-83457EFD2369}"/>
                </a:ext>
              </a:extLst>
            </p:cNvPr>
            <p:cNvSpPr/>
            <p:nvPr/>
          </p:nvSpPr>
          <p:spPr>
            <a:xfrm>
              <a:off x="2782959"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300"/>
            </a:p>
          </p:txBody>
        </p:sp>
        <p:sp>
          <p:nvSpPr>
            <p:cNvPr id="52" name="Rettangolo 51">
              <a:extLst>
                <a:ext uri="{FF2B5EF4-FFF2-40B4-BE49-F238E27FC236}">
                  <a16:creationId xmlns:a16="http://schemas.microsoft.com/office/drawing/2014/main" id="{4A69D656-4A80-8545-B273-0BCFED9A1A20}"/>
                </a:ext>
              </a:extLst>
            </p:cNvPr>
            <p:cNvSpPr/>
            <p:nvPr/>
          </p:nvSpPr>
          <p:spPr>
            <a:xfrm>
              <a:off x="3130829"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300"/>
            </a:p>
          </p:txBody>
        </p:sp>
        <p:pic>
          <p:nvPicPr>
            <p:cNvPr id="53" name="Immagine 52">
              <a:extLst>
                <a:ext uri="{FF2B5EF4-FFF2-40B4-BE49-F238E27FC236}">
                  <a16:creationId xmlns:a16="http://schemas.microsoft.com/office/drawing/2014/main" id="{8A539EA5-6D14-E14B-BC7D-B37F276DF7E6}"/>
                </a:ext>
              </a:extLst>
            </p:cNvPr>
            <p:cNvPicPr>
              <a:picLocks noChangeAspect="1"/>
            </p:cNvPicPr>
            <p:nvPr/>
          </p:nvPicPr>
          <p:blipFill rotWithShape="1">
            <a:blip r:embed="rId6"/>
            <a:srcRect b="33079"/>
            <a:stretch/>
          </p:blipFill>
          <p:spPr>
            <a:xfrm>
              <a:off x="3478699" y="6052929"/>
              <a:ext cx="2985453" cy="745436"/>
            </a:xfrm>
            <a:prstGeom prst="rect">
              <a:avLst/>
            </a:prstGeom>
          </p:spPr>
        </p:pic>
      </p:grpSp>
      <p:sp>
        <p:nvSpPr>
          <p:cNvPr id="54" name="Rettangolo 53"/>
          <p:cNvSpPr/>
          <p:nvPr/>
        </p:nvSpPr>
        <p:spPr>
          <a:xfrm>
            <a:off x="2186138" y="6221847"/>
            <a:ext cx="6858000" cy="477054"/>
          </a:xfrm>
          <a:prstGeom prst="rect">
            <a:avLst/>
          </a:prstGeom>
        </p:spPr>
        <p:txBody>
          <a:bodyPr wrap="square">
            <a:spAutoFit/>
          </a:bodyPr>
          <a:lstStyle/>
          <a:p>
            <a:pPr algn="r">
              <a:lnSpc>
                <a:spcPts val="1500"/>
              </a:lnSpc>
            </a:pPr>
            <a:r>
              <a:rPr lang="it-IT" sz="1050" dirty="0">
                <a:solidFill>
                  <a:schemeClr val="tx2">
                    <a:lumMod val="60000"/>
                    <a:lumOff val="40000"/>
                  </a:schemeClr>
                </a:solidFill>
              </a:rPr>
              <a:t>Direzione centrale lavoro, </a:t>
            </a:r>
          </a:p>
          <a:p>
            <a:pPr algn="r">
              <a:lnSpc>
                <a:spcPts val="1500"/>
              </a:lnSpc>
            </a:pPr>
            <a:r>
              <a:rPr lang="it-IT" sz="1050" dirty="0">
                <a:solidFill>
                  <a:schemeClr val="tx2">
                    <a:lumMod val="60000"/>
                    <a:lumOff val="40000"/>
                  </a:schemeClr>
                </a:solidFill>
              </a:rPr>
              <a:t>formazione, istruzione e famiglia</a:t>
            </a:r>
          </a:p>
        </p:txBody>
      </p:sp>
      <p:sp>
        <p:nvSpPr>
          <p:cNvPr id="25" name="Title 1"/>
          <p:cNvSpPr txBox="1">
            <a:spLocks/>
          </p:cNvSpPr>
          <p:nvPr/>
        </p:nvSpPr>
        <p:spPr>
          <a:xfrm>
            <a:off x="1184311" y="1078721"/>
            <a:ext cx="7397803" cy="843558"/>
          </a:xfrm>
          <a:prstGeom prst="rect">
            <a:avLst/>
          </a:prstGeom>
          <a:noFill/>
          <a:ln>
            <a:noFill/>
          </a:ln>
        </p:spPr>
        <p:txBody>
          <a:bodyPr vert="horz" lIns="68580" tIns="34290" rIns="68580" bIns="34290" rtlCol="0" anchor="b">
            <a:noAutofit/>
          </a:bodyPr>
          <a:lstStyle>
            <a:lvl1pPr algn="ctr" defTabSz="914400" rtl="0" eaLnBrk="1" latinLnBrk="0" hangingPunct="1">
              <a:spcBef>
                <a:spcPct val="0"/>
              </a:spcBef>
              <a:buNone/>
              <a:defRPr sz="6000" kern="1200">
                <a:solidFill>
                  <a:schemeClr val="tx1"/>
                </a:solidFill>
                <a:latin typeface="+mj-lt"/>
                <a:ea typeface="+mj-ea"/>
                <a:cs typeface="+mj-cs"/>
              </a:defRPr>
            </a:lvl1pPr>
          </a:lstStyle>
          <a:p>
            <a:pPr>
              <a:lnSpc>
                <a:spcPts val="2400"/>
              </a:lnSpc>
            </a:pPr>
            <a:r>
              <a:rPr lang="en-US" sz="2400" b="1" cap="all" dirty="0">
                <a:solidFill>
                  <a:schemeClr val="accent1">
                    <a:lumMod val="40000"/>
                    <a:lumOff val="60000"/>
                  </a:schemeClr>
                </a:solidFill>
                <a:effectLst>
                  <a:outerShdw blurRad="38100" dist="38100" dir="2700000" algn="tl">
                    <a:srgbClr val="000000">
                      <a:alpha val="43137"/>
                    </a:srgbClr>
                  </a:outerShdw>
                </a:effectLst>
                <a:latin typeface="DecimaWE Rg" panose="02000000000000000000" pitchFamily="2" charset="0"/>
              </a:rPr>
              <a:t>FOCUS - THE HEALTH AND MEDICAL PROFESSIONS: </a:t>
            </a:r>
            <a:r>
              <a:rPr lang="en-US" sz="2400" b="1" cap="all" dirty="0">
                <a:solidFill>
                  <a:schemeClr val="tx2">
                    <a:lumMod val="60000"/>
                    <a:lumOff val="40000"/>
                  </a:schemeClr>
                </a:solidFill>
                <a:latin typeface="DecimaWE Rg" panose="02000000000000000000" pitchFamily="2" charset="0"/>
              </a:rPr>
              <a:t>: </a:t>
            </a:r>
          </a:p>
          <a:p>
            <a:pPr>
              <a:lnSpc>
                <a:spcPts val="2400"/>
              </a:lnSpc>
            </a:pPr>
            <a:r>
              <a:rPr lang="it-IT" sz="2400" b="1" cap="all" dirty="0" err="1">
                <a:latin typeface="DecimaWE Rg" panose="02000000000000000000" pitchFamily="2" charset="0"/>
              </a:rPr>
              <a:t>European</a:t>
            </a:r>
            <a:r>
              <a:rPr lang="it-IT" sz="2400" b="1" cap="all" dirty="0">
                <a:latin typeface="DecimaWE Rg" panose="02000000000000000000" pitchFamily="2" charset="0"/>
              </a:rPr>
              <a:t> </a:t>
            </a:r>
            <a:r>
              <a:rPr lang="it-IT" sz="2400" b="1" cap="all" dirty="0" err="1">
                <a:latin typeface="DecimaWE Rg" panose="02000000000000000000" pitchFamily="2" charset="0"/>
              </a:rPr>
              <a:t>Qualifications</a:t>
            </a:r>
            <a:r>
              <a:rPr lang="it-IT" sz="2400" b="1" cap="all" dirty="0">
                <a:latin typeface="DecimaWE Rg" panose="02000000000000000000" pitchFamily="2" charset="0"/>
              </a:rPr>
              <a:t> Passport for </a:t>
            </a:r>
            <a:r>
              <a:rPr lang="it-IT" sz="2400" b="1" cap="all" dirty="0" err="1">
                <a:latin typeface="DecimaWE Rg" panose="02000000000000000000" pitchFamily="2" charset="0"/>
              </a:rPr>
              <a:t>Refugees</a:t>
            </a:r>
            <a:r>
              <a:rPr lang="it-IT" sz="2400" b="1" cap="all" dirty="0">
                <a:latin typeface="DecimaWE Rg" panose="02000000000000000000" pitchFamily="2" charset="0"/>
              </a:rPr>
              <a:t>(EQPR)</a:t>
            </a:r>
          </a:p>
        </p:txBody>
      </p:sp>
    </p:spTree>
    <p:extLst>
      <p:ext uri="{BB962C8B-B14F-4D97-AF65-F5344CB8AC3E}">
        <p14:creationId xmlns:p14="http://schemas.microsoft.com/office/powerpoint/2010/main" val="7597584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Immagine 55"/>
          <p:cNvPicPr/>
          <p:nvPr/>
        </p:nvPicPr>
        <p:blipFill rotWithShape="1">
          <a:blip r:embed="rId3"/>
          <a:srcRect l="41212" t="16158" r="26666" b="4141"/>
          <a:stretch/>
        </p:blipFill>
        <p:spPr bwMode="auto">
          <a:xfrm>
            <a:off x="4692001" y="2258039"/>
            <a:ext cx="2476785" cy="3499323"/>
          </a:xfrm>
          <a:prstGeom prst="rect">
            <a:avLst/>
          </a:prstGeom>
          <a:ln>
            <a:no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pic>
        <p:nvPicPr>
          <p:cNvPr id="55" name="Immagine 54"/>
          <p:cNvPicPr/>
          <p:nvPr/>
        </p:nvPicPr>
        <p:blipFill rotWithShape="1">
          <a:blip r:embed="rId4"/>
          <a:srcRect l="41212" t="15495" r="26666" b="3929"/>
          <a:stretch/>
        </p:blipFill>
        <p:spPr bwMode="auto">
          <a:xfrm>
            <a:off x="2519026" y="1922278"/>
            <a:ext cx="2429142" cy="3421514"/>
          </a:xfrm>
          <a:prstGeom prst="rect">
            <a:avLst/>
          </a:prstGeom>
          <a:ln>
            <a:no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pic>
        <p:nvPicPr>
          <p:cNvPr id="57" name="Immagine 56"/>
          <p:cNvPicPr/>
          <p:nvPr/>
        </p:nvPicPr>
        <p:blipFill rotWithShape="1">
          <a:blip r:embed="rId5"/>
          <a:srcRect l="41337" t="16823" r="26789" b="3929"/>
          <a:stretch/>
        </p:blipFill>
        <p:spPr bwMode="auto">
          <a:xfrm>
            <a:off x="6661033" y="1917138"/>
            <a:ext cx="2453498" cy="3569231"/>
          </a:xfrm>
          <a:prstGeom prst="rect">
            <a:avLst/>
          </a:prstGeom>
          <a:ln>
            <a:no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pic>
        <p:nvPicPr>
          <p:cNvPr id="41" name="Immagine 40"/>
          <p:cNvPicPr/>
          <p:nvPr/>
        </p:nvPicPr>
        <p:blipFill rotWithShape="1">
          <a:blip r:embed="rId6"/>
          <a:srcRect l="56028" t="32761" r="32891" b="49751"/>
          <a:stretch/>
        </p:blipFill>
        <p:spPr bwMode="auto">
          <a:xfrm>
            <a:off x="74203" y="141045"/>
            <a:ext cx="908685" cy="806291"/>
          </a:xfrm>
          <a:prstGeom prst="rect">
            <a:avLst/>
          </a:prstGeom>
          <a:ln>
            <a:noFill/>
          </a:ln>
          <a:extLst>
            <a:ext uri="{53640926-AAD7-44D8-BBD7-CCE9431645EC}">
              <a14:shadowObscured xmlns:a14="http://schemas.microsoft.com/office/drawing/2010/main"/>
            </a:ext>
          </a:extLst>
        </p:spPr>
      </p:pic>
      <p:pic>
        <p:nvPicPr>
          <p:cNvPr id="27" name="Immagine 26"/>
          <p:cNvPicPr/>
          <p:nvPr/>
        </p:nvPicPr>
        <p:blipFill rotWithShape="1">
          <a:blip r:embed="rId7"/>
          <a:srcRect l="41336" t="15350" r="26914" b="4372"/>
          <a:stretch/>
        </p:blipFill>
        <p:spPr bwMode="auto">
          <a:xfrm>
            <a:off x="35402" y="1706116"/>
            <a:ext cx="2618067" cy="3841430"/>
          </a:xfrm>
          <a:prstGeom prst="rect">
            <a:avLst/>
          </a:prstGeom>
          <a:ln>
            <a:no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grpSp>
        <p:nvGrpSpPr>
          <p:cNvPr id="42" name="Gruppo 41">
            <a:extLst>
              <a:ext uri="{FF2B5EF4-FFF2-40B4-BE49-F238E27FC236}">
                <a16:creationId xmlns:a16="http://schemas.microsoft.com/office/drawing/2014/main" id="{E0EA41CD-E9CA-334E-B669-DC14E383D942}"/>
              </a:ext>
            </a:extLst>
          </p:cNvPr>
          <p:cNvGrpSpPr/>
          <p:nvPr/>
        </p:nvGrpSpPr>
        <p:grpSpPr>
          <a:xfrm>
            <a:off x="110052" y="6360172"/>
            <a:ext cx="3644504" cy="453204"/>
            <a:chOff x="-9937" y="6052929"/>
            <a:chExt cx="6474089" cy="805070"/>
          </a:xfrm>
        </p:grpSpPr>
        <p:sp>
          <p:nvSpPr>
            <p:cNvPr id="43" name="Rettangolo 42">
              <a:extLst>
                <a:ext uri="{FF2B5EF4-FFF2-40B4-BE49-F238E27FC236}">
                  <a16:creationId xmlns:a16="http://schemas.microsoft.com/office/drawing/2014/main" id="{D1F4463D-DA59-254E-B183-D282A4597AFC}"/>
                </a:ext>
              </a:extLst>
            </p:cNvPr>
            <p:cNvSpPr/>
            <p:nvPr/>
          </p:nvSpPr>
          <p:spPr>
            <a:xfrm>
              <a:off x="-9937"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300"/>
            </a:p>
          </p:txBody>
        </p:sp>
        <p:sp>
          <p:nvSpPr>
            <p:cNvPr id="44" name="Rettangolo 43">
              <a:extLst>
                <a:ext uri="{FF2B5EF4-FFF2-40B4-BE49-F238E27FC236}">
                  <a16:creationId xmlns:a16="http://schemas.microsoft.com/office/drawing/2014/main" id="{E4ADDAA7-7242-E34A-8EB6-0BE9313FC348}"/>
                </a:ext>
              </a:extLst>
            </p:cNvPr>
            <p:cNvSpPr/>
            <p:nvPr/>
          </p:nvSpPr>
          <p:spPr>
            <a:xfrm>
              <a:off x="327993"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300"/>
            </a:p>
          </p:txBody>
        </p:sp>
        <p:sp>
          <p:nvSpPr>
            <p:cNvPr id="45" name="Rettangolo 44">
              <a:extLst>
                <a:ext uri="{FF2B5EF4-FFF2-40B4-BE49-F238E27FC236}">
                  <a16:creationId xmlns:a16="http://schemas.microsoft.com/office/drawing/2014/main" id="{9869BD4F-9AF0-B542-903D-47C39181B9A4}"/>
                </a:ext>
              </a:extLst>
            </p:cNvPr>
            <p:cNvSpPr/>
            <p:nvPr/>
          </p:nvSpPr>
          <p:spPr>
            <a:xfrm>
              <a:off x="685802"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300"/>
            </a:p>
          </p:txBody>
        </p:sp>
        <p:sp>
          <p:nvSpPr>
            <p:cNvPr id="46" name="Rettangolo 45">
              <a:extLst>
                <a:ext uri="{FF2B5EF4-FFF2-40B4-BE49-F238E27FC236}">
                  <a16:creationId xmlns:a16="http://schemas.microsoft.com/office/drawing/2014/main" id="{873BC80D-5AB7-094A-B05E-0CCDA87F9369}"/>
                </a:ext>
              </a:extLst>
            </p:cNvPr>
            <p:cNvSpPr/>
            <p:nvPr/>
          </p:nvSpPr>
          <p:spPr>
            <a:xfrm>
              <a:off x="1033672"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300"/>
            </a:p>
          </p:txBody>
        </p:sp>
        <p:sp>
          <p:nvSpPr>
            <p:cNvPr id="47" name="Rettangolo 46">
              <a:extLst>
                <a:ext uri="{FF2B5EF4-FFF2-40B4-BE49-F238E27FC236}">
                  <a16:creationId xmlns:a16="http://schemas.microsoft.com/office/drawing/2014/main" id="{2E59B0C2-F47C-DE4B-84E1-623F11FC4A01}"/>
                </a:ext>
              </a:extLst>
            </p:cNvPr>
            <p:cNvSpPr/>
            <p:nvPr/>
          </p:nvSpPr>
          <p:spPr>
            <a:xfrm>
              <a:off x="1381541"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300"/>
            </a:p>
          </p:txBody>
        </p:sp>
        <p:sp>
          <p:nvSpPr>
            <p:cNvPr id="48" name="Rettangolo 47">
              <a:extLst>
                <a:ext uri="{FF2B5EF4-FFF2-40B4-BE49-F238E27FC236}">
                  <a16:creationId xmlns:a16="http://schemas.microsoft.com/office/drawing/2014/main" id="{2E28A166-BA73-4B44-9D96-E14A751D3119}"/>
                </a:ext>
              </a:extLst>
            </p:cNvPr>
            <p:cNvSpPr/>
            <p:nvPr/>
          </p:nvSpPr>
          <p:spPr>
            <a:xfrm>
              <a:off x="1739350"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300"/>
            </a:p>
          </p:txBody>
        </p:sp>
        <p:sp>
          <p:nvSpPr>
            <p:cNvPr id="49" name="Rettangolo 48">
              <a:extLst>
                <a:ext uri="{FF2B5EF4-FFF2-40B4-BE49-F238E27FC236}">
                  <a16:creationId xmlns:a16="http://schemas.microsoft.com/office/drawing/2014/main" id="{D59E4258-754D-BD48-9142-0798A1F56B80}"/>
                </a:ext>
              </a:extLst>
            </p:cNvPr>
            <p:cNvSpPr/>
            <p:nvPr/>
          </p:nvSpPr>
          <p:spPr>
            <a:xfrm>
              <a:off x="2087220"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300"/>
            </a:p>
          </p:txBody>
        </p:sp>
        <p:sp>
          <p:nvSpPr>
            <p:cNvPr id="50" name="Rettangolo 49">
              <a:extLst>
                <a:ext uri="{FF2B5EF4-FFF2-40B4-BE49-F238E27FC236}">
                  <a16:creationId xmlns:a16="http://schemas.microsoft.com/office/drawing/2014/main" id="{06E268A0-71CA-AB45-9C95-45BF6E93F42A}"/>
                </a:ext>
              </a:extLst>
            </p:cNvPr>
            <p:cNvSpPr/>
            <p:nvPr/>
          </p:nvSpPr>
          <p:spPr>
            <a:xfrm>
              <a:off x="2425150"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300"/>
            </a:p>
          </p:txBody>
        </p:sp>
        <p:sp>
          <p:nvSpPr>
            <p:cNvPr id="51" name="Rettangolo 50">
              <a:extLst>
                <a:ext uri="{FF2B5EF4-FFF2-40B4-BE49-F238E27FC236}">
                  <a16:creationId xmlns:a16="http://schemas.microsoft.com/office/drawing/2014/main" id="{5E367434-DD1E-ED49-BA97-83457EFD2369}"/>
                </a:ext>
              </a:extLst>
            </p:cNvPr>
            <p:cNvSpPr/>
            <p:nvPr/>
          </p:nvSpPr>
          <p:spPr>
            <a:xfrm>
              <a:off x="2782959"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300"/>
            </a:p>
          </p:txBody>
        </p:sp>
        <p:sp>
          <p:nvSpPr>
            <p:cNvPr id="52" name="Rettangolo 51">
              <a:extLst>
                <a:ext uri="{FF2B5EF4-FFF2-40B4-BE49-F238E27FC236}">
                  <a16:creationId xmlns:a16="http://schemas.microsoft.com/office/drawing/2014/main" id="{4A69D656-4A80-8545-B273-0BCFED9A1A20}"/>
                </a:ext>
              </a:extLst>
            </p:cNvPr>
            <p:cNvSpPr/>
            <p:nvPr/>
          </p:nvSpPr>
          <p:spPr>
            <a:xfrm>
              <a:off x="3130829"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300"/>
            </a:p>
          </p:txBody>
        </p:sp>
        <p:pic>
          <p:nvPicPr>
            <p:cNvPr id="53" name="Immagine 52">
              <a:extLst>
                <a:ext uri="{FF2B5EF4-FFF2-40B4-BE49-F238E27FC236}">
                  <a16:creationId xmlns:a16="http://schemas.microsoft.com/office/drawing/2014/main" id="{8A539EA5-6D14-E14B-BC7D-B37F276DF7E6}"/>
                </a:ext>
              </a:extLst>
            </p:cNvPr>
            <p:cNvPicPr>
              <a:picLocks noChangeAspect="1"/>
            </p:cNvPicPr>
            <p:nvPr/>
          </p:nvPicPr>
          <p:blipFill rotWithShape="1">
            <a:blip r:embed="rId8"/>
            <a:srcRect b="33079"/>
            <a:stretch/>
          </p:blipFill>
          <p:spPr>
            <a:xfrm>
              <a:off x="3478699" y="6052929"/>
              <a:ext cx="2985453" cy="745436"/>
            </a:xfrm>
            <a:prstGeom prst="rect">
              <a:avLst/>
            </a:prstGeom>
          </p:spPr>
        </p:pic>
      </p:grpSp>
      <p:sp>
        <p:nvSpPr>
          <p:cNvPr id="54" name="Rettangolo 53"/>
          <p:cNvSpPr/>
          <p:nvPr/>
        </p:nvSpPr>
        <p:spPr>
          <a:xfrm>
            <a:off x="2186138" y="6293855"/>
            <a:ext cx="6858000" cy="477054"/>
          </a:xfrm>
          <a:prstGeom prst="rect">
            <a:avLst/>
          </a:prstGeom>
        </p:spPr>
        <p:txBody>
          <a:bodyPr wrap="square">
            <a:spAutoFit/>
          </a:bodyPr>
          <a:lstStyle/>
          <a:p>
            <a:pPr algn="r">
              <a:lnSpc>
                <a:spcPts val="1500"/>
              </a:lnSpc>
            </a:pPr>
            <a:r>
              <a:rPr lang="it-IT" sz="1050" dirty="0">
                <a:solidFill>
                  <a:schemeClr val="tx2">
                    <a:lumMod val="60000"/>
                    <a:lumOff val="40000"/>
                  </a:schemeClr>
                </a:solidFill>
              </a:rPr>
              <a:t>Direzione centrale lavoro, </a:t>
            </a:r>
          </a:p>
          <a:p>
            <a:pPr algn="r">
              <a:lnSpc>
                <a:spcPts val="1500"/>
              </a:lnSpc>
            </a:pPr>
            <a:r>
              <a:rPr lang="it-IT" sz="1050" dirty="0">
                <a:solidFill>
                  <a:schemeClr val="tx2">
                    <a:lumMod val="60000"/>
                    <a:lumOff val="40000"/>
                  </a:schemeClr>
                </a:solidFill>
              </a:rPr>
              <a:t>formazione, istruzione e famiglia</a:t>
            </a:r>
          </a:p>
        </p:txBody>
      </p:sp>
      <p:sp>
        <p:nvSpPr>
          <p:cNvPr id="21" name="Title 1"/>
          <p:cNvSpPr txBox="1">
            <a:spLocks/>
          </p:cNvSpPr>
          <p:nvPr/>
        </p:nvSpPr>
        <p:spPr>
          <a:xfrm>
            <a:off x="1184312" y="994847"/>
            <a:ext cx="6858000" cy="843558"/>
          </a:xfrm>
          <a:prstGeom prst="rect">
            <a:avLst/>
          </a:prstGeom>
          <a:noFill/>
          <a:ln>
            <a:noFill/>
          </a:ln>
        </p:spPr>
        <p:txBody>
          <a:bodyPr vert="horz" lIns="68580" tIns="34290" rIns="68580" bIns="34290" rtlCol="0" anchor="b">
            <a:noAutofit/>
          </a:bodyPr>
          <a:lstStyle>
            <a:lvl1pPr algn="ctr" defTabSz="914400" rtl="0" eaLnBrk="1" latinLnBrk="0" hangingPunct="1">
              <a:spcBef>
                <a:spcPct val="0"/>
              </a:spcBef>
              <a:buNone/>
              <a:defRPr sz="6000" kern="1200">
                <a:solidFill>
                  <a:schemeClr val="tx1"/>
                </a:solidFill>
                <a:latin typeface="+mj-lt"/>
                <a:ea typeface="+mj-ea"/>
                <a:cs typeface="+mj-cs"/>
              </a:defRPr>
            </a:lvl1pPr>
          </a:lstStyle>
          <a:p>
            <a:pPr>
              <a:lnSpc>
                <a:spcPts val="2400"/>
              </a:lnSpc>
            </a:pPr>
            <a:r>
              <a:rPr lang="en-US" sz="2100" b="1" cap="all" dirty="0">
                <a:solidFill>
                  <a:schemeClr val="accent1">
                    <a:lumMod val="40000"/>
                    <a:lumOff val="60000"/>
                  </a:schemeClr>
                </a:solidFill>
                <a:effectLst>
                  <a:outerShdw blurRad="38100" dist="38100" dir="2700000" algn="tl">
                    <a:srgbClr val="000000">
                      <a:alpha val="43137"/>
                    </a:srgbClr>
                  </a:outerShdw>
                </a:effectLst>
                <a:latin typeface="DecimaWE Rg" panose="02000000000000000000" pitchFamily="2" charset="0"/>
              </a:rPr>
              <a:t>FOCUS - THE HEALTH AND MEDICAL PROFESSIONS: </a:t>
            </a:r>
            <a:r>
              <a:rPr lang="en-US" sz="2100" b="1" cap="all" dirty="0">
                <a:solidFill>
                  <a:schemeClr val="tx2">
                    <a:lumMod val="60000"/>
                    <a:lumOff val="40000"/>
                  </a:schemeClr>
                </a:solidFill>
                <a:latin typeface="DecimaWE Rg" panose="02000000000000000000" pitchFamily="2" charset="0"/>
              </a:rPr>
              <a:t>: </a:t>
            </a:r>
          </a:p>
          <a:p>
            <a:pPr>
              <a:lnSpc>
                <a:spcPts val="2400"/>
              </a:lnSpc>
            </a:pPr>
            <a:r>
              <a:rPr lang="it-IT" sz="2100" b="1" cap="all" dirty="0" err="1">
                <a:latin typeface="DecimaWE Rg" panose="02000000000000000000" pitchFamily="2" charset="0"/>
              </a:rPr>
              <a:t>European</a:t>
            </a:r>
            <a:r>
              <a:rPr lang="it-IT" sz="2100" b="1" cap="all" dirty="0">
                <a:latin typeface="DecimaWE Rg" panose="02000000000000000000" pitchFamily="2" charset="0"/>
              </a:rPr>
              <a:t> </a:t>
            </a:r>
            <a:r>
              <a:rPr lang="it-IT" sz="2100" b="1" cap="all" dirty="0" err="1">
                <a:latin typeface="DecimaWE Rg" panose="02000000000000000000" pitchFamily="2" charset="0"/>
              </a:rPr>
              <a:t>Qualifications</a:t>
            </a:r>
            <a:r>
              <a:rPr lang="it-IT" sz="2100" b="1" cap="all" dirty="0">
                <a:latin typeface="DecimaWE Rg" panose="02000000000000000000" pitchFamily="2" charset="0"/>
              </a:rPr>
              <a:t> Passport for </a:t>
            </a:r>
            <a:r>
              <a:rPr lang="it-IT" sz="2100" b="1" cap="all" dirty="0" err="1">
                <a:latin typeface="DecimaWE Rg" panose="02000000000000000000" pitchFamily="2" charset="0"/>
              </a:rPr>
              <a:t>Refugees</a:t>
            </a:r>
            <a:r>
              <a:rPr lang="it-IT" sz="2100" b="1" cap="all" dirty="0">
                <a:latin typeface="DecimaWE Rg" panose="02000000000000000000" pitchFamily="2" charset="0"/>
              </a:rPr>
              <a:t>(EQPR) – an </a:t>
            </a:r>
            <a:r>
              <a:rPr lang="it-IT" sz="2100" b="1" cap="all" dirty="0" err="1">
                <a:latin typeface="DecimaWE Rg" panose="02000000000000000000" pitchFamily="2" charset="0"/>
              </a:rPr>
              <a:t>example</a:t>
            </a:r>
            <a:endParaRPr lang="it-IT" sz="2100" b="1" cap="all" dirty="0">
              <a:latin typeface="DecimaWE Rg" panose="02000000000000000000" pitchFamily="2" charset="0"/>
            </a:endParaRPr>
          </a:p>
        </p:txBody>
      </p:sp>
    </p:spTree>
    <p:extLst>
      <p:ext uri="{BB962C8B-B14F-4D97-AF65-F5344CB8AC3E}">
        <p14:creationId xmlns:p14="http://schemas.microsoft.com/office/powerpoint/2010/main" val="35151314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15">
            <a:extLst>
              <a:ext uri="{FF2B5EF4-FFF2-40B4-BE49-F238E27FC236}">
                <a16:creationId xmlns:a16="http://schemas.microsoft.com/office/drawing/2014/main" id="{D11A2FF7-A3E3-2472-47D4-5E660D72813B}"/>
              </a:ext>
            </a:extLst>
          </p:cNvPr>
          <p:cNvSpPr/>
          <p:nvPr/>
        </p:nvSpPr>
        <p:spPr>
          <a:xfrm>
            <a:off x="107504" y="188640"/>
            <a:ext cx="5184576" cy="1147430"/>
          </a:xfrm>
          <a:prstGeom prst="rect">
            <a:avLst/>
          </a:prstGeom>
        </p:spPr>
        <p:txBody>
          <a:bodyPr wrap="square">
            <a:spAutoFit/>
          </a:bodyPr>
          <a:lstStyle/>
          <a:p>
            <a:pPr>
              <a:lnSpc>
                <a:spcPts val="4300"/>
              </a:lnSpc>
              <a:spcAft>
                <a:spcPts val="0"/>
              </a:spcAft>
            </a:pPr>
            <a:r>
              <a:rPr lang="it-IT" sz="5500" b="1" dirty="0" smtClean="0">
                <a:solidFill>
                  <a:srgbClr val="00B0F0"/>
                </a:solidFill>
                <a:ea typeface="Calibri"/>
                <a:cs typeface="Times New Roman"/>
              </a:rPr>
              <a:t>ALWAYS STAY</a:t>
            </a:r>
            <a:endParaRPr lang="it-IT" sz="5500" b="1" dirty="0">
              <a:solidFill>
                <a:srgbClr val="00B0F0"/>
              </a:solidFill>
              <a:ea typeface="Calibri"/>
              <a:cs typeface="Times New Roman"/>
            </a:endParaRPr>
          </a:p>
          <a:p>
            <a:pPr>
              <a:lnSpc>
                <a:spcPts val="3700"/>
              </a:lnSpc>
              <a:spcAft>
                <a:spcPts val="0"/>
              </a:spcAft>
            </a:pPr>
            <a:r>
              <a:rPr lang="it-IT" sz="4500" b="1" dirty="0">
                <a:solidFill>
                  <a:schemeClr val="tx2"/>
                </a:solidFill>
                <a:ea typeface="Calibri"/>
                <a:cs typeface="Times New Roman"/>
              </a:rPr>
              <a:t>       </a:t>
            </a:r>
            <a:r>
              <a:rPr lang="it-IT" sz="4500" b="1" dirty="0" smtClean="0">
                <a:solidFill>
                  <a:schemeClr val="tx2"/>
                </a:solidFill>
                <a:ea typeface="Calibri"/>
                <a:cs typeface="Times New Roman"/>
              </a:rPr>
              <a:t>UPDATE!</a:t>
            </a:r>
            <a:endParaRPr lang="it-IT" sz="5500" dirty="0">
              <a:solidFill>
                <a:srgbClr val="00B0F0"/>
              </a:solidFill>
              <a:ea typeface="Calibri"/>
              <a:cs typeface="Times New Roman"/>
            </a:endParaRPr>
          </a:p>
        </p:txBody>
      </p:sp>
      <p:pic>
        <p:nvPicPr>
          <p:cNvPr id="7" name="Immagine 6">
            <a:extLst>
              <a:ext uri="{FF2B5EF4-FFF2-40B4-BE49-F238E27FC236}">
                <a16:creationId xmlns:a16="http://schemas.microsoft.com/office/drawing/2014/main" id="{24B1515F-24F7-FFA0-1F79-D34B1AC3AB08}"/>
              </a:ext>
            </a:extLst>
          </p:cNvPr>
          <p:cNvPicPr>
            <a:picLocks noChangeAspect="1"/>
          </p:cNvPicPr>
          <p:nvPr/>
        </p:nvPicPr>
        <p:blipFill rotWithShape="1">
          <a:blip r:embed="rId2"/>
          <a:srcRect l="20301"/>
          <a:stretch/>
        </p:blipFill>
        <p:spPr>
          <a:xfrm>
            <a:off x="0" y="1336070"/>
            <a:ext cx="4251176" cy="5029200"/>
          </a:xfrm>
          <a:prstGeom prst="rect">
            <a:avLst/>
          </a:prstGeom>
        </p:spPr>
      </p:pic>
      <p:pic>
        <p:nvPicPr>
          <p:cNvPr id="9" name="Immagine 8" descr="Immagine che contiene testo&#10;&#10;Descrizione generata automaticamente">
            <a:extLst>
              <a:ext uri="{FF2B5EF4-FFF2-40B4-BE49-F238E27FC236}">
                <a16:creationId xmlns:a16="http://schemas.microsoft.com/office/drawing/2014/main" id="{76B6D7D5-B9BC-9D0E-69F8-05375CD1E227}"/>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205"/>
          <a:stretch/>
        </p:blipFill>
        <p:spPr>
          <a:xfrm>
            <a:off x="216024" y="2020051"/>
            <a:ext cx="2112210" cy="3636499"/>
          </a:xfrm>
          <a:prstGeom prst="rect">
            <a:avLst/>
          </a:prstGeom>
        </p:spPr>
      </p:pic>
      <p:pic>
        <p:nvPicPr>
          <p:cNvPr id="2" name="Immagine 1"/>
          <p:cNvPicPr>
            <a:picLocks noChangeAspect="1"/>
          </p:cNvPicPr>
          <p:nvPr/>
        </p:nvPicPr>
        <p:blipFill>
          <a:blip r:embed="rId4"/>
          <a:stretch>
            <a:fillRect/>
          </a:stretch>
        </p:blipFill>
        <p:spPr>
          <a:xfrm>
            <a:off x="4762544" y="3305494"/>
            <a:ext cx="713441" cy="711442"/>
          </a:xfrm>
          <a:prstGeom prst="rect">
            <a:avLst/>
          </a:prstGeom>
        </p:spPr>
      </p:pic>
      <p:sp>
        <p:nvSpPr>
          <p:cNvPr id="3" name="Rettangolo 2"/>
          <p:cNvSpPr/>
          <p:nvPr/>
        </p:nvSpPr>
        <p:spPr>
          <a:xfrm>
            <a:off x="5427341" y="3431120"/>
            <a:ext cx="2721149" cy="460191"/>
          </a:xfrm>
          <a:prstGeom prst="rect">
            <a:avLst/>
          </a:prstGeom>
        </p:spPr>
        <p:txBody>
          <a:bodyPr wrap="square">
            <a:spAutoFit/>
          </a:bodyPr>
          <a:lstStyle/>
          <a:p>
            <a:pPr marL="7937" lvl="0">
              <a:lnSpc>
                <a:spcPts val="2800"/>
              </a:lnSpc>
              <a:spcAft>
                <a:spcPts val="0"/>
              </a:spcAft>
            </a:pPr>
            <a:r>
              <a:rPr lang="it-IT" sz="3000" b="1" dirty="0" smtClean="0">
                <a:solidFill>
                  <a:srgbClr val="002060"/>
                </a:solidFill>
                <a:ea typeface="Calibri"/>
                <a:cs typeface="Times New Roman"/>
              </a:rPr>
              <a:t>@</a:t>
            </a:r>
            <a:r>
              <a:rPr lang="it-IT" sz="3000" b="1" dirty="0" err="1" smtClean="0">
                <a:solidFill>
                  <a:srgbClr val="002060"/>
                </a:solidFill>
                <a:ea typeface="Calibri"/>
                <a:cs typeface="Times New Roman"/>
              </a:rPr>
              <a:t>inFvg</a:t>
            </a:r>
            <a:endParaRPr lang="it-IT" sz="3000" dirty="0">
              <a:solidFill>
                <a:srgbClr val="002060"/>
              </a:solidFill>
              <a:ea typeface="Calibri"/>
              <a:cs typeface="Times New Roman"/>
            </a:endParaRPr>
          </a:p>
        </p:txBody>
      </p:sp>
      <p:sp>
        <p:nvSpPr>
          <p:cNvPr id="8" name="Rettangolo 7"/>
          <p:cNvSpPr/>
          <p:nvPr/>
        </p:nvSpPr>
        <p:spPr>
          <a:xfrm>
            <a:off x="5427341" y="4033521"/>
            <a:ext cx="3297213" cy="451406"/>
          </a:xfrm>
          <a:prstGeom prst="rect">
            <a:avLst/>
          </a:prstGeom>
        </p:spPr>
        <p:txBody>
          <a:bodyPr wrap="square">
            <a:spAutoFit/>
          </a:bodyPr>
          <a:lstStyle/>
          <a:p>
            <a:pPr marL="7937" lvl="0">
              <a:lnSpc>
                <a:spcPts val="2800"/>
              </a:lnSpc>
              <a:spcAft>
                <a:spcPts val="0"/>
              </a:spcAft>
            </a:pPr>
            <a:r>
              <a:rPr lang="it-IT" sz="3000" b="1" dirty="0" smtClean="0">
                <a:solidFill>
                  <a:srgbClr val="002060"/>
                </a:solidFill>
                <a:ea typeface="Calibri"/>
                <a:cs typeface="Times New Roman"/>
              </a:rPr>
              <a:t>@</a:t>
            </a:r>
            <a:r>
              <a:rPr lang="it-IT" sz="3000" b="1" dirty="0" err="1" smtClean="0">
                <a:solidFill>
                  <a:srgbClr val="002060"/>
                </a:solidFill>
                <a:ea typeface="Calibri"/>
                <a:cs typeface="Times New Roman"/>
              </a:rPr>
              <a:t>lavoro_FVG</a:t>
            </a:r>
            <a:endParaRPr lang="it-IT" sz="3000" dirty="0">
              <a:solidFill>
                <a:srgbClr val="002060"/>
              </a:solidFill>
              <a:ea typeface="Calibri"/>
              <a:cs typeface="Times New Roman"/>
            </a:endParaRPr>
          </a:p>
        </p:txBody>
      </p:sp>
      <p:sp>
        <p:nvSpPr>
          <p:cNvPr id="10" name="Rettangolo 9"/>
          <p:cNvSpPr/>
          <p:nvPr/>
        </p:nvSpPr>
        <p:spPr>
          <a:xfrm>
            <a:off x="5148064" y="1062584"/>
            <a:ext cx="3995936" cy="1785104"/>
          </a:xfrm>
          <a:prstGeom prst="rect">
            <a:avLst/>
          </a:prstGeom>
        </p:spPr>
        <p:txBody>
          <a:bodyPr wrap="square">
            <a:spAutoFit/>
          </a:bodyPr>
          <a:lstStyle/>
          <a:p>
            <a:pPr lvl="0">
              <a:spcBef>
                <a:spcPts val="600"/>
              </a:spcBef>
              <a:spcAft>
                <a:spcPts val="0"/>
              </a:spcAft>
            </a:pPr>
            <a:r>
              <a:rPr lang="it-IT" sz="2500" b="1" dirty="0" smtClean="0">
                <a:solidFill>
                  <a:srgbClr val="002060"/>
                </a:solidFill>
                <a:ea typeface="Calibri"/>
                <a:cs typeface="Times New Roman"/>
              </a:rPr>
              <a:t>offertelavoro.regione.fvg.it</a:t>
            </a:r>
          </a:p>
          <a:p>
            <a:pPr lvl="0">
              <a:spcBef>
                <a:spcPts val="600"/>
              </a:spcBef>
              <a:spcAft>
                <a:spcPts val="0"/>
              </a:spcAft>
            </a:pPr>
            <a:r>
              <a:rPr lang="it-IT" sz="2500" b="1" dirty="0" smtClean="0">
                <a:solidFill>
                  <a:srgbClr val="002060"/>
                </a:solidFill>
                <a:ea typeface="Calibri"/>
                <a:cs typeface="Times New Roman"/>
                <a:hlinkClick r:id="rId5"/>
              </a:rPr>
              <a:t>www.pipol.fvg.it</a:t>
            </a:r>
            <a:endParaRPr lang="it-IT" sz="2500" b="1" dirty="0">
              <a:solidFill>
                <a:srgbClr val="002060"/>
              </a:solidFill>
              <a:ea typeface="Calibri"/>
              <a:cs typeface="Times New Roman"/>
            </a:endParaRPr>
          </a:p>
          <a:p>
            <a:pPr lvl="0">
              <a:spcBef>
                <a:spcPts val="600"/>
              </a:spcBef>
              <a:spcAft>
                <a:spcPts val="0"/>
              </a:spcAft>
            </a:pPr>
            <a:r>
              <a:rPr lang="it-IT" sz="2500" b="1" dirty="0" smtClean="0">
                <a:solidFill>
                  <a:srgbClr val="002060"/>
                </a:solidFill>
                <a:ea typeface="Calibri"/>
                <a:cs typeface="Times New Roman"/>
                <a:hlinkClick r:id="rId6"/>
              </a:rPr>
              <a:t>www.regione.fvg.it</a:t>
            </a:r>
            <a:r>
              <a:rPr lang="it-IT" sz="2500" b="1" dirty="0" smtClean="0">
                <a:solidFill>
                  <a:srgbClr val="002060"/>
                </a:solidFill>
                <a:ea typeface="Calibri"/>
                <a:cs typeface="Times New Roman"/>
              </a:rPr>
              <a:t> &gt; job and training</a:t>
            </a:r>
            <a:endParaRPr lang="it-IT" sz="2500" dirty="0">
              <a:solidFill>
                <a:srgbClr val="002060"/>
              </a:solidFill>
              <a:ea typeface="Calibri"/>
              <a:cs typeface="Times New Roman"/>
            </a:endParaRPr>
          </a:p>
        </p:txBody>
      </p:sp>
      <p:grpSp>
        <p:nvGrpSpPr>
          <p:cNvPr id="6" name="Gruppo 5"/>
          <p:cNvGrpSpPr/>
          <p:nvPr/>
        </p:nvGrpSpPr>
        <p:grpSpPr>
          <a:xfrm rot="904501">
            <a:off x="7567179" y="2924177"/>
            <a:ext cx="1543686" cy="459055"/>
            <a:chOff x="6588224" y="692696"/>
            <a:chExt cx="1946564" cy="576065"/>
          </a:xfrm>
        </p:grpSpPr>
        <p:sp>
          <p:nvSpPr>
            <p:cNvPr id="4" name="Triangolo isoscele 3"/>
            <p:cNvSpPr/>
            <p:nvPr/>
          </p:nvSpPr>
          <p:spPr>
            <a:xfrm rot="5400000">
              <a:off x="8029558" y="763530"/>
              <a:ext cx="576064" cy="434397"/>
            </a:xfrm>
            <a:prstGeom prst="triangle">
              <a:avLst/>
            </a:prstGeom>
            <a:solidFill>
              <a:srgbClr val="FB6297"/>
            </a:solidFill>
            <a:ln>
              <a:solidFill>
                <a:srgbClr val="E381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6588224" y="692696"/>
              <a:ext cx="1512168" cy="576064"/>
            </a:xfrm>
            <a:prstGeom prst="rect">
              <a:avLst/>
            </a:prstGeom>
            <a:solidFill>
              <a:srgbClr val="FB6297"/>
            </a:solidFill>
            <a:ln>
              <a:solidFill>
                <a:srgbClr val="E381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3" name="Rettangolo 12"/>
          <p:cNvSpPr/>
          <p:nvPr/>
        </p:nvSpPr>
        <p:spPr>
          <a:xfrm rot="1019279">
            <a:off x="7584417" y="2948121"/>
            <a:ext cx="1722677" cy="451406"/>
          </a:xfrm>
          <a:prstGeom prst="rect">
            <a:avLst/>
          </a:prstGeom>
        </p:spPr>
        <p:txBody>
          <a:bodyPr wrap="square">
            <a:spAutoFit/>
          </a:bodyPr>
          <a:lstStyle/>
          <a:p>
            <a:pPr marL="7937" lvl="0">
              <a:lnSpc>
                <a:spcPts val="2800"/>
              </a:lnSpc>
              <a:spcAft>
                <a:spcPts val="0"/>
              </a:spcAft>
            </a:pPr>
            <a:r>
              <a:rPr lang="it-IT" sz="2000" b="1" dirty="0" smtClean="0">
                <a:solidFill>
                  <a:schemeClr val="bg1"/>
                </a:solidFill>
                <a:latin typeface="Ink Free" panose="03080402000500000000" pitchFamily="66" charset="0"/>
                <a:ea typeface="Calibri"/>
                <a:cs typeface="Times New Roman"/>
              </a:rPr>
              <a:t>SOCIAL</a:t>
            </a:r>
            <a:endParaRPr lang="it-IT" sz="2000" dirty="0">
              <a:solidFill>
                <a:schemeClr val="bg1"/>
              </a:solidFill>
              <a:latin typeface="Ink Free" panose="03080402000500000000" pitchFamily="66" charset="0"/>
              <a:ea typeface="Calibri"/>
              <a:cs typeface="Times New Roman"/>
            </a:endParaRPr>
          </a:p>
        </p:txBody>
      </p:sp>
      <p:grpSp>
        <p:nvGrpSpPr>
          <p:cNvPr id="14" name="Gruppo 13"/>
          <p:cNvGrpSpPr/>
          <p:nvPr/>
        </p:nvGrpSpPr>
        <p:grpSpPr>
          <a:xfrm rot="904501">
            <a:off x="7692966" y="349571"/>
            <a:ext cx="1420803" cy="420472"/>
            <a:chOff x="6588224" y="692696"/>
            <a:chExt cx="1946564" cy="576065"/>
          </a:xfrm>
        </p:grpSpPr>
        <p:sp>
          <p:nvSpPr>
            <p:cNvPr id="15" name="Triangolo isoscele 14"/>
            <p:cNvSpPr/>
            <p:nvPr/>
          </p:nvSpPr>
          <p:spPr>
            <a:xfrm rot="5400000">
              <a:off x="8029558" y="763530"/>
              <a:ext cx="576064" cy="434397"/>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a:p>
          </p:txBody>
        </p:sp>
        <p:sp>
          <p:nvSpPr>
            <p:cNvPr id="17" name="Rettangolo 16"/>
            <p:cNvSpPr/>
            <p:nvPr/>
          </p:nvSpPr>
          <p:spPr>
            <a:xfrm>
              <a:off x="6588224" y="692696"/>
              <a:ext cx="1512168" cy="576064"/>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a:p>
          </p:txBody>
        </p:sp>
      </p:grpSp>
      <p:sp>
        <p:nvSpPr>
          <p:cNvPr id="18" name="Rettangolo 17"/>
          <p:cNvSpPr/>
          <p:nvPr/>
        </p:nvSpPr>
        <p:spPr>
          <a:xfrm rot="1019279">
            <a:off x="7819115" y="313009"/>
            <a:ext cx="1055965" cy="451406"/>
          </a:xfrm>
          <a:prstGeom prst="rect">
            <a:avLst/>
          </a:prstGeom>
        </p:spPr>
        <p:txBody>
          <a:bodyPr wrap="square">
            <a:spAutoFit/>
          </a:bodyPr>
          <a:lstStyle/>
          <a:p>
            <a:pPr marL="7937" lvl="0">
              <a:lnSpc>
                <a:spcPts val="2800"/>
              </a:lnSpc>
              <a:spcAft>
                <a:spcPts val="0"/>
              </a:spcAft>
            </a:pPr>
            <a:r>
              <a:rPr lang="it-IT" sz="2000" b="1" dirty="0" smtClean="0">
                <a:solidFill>
                  <a:schemeClr val="bg1"/>
                </a:solidFill>
                <a:latin typeface="Ink Free" panose="03080402000500000000" pitchFamily="66" charset="0"/>
                <a:ea typeface="Calibri"/>
                <a:cs typeface="Times New Roman"/>
              </a:rPr>
              <a:t>WEB</a:t>
            </a:r>
            <a:endParaRPr lang="it-IT" sz="2000" dirty="0">
              <a:solidFill>
                <a:schemeClr val="bg1"/>
              </a:solidFill>
              <a:latin typeface="Ink Free" panose="03080402000500000000" pitchFamily="66" charset="0"/>
              <a:ea typeface="Calibri"/>
              <a:cs typeface="Times New Roman"/>
            </a:endParaRPr>
          </a:p>
        </p:txBody>
      </p:sp>
      <p:pic>
        <p:nvPicPr>
          <p:cNvPr id="11" name="Immagin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43659" y="3441141"/>
            <a:ext cx="362853" cy="362853"/>
          </a:xfrm>
          <a:prstGeom prst="rect">
            <a:avLst/>
          </a:prstGeom>
        </p:spPr>
      </p:pic>
      <p:pic>
        <p:nvPicPr>
          <p:cNvPr id="12" name="Immagine 11"/>
          <p:cNvPicPr>
            <a:picLocks noChangeAspect="1"/>
          </p:cNvPicPr>
          <p:nvPr/>
        </p:nvPicPr>
        <p:blipFill rotWithShape="1">
          <a:blip r:embed="rId8" cstate="print">
            <a:clrChange>
              <a:clrFrom>
                <a:srgbClr val="F6F6F6"/>
              </a:clrFrom>
              <a:clrTo>
                <a:srgbClr val="F6F6F6">
                  <a:alpha val="0"/>
                </a:srgbClr>
              </a:clrTo>
            </a:clrChange>
            <a:extLst>
              <a:ext uri="{28A0092B-C50C-407E-A947-70E740481C1C}">
                <a14:useLocalDpi xmlns:a14="http://schemas.microsoft.com/office/drawing/2010/main" val="0"/>
              </a:ext>
            </a:extLst>
          </a:blip>
          <a:srcRect l="25588" t="23750" r="25588" b="22701"/>
          <a:stretch/>
        </p:blipFill>
        <p:spPr>
          <a:xfrm>
            <a:off x="7840277" y="4033521"/>
            <a:ext cx="448582" cy="368995"/>
          </a:xfrm>
          <a:prstGeom prst="rect">
            <a:avLst/>
          </a:prstGeom>
        </p:spPr>
      </p:pic>
      <p:pic>
        <p:nvPicPr>
          <p:cNvPr id="19" name="Immagine 18"/>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13040" t="19760" r="9680" b="23121"/>
          <a:stretch/>
        </p:blipFill>
        <p:spPr>
          <a:xfrm>
            <a:off x="7609246" y="3451804"/>
            <a:ext cx="462063" cy="341525"/>
          </a:xfrm>
          <a:prstGeom prst="rect">
            <a:avLst/>
          </a:prstGeom>
        </p:spPr>
      </p:pic>
      <p:grpSp>
        <p:nvGrpSpPr>
          <p:cNvPr id="24" name="Gruppo 23"/>
          <p:cNvGrpSpPr/>
          <p:nvPr/>
        </p:nvGrpSpPr>
        <p:grpSpPr>
          <a:xfrm>
            <a:off x="4788478" y="4581128"/>
            <a:ext cx="4176409" cy="2006327"/>
            <a:chOff x="4267755" y="4367542"/>
            <a:chExt cx="4713712" cy="2264445"/>
          </a:xfrm>
        </p:grpSpPr>
        <p:sp>
          <p:nvSpPr>
            <p:cNvPr id="21" name="Fumetto 2 20">
              <a:extLst>
                <a:ext uri="{FF2B5EF4-FFF2-40B4-BE49-F238E27FC236}">
                  <a16:creationId xmlns:a16="http://schemas.microsoft.com/office/drawing/2014/main" id="{F192A624-4F4B-2C4A-A5B8-48EAC1870A53}"/>
                </a:ext>
              </a:extLst>
            </p:cNvPr>
            <p:cNvSpPr/>
            <p:nvPr/>
          </p:nvSpPr>
          <p:spPr>
            <a:xfrm>
              <a:off x="4267755" y="4367542"/>
              <a:ext cx="4713712" cy="1997728"/>
            </a:xfrm>
            <a:prstGeom prst="wedgeRoundRectCallout">
              <a:avLst>
                <a:gd name="adj1" fmla="val 36005"/>
                <a:gd name="adj2" fmla="val 73844"/>
                <a:gd name="adj3" fmla="val 16667"/>
              </a:avLst>
            </a:prstGeom>
            <a:solidFill>
              <a:schemeClr val="accent5">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1"/>
                </a:solidFill>
              </a:endParaRPr>
            </a:p>
          </p:txBody>
        </p:sp>
        <p:sp>
          <p:nvSpPr>
            <p:cNvPr id="22" name="Titolo 1">
              <a:hlinkClick r:id="rId10"/>
              <a:extLst>
                <a:ext uri="{FF2B5EF4-FFF2-40B4-BE49-F238E27FC236}">
                  <a16:creationId xmlns:a16="http://schemas.microsoft.com/office/drawing/2014/main" id="{4045096C-57FB-3C4B-ACEF-B16C35A9B1C9}"/>
                </a:ext>
              </a:extLst>
            </p:cNvPr>
            <p:cNvSpPr txBox="1">
              <a:spLocks/>
            </p:cNvSpPr>
            <p:nvPr/>
          </p:nvSpPr>
          <p:spPr bwMode="auto">
            <a:xfrm flipH="1">
              <a:off x="5677887" y="4615862"/>
              <a:ext cx="3132257" cy="2016125"/>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DecimaWE Rg" pitchFamily="2" charset="0"/>
                </a:defRPr>
              </a:lvl2pPr>
              <a:lvl3pPr algn="l" rtl="0" eaLnBrk="0" fontAlgn="base" hangingPunct="0">
                <a:spcBef>
                  <a:spcPct val="0"/>
                </a:spcBef>
                <a:spcAft>
                  <a:spcPct val="0"/>
                </a:spcAft>
                <a:defRPr sz="3600" b="1">
                  <a:solidFill>
                    <a:schemeClr val="tx2"/>
                  </a:solidFill>
                  <a:latin typeface="DecimaWE Rg" pitchFamily="2" charset="0"/>
                </a:defRPr>
              </a:lvl3pPr>
              <a:lvl4pPr algn="l" rtl="0" eaLnBrk="0" fontAlgn="base" hangingPunct="0">
                <a:spcBef>
                  <a:spcPct val="0"/>
                </a:spcBef>
                <a:spcAft>
                  <a:spcPct val="0"/>
                </a:spcAft>
                <a:defRPr sz="3600" b="1">
                  <a:solidFill>
                    <a:schemeClr val="tx2"/>
                  </a:solidFill>
                  <a:latin typeface="DecimaWE Rg" pitchFamily="2" charset="0"/>
                </a:defRPr>
              </a:lvl4pPr>
              <a:lvl5pPr algn="l" rtl="0" eaLnBrk="0" fontAlgn="base" hangingPunct="0">
                <a:spcBef>
                  <a:spcPct val="0"/>
                </a:spcBef>
                <a:spcAft>
                  <a:spcPct val="0"/>
                </a:spcAft>
                <a:defRPr sz="3600" b="1">
                  <a:solidFill>
                    <a:schemeClr val="tx2"/>
                  </a:solidFill>
                  <a:latin typeface="DecimaWE Rg" pitchFamily="2" charset="0"/>
                </a:defRPr>
              </a:lvl5pPr>
              <a:lvl6pPr marL="457200" algn="l" rtl="0" fontAlgn="base">
                <a:spcBef>
                  <a:spcPct val="0"/>
                </a:spcBef>
                <a:spcAft>
                  <a:spcPct val="0"/>
                </a:spcAft>
                <a:defRPr sz="3600" b="1">
                  <a:solidFill>
                    <a:schemeClr val="tx2"/>
                  </a:solidFill>
                  <a:latin typeface="DecimaWE Rg" pitchFamily="2" charset="0"/>
                </a:defRPr>
              </a:lvl6pPr>
              <a:lvl7pPr marL="914400" algn="l" rtl="0" fontAlgn="base">
                <a:spcBef>
                  <a:spcPct val="0"/>
                </a:spcBef>
                <a:spcAft>
                  <a:spcPct val="0"/>
                </a:spcAft>
                <a:defRPr sz="3600" b="1">
                  <a:solidFill>
                    <a:schemeClr val="tx2"/>
                  </a:solidFill>
                  <a:latin typeface="DecimaWE Rg" pitchFamily="2" charset="0"/>
                </a:defRPr>
              </a:lvl7pPr>
              <a:lvl8pPr marL="1371600" algn="l" rtl="0" fontAlgn="base">
                <a:spcBef>
                  <a:spcPct val="0"/>
                </a:spcBef>
                <a:spcAft>
                  <a:spcPct val="0"/>
                </a:spcAft>
                <a:defRPr sz="3600" b="1">
                  <a:solidFill>
                    <a:schemeClr val="tx2"/>
                  </a:solidFill>
                  <a:latin typeface="DecimaWE Rg" pitchFamily="2" charset="0"/>
                </a:defRPr>
              </a:lvl8pPr>
              <a:lvl9pPr marL="1828800" algn="l" rtl="0" fontAlgn="base">
                <a:spcBef>
                  <a:spcPct val="0"/>
                </a:spcBef>
                <a:spcAft>
                  <a:spcPct val="0"/>
                </a:spcAft>
                <a:defRPr sz="3600" b="1">
                  <a:solidFill>
                    <a:schemeClr val="tx2"/>
                  </a:solidFill>
                  <a:latin typeface="DecimaWE Rg" pitchFamily="2" charset="0"/>
                </a:defRPr>
              </a:lvl9pPr>
            </a:lstStyle>
            <a:p>
              <a:pPr algn="ctr">
                <a:defRPr/>
              </a:pPr>
              <a:r>
                <a:rPr lang="en-US" sz="1600" kern="0" dirty="0">
                  <a:solidFill>
                    <a:schemeClr val="tx1"/>
                  </a:solidFill>
                  <a:latin typeface="Trebuchet MS" panose="020B0603020202020204" pitchFamily="34" charset="0"/>
                </a:rPr>
                <a:t>Subscribe to the S.I.L.O. Newsletter - </a:t>
              </a:r>
              <a:r>
                <a:rPr lang="en-US" sz="1600" kern="0" dirty="0" err="1">
                  <a:solidFill>
                    <a:schemeClr val="tx1"/>
                  </a:solidFill>
                  <a:latin typeface="Trebuchet MS" panose="020B0603020202020204" pitchFamily="34" charset="0"/>
                </a:rPr>
                <a:t>Labour</a:t>
              </a:r>
              <a:r>
                <a:rPr lang="en-US" sz="1600" kern="0" dirty="0">
                  <a:solidFill>
                    <a:schemeClr val="tx1"/>
                  </a:solidFill>
                  <a:latin typeface="Trebuchet MS" panose="020B0603020202020204" pitchFamily="34" charset="0"/>
                </a:rPr>
                <a:t> and Employment Information Service</a:t>
              </a:r>
            </a:p>
            <a:p>
              <a:pPr algn="ctr">
                <a:defRPr/>
              </a:pPr>
              <a:r>
                <a:rPr lang="it-IT" altLang="it-IT" sz="1600" b="0" u="sng" dirty="0" smtClean="0">
                  <a:solidFill>
                    <a:schemeClr val="tx1"/>
                  </a:solidFill>
                  <a:latin typeface="Trebuchet MS" panose="020B0603020202020204" pitchFamily="34" charset="0"/>
                </a:rPr>
                <a:t>http</a:t>
              </a:r>
              <a:r>
                <a:rPr lang="it-IT" altLang="it-IT" sz="1600" b="0" u="sng" dirty="0">
                  <a:solidFill>
                    <a:schemeClr val="tx1"/>
                  </a:solidFill>
                  <a:latin typeface="Trebuchet MS" panose="020B0603020202020204" pitchFamily="34" charset="0"/>
                </a:rPr>
                <a:t>://bit.ly/iscrizione_Silo </a:t>
              </a:r>
            </a:p>
          </p:txBody>
        </p:sp>
        <p:pic>
          <p:nvPicPr>
            <p:cNvPr id="23" name="Picture 2">
              <a:extLst>
                <a:ext uri="{FF2B5EF4-FFF2-40B4-BE49-F238E27FC236}">
                  <a16:creationId xmlns:a16="http://schemas.microsoft.com/office/drawing/2014/main" id="{21A8BEA4-71A3-A34A-8E43-1BE5A8FBBB7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72149" y="4772367"/>
              <a:ext cx="1079500" cy="1079500"/>
            </a:xfrm>
            <a:prstGeom prst="rect">
              <a:avLst/>
            </a:prstGeom>
            <a:noFill/>
            <a:ln w="9525">
              <a:solidFill>
                <a:srgbClr val="000000"/>
              </a:solidFill>
              <a:miter lim="800000"/>
              <a:headEnd/>
              <a:tailEnd/>
            </a:ln>
            <a:effectLst>
              <a:outerShdw blurRad="508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37145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po 7"/>
          <p:cNvGrpSpPr/>
          <p:nvPr/>
        </p:nvGrpSpPr>
        <p:grpSpPr>
          <a:xfrm>
            <a:off x="0" y="-4801"/>
            <a:ext cx="2595446" cy="2578954"/>
            <a:chOff x="6693" y="0"/>
            <a:chExt cx="2595446" cy="2578954"/>
          </a:xfrm>
        </p:grpSpPr>
        <p:pic>
          <p:nvPicPr>
            <p:cNvPr id="17" name="Immagine 16"/>
            <p:cNvPicPr>
              <a:picLocks noChangeAspect="1"/>
            </p:cNvPicPr>
            <p:nvPr/>
          </p:nvPicPr>
          <p:blipFill>
            <a:blip r:embed="rId2">
              <a:clrChange>
                <a:clrFrom>
                  <a:srgbClr val="CEEFF9"/>
                </a:clrFrom>
                <a:clrTo>
                  <a:srgbClr val="CEEFF9">
                    <a:alpha val="0"/>
                  </a:srgbClr>
                </a:clrTo>
              </a:clrChange>
              <a:extLst>
                <a:ext uri="{28A0092B-C50C-407E-A947-70E740481C1C}">
                  <a14:useLocalDpi xmlns:a14="http://schemas.microsoft.com/office/drawing/2010/main" val="0"/>
                </a:ext>
              </a:extLst>
            </a:blip>
            <a:stretch>
              <a:fillRect/>
            </a:stretch>
          </p:blipFill>
          <p:spPr>
            <a:xfrm>
              <a:off x="6693" y="6682"/>
              <a:ext cx="2241312" cy="2572272"/>
            </a:xfrm>
            <a:prstGeom prst="rect">
              <a:avLst/>
            </a:prstGeom>
            <a:ln>
              <a:noFill/>
            </a:ln>
            <a:effectLst/>
          </p:spPr>
        </p:pic>
        <p:sp>
          <p:nvSpPr>
            <p:cNvPr id="6" name="Rettangolo 5"/>
            <p:cNvSpPr/>
            <p:nvPr/>
          </p:nvSpPr>
          <p:spPr>
            <a:xfrm>
              <a:off x="1401648" y="0"/>
              <a:ext cx="1200491" cy="9807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7" name="Gruppo 6"/>
          <p:cNvGrpSpPr/>
          <p:nvPr/>
        </p:nvGrpSpPr>
        <p:grpSpPr>
          <a:xfrm>
            <a:off x="5720727" y="0"/>
            <a:ext cx="3423271" cy="2142376"/>
            <a:chOff x="3779912" y="0"/>
            <a:chExt cx="5364088" cy="3356992"/>
          </a:xfrm>
        </p:grpSpPr>
        <p:pic>
          <p:nvPicPr>
            <p:cNvPr id="3" name="Immagine 2"/>
            <p:cNvPicPr>
              <a:picLocks noChangeAspect="1"/>
            </p:cNvPicPr>
            <p:nvPr/>
          </p:nvPicPr>
          <p:blipFill rotWithShape="1">
            <a:blip r:embed="rId3" cstate="print">
              <a:clrChange>
                <a:clrFrom>
                  <a:srgbClr val="F2F2F4"/>
                </a:clrFrom>
                <a:clrTo>
                  <a:srgbClr val="F2F2F4">
                    <a:alpha val="0"/>
                  </a:srgbClr>
                </a:clrTo>
              </a:clrChange>
              <a:extLst>
                <a:ext uri="{28A0092B-C50C-407E-A947-70E740481C1C}">
                  <a14:useLocalDpi xmlns:a14="http://schemas.microsoft.com/office/drawing/2010/main" val="0"/>
                </a:ext>
              </a:extLst>
            </a:blip>
            <a:srcRect l="5113" t="7476" r="5900" b="12200"/>
            <a:stretch/>
          </p:blipFill>
          <p:spPr>
            <a:xfrm>
              <a:off x="3804790" y="0"/>
              <a:ext cx="5339210" cy="3212976"/>
            </a:xfrm>
            <a:prstGeom prst="rect">
              <a:avLst/>
            </a:prstGeom>
          </p:spPr>
        </p:pic>
        <p:sp>
          <p:nvSpPr>
            <p:cNvPr id="4" name="Rettangolo 3"/>
            <p:cNvSpPr/>
            <p:nvPr/>
          </p:nvSpPr>
          <p:spPr>
            <a:xfrm>
              <a:off x="3779912" y="1700808"/>
              <a:ext cx="2304256" cy="16561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 name="Title 1"/>
          <p:cNvSpPr>
            <a:spLocks noGrp="1"/>
          </p:cNvSpPr>
          <p:nvPr>
            <p:ph type="title" idx="4294967295"/>
          </p:nvPr>
        </p:nvSpPr>
        <p:spPr>
          <a:xfrm>
            <a:off x="1547664" y="291663"/>
            <a:ext cx="6408712" cy="2181603"/>
          </a:xfrm>
        </p:spPr>
        <p:txBody>
          <a:bodyPr>
            <a:noAutofit/>
          </a:bodyPr>
          <a:lstStyle/>
          <a:p>
            <a:pPr algn="l">
              <a:lnSpc>
                <a:spcPts val="3300"/>
              </a:lnSpc>
            </a:pPr>
            <a:r>
              <a:rPr lang="it-IT" sz="4000" b="1" cap="all" dirty="0" smtClean="0">
                <a:solidFill>
                  <a:schemeClr val="accent1"/>
                </a:solidFill>
                <a:latin typeface="DecimaWE Rg" panose="02000000000000000000" pitchFamily="2" charset="0"/>
              </a:rPr>
              <a:t>WELCOME TO ITALY!</a:t>
            </a:r>
            <a:br>
              <a:rPr lang="it-IT" sz="4000" b="1" cap="all" dirty="0" smtClean="0">
                <a:solidFill>
                  <a:schemeClr val="accent1"/>
                </a:solidFill>
                <a:latin typeface="DecimaWE Rg" panose="02000000000000000000" pitchFamily="2" charset="0"/>
              </a:rPr>
            </a:br>
            <a:r>
              <a:rPr lang="it-IT" sz="4000" b="1" cap="all" dirty="0" smtClean="0">
                <a:solidFill>
                  <a:schemeClr val="accent1"/>
                </a:solidFill>
                <a:latin typeface="DecimaWE Rg" panose="02000000000000000000" pitchFamily="2" charset="0"/>
              </a:rPr>
              <a:t>	</a:t>
            </a:r>
            <a:r>
              <a:rPr lang="it-IT" sz="4000" b="1" cap="all" dirty="0" smtClean="0">
                <a:latin typeface="DecimaWE Rg" panose="02000000000000000000" pitchFamily="2" charset="0"/>
              </a:rPr>
              <a:t>GENERAL COUNTRY 	OVERVIEW</a:t>
            </a:r>
            <a:endParaRPr lang="en-US" sz="4000" b="1" cap="all" dirty="0">
              <a:latin typeface="DecimaWE Rg" panose="02000000000000000000" pitchFamily="2" charset="0"/>
            </a:endParaRPr>
          </a:p>
        </p:txBody>
      </p:sp>
      <p:sp>
        <p:nvSpPr>
          <p:cNvPr id="14" name="Rectangle 14"/>
          <p:cNvSpPr>
            <a:spLocks noChangeArrowheads="1"/>
          </p:cNvSpPr>
          <p:nvPr/>
        </p:nvSpPr>
        <p:spPr bwMode="auto">
          <a:xfrm>
            <a:off x="79603" y="2142376"/>
            <a:ext cx="138564" cy="577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it-IT" sz="3300"/>
          </a:p>
        </p:txBody>
      </p:sp>
      <p:sp>
        <p:nvSpPr>
          <p:cNvPr id="15" name="Rectangle 15"/>
          <p:cNvSpPr>
            <a:spLocks noChangeArrowheads="1"/>
          </p:cNvSpPr>
          <p:nvPr/>
        </p:nvSpPr>
        <p:spPr bwMode="auto">
          <a:xfrm>
            <a:off x="79603" y="5199901"/>
            <a:ext cx="138564" cy="577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it-IT" sz="3300"/>
          </a:p>
        </p:txBody>
      </p:sp>
      <p:sp>
        <p:nvSpPr>
          <p:cNvPr id="16" name="Rectangle 21"/>
          <p:cNvSpPr>
            <a:spLocks noChangeArrowheads="1"/>
          </p:cNvSpPr>
          <p:nvPr/>
        </p:nvSpPr>
        <p:spPr bwMode="auto">
          <a:xfrm>
            <a:off x="1263084" y="5199901"/>
            <a:ext cx="138564" cy="577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it-IT" sz="3300"/>
          </a:p>
        </p:txBody>
      </p:sp>
      <p:pic>
        <p:nvPicPr>
          <p:cNvPr id="18" name="Immagin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4356" y="2884849"/>
            <a:ext cx="3762287" cy="3215844"/>
          </a:xfrm>
          <a:prstGeom prst="rect">
            <a:avLst/>
          </a:prstGeom>
          <a:ln>
            <a:noFill/>
          </a:ln>
          <a:effectLst/>
        </p:spPr>
      </p:pic>
      <p:sp>
        <p:nvSpPr>
          <p:cNvPr id="20" name="Rettangolo 19"/>
          <p:cNvSpPr/>
          <p:nvPr/>
        </p:nvSpPr>
        <p:spPr>
          <a:xfrm>
            <a:off x="4211960" y="2430916"/>
            <a:ext cx="4777570" cy="4047134"/>
          </a:xfrm>
          <a:prstGeom prst="rect">
            <a:avLst/>
          </a:prstGeom>
        </p:spPr>
        <p:txBody>
          <a:bodyPr wrap="square">
            <a:spAutoFit/>
          </a:bodyPr>
          <a:lstStyle/>
          <a:p>
            <a:pPr indent="-171450">
              <a:lnSpc>
                <a:spcPct val="130000"/>
              </a:lnSpc>
              <a:spcBef>
                <a:spcPts val="600"/>
              </a:spcBef>
              <a:buFont typeface="Arial" panose="020B0604020202020204" pitchFamily="34" charset="0"/>
              <a:buChar char="•"/>
            </a:pPr>
            <a:r>
              <a:rPr lang="it-IT" sz="1800" dirty="0" smtClean="0">
                <a:solidFill>
                  <a:schemeClr val="tx2"/>
                </a:solidFill>
              </a:rPr>
              <a:t>Complete and </a:t>
            </a:r>
            <a:r>
              <a:rPr lang="it-IT" sz="1800" dirty="0" err="1" smtClean="0">
                <a:solidFill>
                  <a:schemeClr val="tx2"/>
                </a:solidFill>
              </a:rPr>
              <a:t>official</a:t>
            </a:r>
            <a:r>
              <a:rPr lang="it-IT" sz="1800" dirty="0" smtClean="0">
                <a:solidFill>
                  <a:schemeClr val="tx2"/>
                </a:solidFill>
              </a:rPr>
              <a:t> </a:t>
            </a:r>
            <a:r>
              <a:rPr lang="it-IT" sz="1800" dirty="0" err="1" smtClean="0">
                <a:solidFill>
                  <a:schemeClr val="tx2"/>
                </a:solidFill>
              </a:rPr>
              <a:t>name</a:t>
            </a:r>
            <a:r>
              <a:rPr lang="it-IT" sz="1800" dirty="0" smtClean="0">
                <a:solidFill>
                  <a:schemeClr val="tx2"/>
                </a:solidFill>
              </a:rPr>
              <a:t>: </a:t>
            </a:r>
            <a:r>
              <a:rPr lang="it-IT" sz="1800" b="1" dirty="0" err="1" smtClean="0">
                <a:solidFill>
                  <a:schemeClr val="tx2"/>
                </a:solidFill>
              </a:rPr>
              <a:t>Italian</a:t>
            </a:r>
            <a:r>
              <a:rPr lang="it-IT" sz="1800" b="1" dirty="0" smtClean="0">
                <a:solidFill>
                  <a:schemeClr val="tx2"/>
                </a:solidFill>
              </a:rPr>
              <a:t> Republic (Repubblica Italiana)</a:t>
            </a:r>
          </a:p>
          <a:p>
            <a:pPr indent="-171450">
              <a:lnSpc>
                <a:spcPct val="130000"/>
              </a:lnSpc>
              <a:spcBef>
                <a:spcPts val="600"/>
              </a:spcBef>
              <a:buFont typeface="Arial" panose="020B0604020202020204" pitchFamily="34" charset="0"/>
              <a:buChar char="•"/>
            </a:pPr>
            <a:r>
              <a:rPr lang="it-IT" sz="1800" dirty="0" err="1" smtClean="0">
                <a:solidFill>
                  <a:schemeClr val="tx2"/>
                </a:solidFill>
              </a:rPr>
              <a:t>Abbreviation</a:t>
            </a:r>
            <a:r>
              <a:rPr lang="it-IT" sz="1800" dirty="0" smtClean="0">
                <a:solidFill>
                  <a:schemeClr val="tx2"/>
                </a:solidFill>
              </a:rPr>
              <a:t>: </a:t>
            </a:r>
            <a:r>
              <a:rPr lang="it-IT" sz="1800" b="1" dirty="0" smtClean="0">
                <a:solidFill>
                  <a:schemeClr val="tx2"/>
                </a:solidFill>
              </a:rPr>
              <a:t>IT (</a:t>
            </a:r>
            <a:r>
              <a:rPr lang="it-IT" sz="1800" b="1" dirty="0" err="1" smtClean="0">
                <a:solidFill>
                  <a:schemeClr val="tx2"/>
                </a:solidFill>
              </a:rPr>
              <a:t>Italy</a:t>
            </a:r>
            <a:r>
              <a:rPr lang="it-IT" sz="1800" b="1" dirty="0" smtClean="0">
                <a:solidFill>
                  <a:schemeClr val="tx2"/>
                </a:solidFill>
              </a:rPr>
              <a:t>-Italia)</a:t>
            </a:r>
            <a:endParaRPr lang="it-IT" sz="1800" b="1" dirty="0">
              <a:solidFill>
                <a:schemeClr val="tx2"/>
              </a:solidFill>
            </a:endParaRPr>
          </a:p>
          <a:p>
            <a:pPr indent="-171450">
              <a:lnSpc>
                <a:spcPct val="130000"/>
              </a:lnSpc>
              <a:spcBef>
                <a:spcPts val="600"/>
              </a:spcBef>
              <a:buFont typeface="Arial" panose="020B0604020202020204" pitchFamily="34" charset="0"/>
              <a:buChar char="•"/>
            </a:pPr>
            <a:r>
              <a:rPr lang="it-IT" sz="1800" dirty="0" err="1" smtClean="0">
                <a:solidFill>
                  <a:schemeClr val="tx2"/>
                </a:solidFill>
              </a:rPr>
              <a:t>Official</a:t>
            </a:r>
            <a:r>
              <a:rPr lang="it-IT" sz="1800" dirty="0" smtClean="0">
                <a:solidFill>
                  <a:schemeClr val="tx2"/>
                </a:solidFill>
              </a:rPr>
              <a:t> </a:t>
            </a:r>
            <a:r>
              <a:rPr lang="it-IT" sz="1800" dirty="0" err="1" smtClean="0">
                <a:solidFill>
                  <a:schemeClr val="tx2"/>
                </a:solidFill>
              </a:rPr>
              <a:t>language</a:t>
            </a:r>
            <a:r>
              <a:rPr lang="it-IT" sz="1800" dirty="0" smtClean="0">
                <a:solidFill>
                  <a:schemeClr val="tx2"/>
                </a:solidFill>
              </a:rPr>
              <a:t>: </a:t>
            </a:r>
            <a:r>
              <a:rPr lang="it-IT" sz="1800" b="1" dirty="0" err="1" smtClean="0">
                <a:solidFill>
                  <a:schemeClr val="tx2"/>
                </a:solidFill>
              </a:rPr>
              <a:t>Italian</a:t>
            </a:r>
            <a:r>
              <a:rPr lang="it-IT" sz="1800" b="1" dirty="0" smtClean="0">
                <a:solidFill>
                  <a:schemeClr val="tx2"/>
                </a:solidFill>
              </a:rPr>
              <a:t> (Italiano)</a:t>
            </a:r>
            <a:endParaRPr lang="it-IT" sz="1800" b="1" dirty="0">
              <a:solidFill>
                <a:schemeClr val="tx2"/>
              </a:solidFill>
            </a:endParaRPr>
          </a:p>
          <a:p>
            <a:pPr indent="-171450">
              <a:lnSpc>
                <a:spcPct val="130000"/>
              </a:lnSpc>
              <a:spcBef>
                <a:spcPts val="600"/>
              </a:spcBef>
              <a:buFont typeface="Arial" panose="020B0604020202020204" pitchFamily="34" charset="0"/>
              <a:buChar char="•"/>
            </a:pPr>
            <a:r>
              <a:rPr lang="it-IT" sz="1800" b="1" dirty="0" err="1" smtClean="0">
                <a:solidFill>
                  <a:schemeClr val="tx2"/>
                </a:solidFill>
              </a:rPr>
              <a:t>Other</a:t>
            </a:r>
            <a:r>
              <a:rPr lang="it-IT" sz="1800" b="1" dirty="0" smtClean="0">
                <a:solidFill>
                  <a:schemeClr val="tx2"/>
                </a:solidFill>
              </a:rPr>
              <a:t> </a:t>
            </a:r>
            <a:r>
              <a:rPr lang="it-IT" sz="1800" b="1" dirty="0" err="1" smtClean="0">
                <a:solidFill>
                  <a:schemeClr val="tx2"/>
                </a:solidFill>
              </a:rPr>
              <a:t>languages</a:t>
            </a:r>
            <a:r>
              <a:rPr lang="it-IT" sz="1800" b="1" dirty="0" smtClean="0">
                <a:solidFill>
                  <a:schemeClr val="tx2"/>
                </a:solidFill>
              </a:rPr>
              <a:t> </a:t>
            </a:r>
            <a:r>
              <a:rPr lang="it-IT" sz="1800" dirty="0" smtClean="0">
                <a:solidFill>
                  <a:schemeClr val="tx2"/>
                </a:solidFill>
              </a:rPr>
              <a:t>are </a:t>
            </a:r>
            <a:r>
              <a:rPr lang="it-IT" sz="1800" dirty="0" err="1" smtClean="0">
                <a:solidFill>
                  <a:schemeClr val="tx2"/>
                </a:solidFill>
              </a:rPr>
              <a:t>speaked</a:t>
            </a:r>
            <a:r>
              <a:rPr lang="it-IT" sz="1800" dirty="0" smtClean="0">
                <a:solidFill>
                  <a:schemeClr val="tx2"/>
                </a:solidFill>
              </a:rPr>
              <a:t> at </a:t>
            </a:r>
            <a:r>
              <a:rPr lang="it-IT" sz="1800" dirty="0" err="1" smtClean="0">
                <a:solidFill>
                  <a:schemeClr val="tx2"/>
                </a:solidFill>
              </a:rPr>
              <a:t>regional</a:t>
            </a:r>
            <a:r>
              <a:rPr lang="it-IT" sz="1800" dirty="0" smtClean="0">
                <a:solidFill>
                  <a:schemeClr val="tx2"/>
                </a:solidFill>
              </a:rPr>
              <a:t> or </a:t>
            </a:r>
            <a:r>
              <a:rPr lang="it-IT" sz="1800" dirty="0" err="1" smtClean="0">
                <a:solidFill>
                  <a:schemeClr val="tx2"/>
                </a:solidFill>
              </a:rPr>
              <a:t>local</a:t>
            </a:r>
            <a:r>
              <a:rPr lang="it-IT" sz="1800" dirty="0" smtClean="0">
                <a:solidFill>
                  <a:schemeClr val="tx2"/>
                </a:solidFill>
              </a:rPr>
              <a:t> </a:t>
            </a:r>
            <a:r>
              <a:rPr lang="it-IT" sz="1800" dirty="0" err="1" smtClean="0">
                <a:solidFill>
                  <a:schemeClr val="tx2"/>
                </a:solidFill>
              </a:rPr>
              <a:t>level</a:t>
            </a:r>
            <a:r>
              <a:rPr lang="it-IT" sz="1800" dirty="0" smtClean="0">
                <a:solidFill>
                  <a:schemeClr val="tx2"/>
                </a:solidFill>
              </a:rPr>
              <a:t>, </a:t>
            </a:r>
            <a:r>
              <a:rPr lang="it-IT" sz="1800" dirty="0" err="1" smtClean="0">
                <a:solidFill>
                  <a:schemeClr val="tx2"/>
                </a:solidFill>
              </a:rPr>
              <a:t>close</a:t>
            </a:r>
            <a:r>
              <a:rPr lang="it-IT" sz="1800" dirty="0" smtClean="0">
                <a:solidFill>
                  <a:schemeClr val="tx2"/>
                </a:solidFill>
              </a:rPr>
              <a:t> to the </a:t>
            </a:r>
            <a:r>
              <a:rPr lang="it-IT" sz="1800" dirty="0" err="1" smtClean="0">
                <a:solidFill>
                  <a:schemeClr val="tx2"/>
                </a:solidFill>
              </a:rPr>
              <a:t>borders</a:t>
            </a:r>
            <a:r>
              <a:rPr lang="it-IT" sz="1800" dirty="0" smtClean="0">
                <a:solidFill>
                  <a:schemeClr val="tx2"/>
                </a:solidFill>
              </a:rPr>
              <a:t> with Austria, Slovenia, </a:t>
            </a:r>
            <a:r>
              <a:rPr lang="it-IT" sz="1800" dirty="0" err="1" smtClean="0">
                <a:solidFill>
                  <a:schemeClr val="tx2"/>
                </a:solidFill>
              </a:rPr>
              <a:t>Switzerland</a:t>
            </a:r>
            <a:r>
              <a:rPr lang="it-IT" sz="1800" dirty="0" smtClean="0">
                <a:solidFill>
                  <a:schemeClr val="tx2"/>
                </a:solidFill>
              </a:rPr>
              <a:t>, France, San Marino and Vatican City (</a:t>
            </a:r>
            <a:r>
              <a:rPr lang="it-IT" sz="1800" dirty="0" err="1" smtClean="0">
                <a:solidFill>
                  <a:schemeClr val="tx2"/>
                </a:solidFill>
              </a:rPr>
              <a:t>German</a:t>
            </a:r>
            <a:r>
              <a:rPr lang="it-IT" sz="1800" dirty="0" smtClean="0">
                <a:solidFill>
                  <a:schemeClr val="tx2"/>
                </a:solidFill>
              </a:rPr>
              <a:t>, </a:t>
            </a:r>
            <a:r>
              <a:rPr lang="it-IT" sz="1800" dirty="0" err="1" smtClean="0">
                <a:solidFill>
                  <a:schemeClr val="tx2"/>
                </a:solidFill>
              </a:rPr>
              <a:t>Slovenian</a:t>
            </a:r>
            <a:r>
              <a:rPr lang="it-IT" sz="1800" dirty="0" smtClean="0">
                <a:solidFill>
                  <a:schemeClr val="tx2"/>
                </a:solidFill>
              </a:rPr>
              <a:t>, </a:t>
            </a:r>
            <a:r>
              <a:rPr lang="it-IT" sz="1800" dirty="0" err="1" smtClean="0">
                <a:solidFill>
                  <a:schemeClr val="tx2"/>
                </a:solidFill>
              </a:rPr>
              <a:t>Croatian</a:t>
            </a:r>
            <a:r>
              <a:rPr lang="it-IT" sz="1800" dirty="0" smtClean="0">
                <a:solidFill>
                  <a:schemeClr val="tx2"/>
                </a:solidFill>
              </a:rPr>
              <a:t>, French)</a:t>
            </a:r>
          </a:p>
          <a:p>
            <a:pPr indent="-171450">
              <a:lnSpc>
                <a:spcPct val="130000"/>
              </a:lnSpc>
              <a:spcBef>
                <a:spcPts val="600"/>
              </a:spcBef>
              <a:buFont typeface="Arial" panose="020B0604020202020204" pitchFamily="34" charset="0"/>
              <a:buChar char="•"/>
            </a:pPr>
            <a:r>
              <a:rPr lang="it-IT" sz="1800" dirty="0" smtClean="0">
                <a:solidFill>
                  <a:schemeClr val="tx2"/>
                </a:solidFill>
              </a:rPr>
              <a:t>Capital city: </a:t>
            </a:r>
            <a:r>
              <a:rPr lang="it-IT" sz="1800" b="1" dirty="0" smtClean="0">
                <a:solidFill>
                  <a:schemeClr val="tx2"/>
                </a:solidFill>
              </a:rPr>
              <a:t>Rome (Roma, 2.763.804 </a:t>
            </a:r>
            <a:r>
              <a:rPr lang="it-IT" sz="1800" b="1" dirty="0" err="1" smtClean="0">
                <a:solidFill>
                  <a:schemeClr val="tx2"/>
                </a:solidFill>
              </a:rPr>
              <a:t>inh</a:t>
            </a:r>
            <a:r>
              <a:rPr lang="it-IT" sz="1800" b="1" dirty="0" smtClean="0">
                <a:solidFill>
                  <a:schemeClr val="tx2"/>
                </a:solidFill>
              </a:rPr>
              <a:t>./2021)</a:t>
            </a:r>
            <a:endParaRPr lang="it-IT" sz="1800" dirty="0" smtClean="0">
              <a:solidFill>
                <a:schemeClr val="tx2"/>
              </a:solidFill>
            </a:endParaRPr>
          </a:p>
          <a:p>
            <a:pPr indent="-171450">
              <a:lnSpc>
                <a:spcPct val="130000"/>
              </a:lnSpc>
              <a:spcBef>
                <a:spcPts val="600"/>
              </a:spcBef>
              <a:buFont typeface="Arial" panose="020B0604020202020204" pitchFamily="34" charset="0"/>
              <a:buChar char="•"/>
            </a:pPr>
            <a:r>
              <a:rPr lang="it-IT" sz="1800" dirty="0" smtClean="0">
                <a:solidFill>
                  <a:schemeClr val="tx2"/>
                </a:solidFill>
              </a:rPr>
              <a:t>Total </a:t>
            </a:r>
            <a:r>
              <a:rPr lang="it-IT" sz="1800" dirty="0" err="1" smtClean="0">
                <a:solidFill>
                  <a:schemeClr val="tx2"/>
                </a:solidFill>
              </a:rPr>
              <a:t>population</a:t>
            </a:r>
            <a:r>
              <a:rPr lang="it-IT" sz="1800" dirty="0">
                <a:solidFill>
                  <a:schemeClr val="tx2"/>
                </a:solidFill>
              </a:rPr>
              <a:t>: </a:t>
            </a:r>
            <a:r>
              <a:rPr lang="it-IT" sz="1800" b="1" dirty="0" err="1" smtClean="0">
                <a:solidFill>
                  <a:schemeClr val="tx2"/>
                </a:solidFill>
              </a:rPr>
              <a:t>about</a:t>
            </a:r>
            <a:r>
              <a:rPr lang="it-IT" sz="1800" b="1" dirty="0" smtClean="0">
                <a:solidFill>
                  <a:schemeClr val="tx2"/>
                </a:solidFill>
              </a:rPr>
              <a:t> 60 </a:t>
            </a:r>
            <a:r>
              <a:rPr lang="it-IT" sz="1800" b="1" dirty="0" err="1" smtClean="0">
                <a:solidFill>
                  <a:schemeClr val="tx2"/>
                </a:solidFill>
              </a:rPr>
              <a:t>million</a:t>
            </a:r>
            <a:r>
              <a:rPr lang="it-IT" sz="1800" b="1" dirty="0" smtClean="0">
                <a:solidFill>
                  <a:schemeClr val="tx2"/>
                </a:solidFill>
              </a:rPr>
              <a:t> </a:t>
            </a:r>
            <a:r>
              <a:rPr lang="it-IT" sz="1800" b="1" dirty="0" err="1" smtClean="0">
                <a:solidFill>
                  <a:schemeClr val="tx2"/>
                </a:solidFill>
              </a:rPr>
              <a:t>inhabitants</a:t>
            </a:r>
            <a:endParaRPr lang="it-IT" sz="1800" b="1" dirty="0" smtClean="0">
              <a:solidFill>
                <a:schemeClr val="tx2"/>
              </a:solidFill>
            </a:endParaRPr>
          </a:p>
        </p:txBody>
      </p:sp>
    </p:spTree>
    <p:extLst>
      <p:ext uri="{BB962C8B-B14F-4D97-AF65-F5344CB8AC3E}">
        <p14:creationId xmlns:p14="http://schemas.microsoft.com/office/powerpoint/2010/main" val="15494119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magine 21"/>
          <p:cNvPicPr>
            <a:picLocks noChangeAspect="1"/>
          </p:cNvPicPr>
          <p:nvPr/>
        </p:nvPicPr>
        <p:blipFill rotWithShape="1">
          <a:blip r:embed="rId3" cstate="print">
            <a:extLst>
              <a:ext uri="{28A0092B-C50C-407E-A947-70E740481C1C}">
                <a14:useLocalDpi xmlns:a14="http://schemas.microsoft.com/office/drawing/2010/main" val="0"/>
              </a:ext>
            </a:extLst>
          </a:blip>
          <a:srcRect b="3969"/>
          <a:stretch/>
        </p:blipFill>
        <p:spPr>
          <a:xfrm>
            <a:off x="486604" y="2177622"/>
            <a:ext cx="8244408" cy="4090200"/>
          </a:xfrm>
          <a:prstGeom prst="rect">
            <a:avLst/>
          </a:prstGeom>
        </p:spPr>
      </p:pic>
      <p:sp>
        <p:nvSpPr>
          <p:cNvPr id="5" name="Rettangolo 4"/>
          <p:cNvSpPr/>
          <p:nvPr/>
        </p:nvSpPr>
        <p:spPr>
          <a:xfrm>
            <a:off x="6678" y="2169971"/>
            <a:ext cx="9094255" cy="410550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5" name="Gruppo 24">
            <a:extLst>
              <a:ext uri="{FF2B5EF4-FFF2-40B4-BE49-F238E27FC236}">
                <a16:creationId xmlns:a16="http://schemas.microsoft.com/office/drawing/2014/main" id="{E0EA41CD-E9CA-334E-B669-DC14E383D942}"/>
              </a:ext>
            </a:extLst>
          </p:cNvPr>
          <p:cNvGrpSpPr/>
          <p:nvPr/>
        </p:nvGrpSpPr>
        <p:grpSpPr>
          <a:xfrm>
            <a:off x="-9937" y="6253727"/>
            <a:ext cx="4859339" cy="604272"/>
            <a:chOff x="-9937" y="6052929"/>
            <a:chExt cx="6474089" cy="805070"/>
          </a:xfrm>
        </p:grpSpPr>
        <p:sp>
          <p:nvSpPr>
            <p:cNvPr id="29" name="Rettangolo 28">
              <a:extLst>
                <a:ext uri="{FF2B5EF4-FFF2-40B4-BE49-F238E27FC236}">
                  <a16:creationId xmlns:a16="http://schemas.microsoft.com/office/drawing/2014/main" id="{D1F4463D-DA59-254E-B183-D282A4597AFC}"/>
                </a:ext>
              </a:extLst>
            </p:cNvPr>
            <p:cNvSpPr/>
            <p:nvPr/>
          </p:nvSpPr>
          <p:spPr>
            <a:xfrm>
              <a:off x="-9937"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Rettangolo 29">
              <a:extLst>
                <a:ext uri="{FF2B5EF4-FFF2-40B4-BE49-F238E27FC236}">
                  <a16:creationId xmlns:a16="http://schemas.microsoft.com/office/drawing/2014/main" id="{E4ADDAA7-7242-E34A-8EB6-0BE9313FC348}"/>
                </a:ext>
              </a:extLst>
            </p:cNvPr>
            <p:cNvSpPr/>
            <p:nvPr/>
          </p:nvSpPr>
          <p:spPr>
            <a:xfrm>
              <a:off x="327993"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Rettangolo 30">
              <a:extLst>
                <a:ext uri="{FF2B5EF4-FFF2-40B4-BE49-F238E27FC236}">
                  <a16:creationId xmlns:a16="http://schemas.microsoft.com/office/drawing/2014/main" id="{9869BD4F-9AF0-B542-903D-47C39181B9A4}"/>
                </a:ext>
              </a:extLst>
            </p:cNvPr>
            <p:cNvSpPr/>
            <p:nvPr/>
          </p:nvSpPr>
          <p:spPr>
            <a:xfrm>
              <a:off x="685802"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Rettangolo 31">
              <a:extLst>
                <a:ext uri="{FF2B5EF4-FFF2-40B4-BE49-F238E27FC236}">
                  <a16:creationId xmlns:a16="http://schemas.microsoft.com/office/drawing/2014/main" id="{873BC80D-5AB7-094A-B05E-0CCDA87F9369}"/>
                </a:ext>
              </a:extLst>
            </p:cNvPr>
            <p:cNvSpPr/>
            <p:nvPr/>
          </p:nvSpPr>
          <p:spPr>
            <a:xfrm>
              <a:off x="1033672"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Rettangolo 32">
              <a:extLst>
                <a:ext uri="{FF2B5EF4-FFF2-40B4-BE49-F238E27FC236}">
                  <a16:creationId xmlns:a16="http://schemas.microsoft.com/office/drawing/2014/main" id="{2E59B0C2-F47C-DE4B-84E1-623F11FC4A01}"/>
                </a:ext>
              </a:extLst>
            </p:cNvPr>
            <p:cNvSpPr/>
            <p:nvPr/>
          </p:nvSpPr>
          <p:spPr>
            <a:xfrm>
              <a:off x="1381541"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Rettangolo 33">
              <a:extLst>
                <a:ext uri="{FF2B5EF4-FFF2-40B4-BE49-F238E27FC236}">
                  <a16:creationId xmlns:a16="http://schemas.microsoft.com/office/drawing/2014/main" id="{2E28A166-BA73-4B44-9D96-E14A751D3119}"/>
                </a:ext>
              </a:extLst>
            </p:cNvPr>
            <p:cNvSpPr/>
            <p:nvPr/>
          </p:nvSpPr>
          <p:spPr>
            <a:xfrm>
              <a:off x="1739350"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Rettangolo 34">
              <a:extLst>
                <a:ext uri="{FF2B5EF4-FFF2-40B4-BE49-F238E27FC236}">
                  <a16:creationId xmlns:a16="http://schemas.microsoft.com/office/drawing/2014/main" id="{D59E4258-754D-BD48-9142-0798A1F56B80}"/>
                </a:ext>
              </a:extLst>
            </p:cNvPr>
            <p:cNvSpPr/>
            <p:nvPr/>
          </p:nvSpPr>
          <p:spPr>
            <a:xfrm>
              <a:off x="2087220"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Rettangolo 35">
              <a:extLst>
                <a:ext uri="{FF2B5EF4-FFF2-40B4-BE49-F238E27FC236}">
                  <a16:creationId xmlns:a16="http://schemas.microsoft.com/office/drawing/2014/main" id="{06E268A0-71CA-AB45-9C95-45BF6E93F42A}"/>
                </a:ext>
              </a:extLst>
            </p:cNvPr>
            <p:cNvSpPr/>
            <p:nvPr/>
          </p:nvSpPr>
          <p:spPr>
            <a:xfrm>
              <a:off x="2425150"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Rettangolo 36">
              <a:extLst>
                <a:ext uri="{FF2B5EF4-FFF2-40B4-BE49-F238E27FC236}">
                  <a16:creationId xmlns:a16="http://schemas.microsoft.com/office/drawing/2014/main" id="{5E367434-DD1E-ED49-BA97-83457EFD2369}"/>
                </a:ext>
              </a:extLst>
            </p:cNvPr>
            <p:cNvSpPr/>
            <p:nvPr/>
          </p:nvSpPr>
          <p:spPr>
            <a:xfrm>
              <a:off x="2782959"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Rettangolo 37">
              <a:extLst>
                <a:ext uri="{FF2B5EF4-FFF2-40B4-BE49-F238E27FC236}">
                  <a16:creationId xmlns:a16="http://schemas.microsoft.com/office/drawing/2014/main" id="{4A69D656-4A80-8545-B273-0BCFED9A1A20}"/>
                </a:ext>
              </a:extLst>
            </p:cNvPr>
            <p:cNvSpPr/>
            <p:nvPr/>
          </p:nvSpPr>
          <p:spPr>
            <a:xfrm>
              <a:off x="3130829"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9" name="Immagine 38">
              <a:extLst>
                <a:ext uri="{FF2B5EF4-FFF2-40B4-BE49-F238E27FC236}">
                  <a16:creationId xmlns:a16="http://schemas.microsoft.com/office/drawing/2014/main" id="{8A539EA5-6D14-E14B-BC7D-B37F276DF7E6}"/>
                </a:ext>
              </a:extLst>
            </p:cNvPr>
            <p:cNvPicPr>
              <a:picLocks noChangeAspect="1"/>
            </p:cNvPicPr>
            <p:nvPr/>
          </p:nvPicPr>
          <p:blipFill rotWithShape="1">
            <a:blip r:embed="rId4"/>
            <a:srcRect b="33079"/>
            <a:stretch/>
          </p:blipFill>
          <p:spPr>
            <a:xfrm>
              <a:off x="3478699" y="6052929"/>
              <a:ext cx="2985453" cy="745436"/>
            </a:xfrm>
            <a:prstGeom prst="rect">
              <a:avLst/>
            </a:prstGeom>
          </p:spPr>
        </p:pic>
      </p:grpSp>
      <p:sp>
        <p:nvSpPr>
          <p:cNvPr id="16" name="Title 1"/>
          <p:cNvSpPr txBox="1">
            <a:spLocks/>
          </p:cNvSpPr>
          <p:nvPr/>
        </p:nvSpPr>
        <p:spPr>
          <a:xfrm>
            <a:off x="-54399" y="332656"/>
            <a:ext cx="9144000" cy="1506057"/>
          </a:xfrm>
          <a:prstGeom prst="rect">
            <a:avLst/>
          </a:prstGeom>
          <a:noFill/>
          <a:ln>
            <a:noFill/>
          </a:ln>
        </p:spPr>
        <p:txBody>
          <a:bodyPr vert="horz" lIns="91440" tIns="45720" rIns="91440" bIns="45720" rtlCol="0" anchor="b">
            <a:noAutofit/>
          </a:bodyPr>
          <a:lstStyle>
            <a:lvl1pPr algn="ctr" defTabSz="914400" rtl="0" eaLnBrk="1" latinLnBrk="0" hangingPunct="1">
              <a:spcBef>
                <a:spcPct val="0"/>
              </a:spcBef>
              <a:buNone/>
              <a:defRPr sz="6000" kern="1200">
                <a:solidFill>
                  <a:schemeClr val="tx1"/>
                </a:solidFill>
                <a:latin typeface="+mj-lt"/>
                <a:ea typeface="+mj-ea"/>
                <a:cs typeface="+mj-cs"/>
              </a:defRPr>
            </a:lvl1pPr>
          </a:lstStyle>
          <a:p>
            <a:pPr fontAlgn="auto">
              <a:lnSpc>
                <a:spcPts val="3800"/>
              </a:lnSpc>
              <a:spcAft>
                <a:spcPts val="0"/>
              </a:spcAft>
            </a:pPr>
            <a:r>
              <a:rPr lang="en-US" sz="2500" b="1" cap="all" dirty="0" smtClean="0">
                <a:solidFill>
                  <a:schemeClr val="tx2">
                    <a:lumMod val="60000"/>
                    <a:lumOff val="40000"/>
                  </a:schemeClr>
                </a:solidFill>
                <a:latin typeface="DecimaWE Rg" panose="02000000000000000000" pitchFamily="2" charset="0"/>
              </a:rPr>
              <a:t>OTHER INITIATIVES AND USEFUL INFORMATION</a:t>
            </a:r>
          </a:p>
          <a:p>
            <a:pPr fontAlgn="auto">
              <a:lnSpc>
                <a:spcPts val="3800"/>
              </a:lnSpc>
              <a:spcAft>
                <a:spcPts val="0"/>
              </a:spcAft>
            </a:pPr>
            <a:r>
              <a:rPr lang="en-US" sz="3600" b="1" cap="all" dirty="0" smtClean="0">
                <a:latin typeface="DecimaWE Rg" panose="02000000000000000000" pitchFamily="2" charset="0"/>
              </a:rPr>
              <a:t>A Platform to apply</a:t>
            </a:r>
          </a:p>
          <a:p>
            <a:pPr fontAlgn="auto">
              <a:lnSpc>
                <a:spcPts val="3800"/>
              </a:lnSpc>
              <a:spcAft>
                <a:spcPts val="0"/>
              </a:spcAft>
            </a:pPr>
            <a:r>
              <a:rPr lang="en-US" sz="3600" b="1" cap="all" dirty="0" smtClean="0">
                <a:latin typeface="DecimaWE Rg" panose="02000000000000000000" pitchFamily="2" charset="0"/>
              </a:rPr>
              <a:t>for subsistence allowance”</a:t>
            </a:r>
            <a:r>
              <a:rPr lang="it-IT" sz="3600" b="1" cap="all" dirty="0" smtClean="0">
                <a:latin typeface="DecimaWE Rg" panose="02000000000000000000" pitchFamily="2" charset="0"/>
              </a:rPr>
              <a:t> </a:t>
            </a:r>
            <a:endParaRPr lang="it-IT" sz="3600" b="1" cap="all" dirty="0">
              <a:latin typeface="DecimaWE Rg" panose="02000000000000000000" pitchFamily="2" charset="0"/>
            </a:endParaRPr>
          </a:p>
        </p:txBody>
      </p:sp>
      <p:sp>
        <p:nvSpPr>
          <p:cNvPr id="24" name="Rettangolo 23"/>
          <p:cNvSpPr/>
          <p:nvPr/>
        </p:nvSpPr>
        <p:spPr>
          <a:xfrm>
            <a:off x="650236" y="2003555"/>
            <a:ext cx="7738188" cy="34163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endParaRPr lang="en-US" sz="1800" dirty="0" smtClean="0">
              <a:latin typeface="DecimaWE Rg" panose="02000000000000000000" pitchFamily="2" charset="0"/>
            </a:endParaRPr>
          </a:p>
          <a:p>
            <a:r>
              <a:rPr lang="en-US" sz="1800" dirty="0">
                <a:latin typeface="DecimaWE Rg" panose="02000000000000000000" pitchFamily="2" charset="0"/>
              </a:rPr>
              <a:t>Through this platform you can apply for a </a:t>
            </a:r>
            <a:r>
              <a:rPr lang="en-US" sz="1800" b="1" dirty="0">
                <a:latin typeface="DecimaWE Rg" panose="02000000000000000000" pitchFamily="2" charset="0"/>
              </a:rPr>
              <a:t>subsistence contribution for yourself, for your children, and for the minors you have legal guardianship of</a:t>
            </a:r>
            <a:r>
              <a:rPr lang="en-US" sz="1800" dirty="0">
                <a:latin typeface="DecimaWE Rg" panose="02000000000000000000" pitchFamily="2" charset="0"/>
              </a:rPr>
              <a:t>.</a:t>
            </a:r>
          </a:p>
          <a:p>
            <a:r>
              <a:rPr lang="en-US" sz="1800" dirty="0">
                <a:latin typeface="DecimaWE Rg" panose="02000000000000000000" pitchFamily="2" charset="0"/>
              </a:rPr>
              <a:t>The contribution aims to offer you a first economic support in Italy and it is</a:t>
            </a:r>
            <a:r>
              <a:rPr lang="en-US" sz="1800" dirty="0" smtClean="0">
                <a:latin typeface="DecimaWE Rg" panose="02000000000000000000" pitchFamily="2" charset="0"/>
              </a:rPr>
              <a:t>:</a:t>
            </a:r>
          </a:p>
          <a:p>
            <a:endParaRPr lang="en-US" sz="1800" dirty="0">
              <a:latin typeface="DecimaWE Rg" panose="02000000000000000000" pitchFamily="2" charset="0"/>
            </a:endParaRPr>
          </a:p>
          <a:p>
            <a:r>
              <a:rPr lang="en-US" sz="1800" dirty="0" smtClean="0">
                <a:latin typeface="DecimaWE Rg" panose="02000000000000000000" pitchFamily="2" charset="0"/>
              </a:rPr>
              <a:t>• for </a:t>
            </a:r>
            <a:r>
              <a:rPr lang="en-US" sz="1800" dirty="0">
                <a:latin typeface="DecimaWE Rg" panose="02000000000000000000" pitchFamily="2" charset="0"/>
              </a:rPr>
              <a:t>people having an </a:t>
            </a:r>
            <a:r>
              <a:rPr lang="en-US" sz="1800" b="1" dirty="0">
                <a:latin typeface="DecimaWE Rg" panose="02000000000000000000" pitchFamily="2" charset="0"/>
              </a:rPr>
              <a:t>independent accommodation or being hosted by relatives, friends or host </a:t>
            </a:r>
            <a:r>
              <a:rPr lang="en-US" sz="1800" b="1" dirty="0" smtClean="0">
                <a:latin typeface="DecimaWE Rg" panose="02000000000000000000" pitchFamily="2" charset="0"/>
              </a:rPr>
              <a:t>families</a:t>
            </a:r>
          </a:p>
          <a:p>
            <a:endParaRPr lang="en-US" sz="1800" b="1" dirty="0">
              <a:latin typeface="DecimaWE Rg" panose="02000000000000000000" pitchFamily="2" charset="0"/>
            </a:endParaRPr>
          </a:p>
          <a:p>
            <a:r>
              <a:rPr lang="en-US" sz="1800" dirty="0" smtClean="0">
                <a:latin typeface="DecimaWE Rg" panose="02000000000000000000" pitchFamily="2" charset="0"/>
              </a:rPr>
              <a:t>• recognized </a:t>
            </a:r>
            <a:r>
              <a:rPr lang="en-US" sz="1800" dirty="0">
                <a:latin typeface="DecimaWE Rg" panose="02000000000000000000" pitchFamily="2" charset="0"/>
              </a:rPr>
              <a:t>for a maximum of </a:t>
            </a:r>
            <a:r>
              <a:rPr lang="en-US" sz="1800" b="1" dirty="0">
                <a:latin typeface="DecimaWE Rg" panose="02000000000000000000" pitchFamily="2" charset="0"/>
              </a:rPr>
              <a:t>three months </a:t>
            </a:r>
            <a:r>
              <a:rPr lang="en-US" sz="1800" dirty="0">
                <a:latin typeface="DecimaWE Rg" panose="02000000000000000000" pitchFamily="2" charset="0"/>
              </a:rPr>
              <a:t>starting from the date indicated on the receipt of the application for a residence permit for temporary </a:t>
            </a:r>
            <a:r>
              <a:rPr lang="en-US" sz="1800" dirty="0" smtClean="0">
                <a:latin typeface="DecimaWE Rg" panose="02000000000000000000" pitchFamily="2" charset="0"/>
              </a:rPr>
              <a:t>protection</a:t>
            </a:r>
          </a:p>
          <a:p>
            <a:endParaRPr lang="en-US" sz="1800" dirty="0">
              <a:latin typeface="DecimaWE Rg" panose="02000000000000000000" pitchFamily="2" charset="0"/>
            </a:endParaRPr>
          </a:p>
          <a:p>
            <a:r>
              <a:rPr lang="it-IT" sz="1800" dirty="0" smtClean="0">
                <a:latin typeface="DecimaWE Rg" panose="02000000000000000000" pitchFamily="2" charset="0"/>
              </a:rPr>
              <a:t>The </a:t>
            </a:r>
            <a:r>
              <a:rPr lang="it-IT" sz="1800" dirty="0" err="1" smtClean="0">
                <a:latin typeface="DecimaWE Rg" panose="02000000000000000000" pitchFamily="2" charset="0"/>
              </a:rPr>
              <a:t>platform</a:t>
            </a:r>
            <a:r>
              <a:rPr lang="it-IT" sz="1800" dirty="0" smtClean="0">
                <a:latin typeface="DecimaWE Rg" panose="02000000000000000000" pitchFamily="2" charset="0"/>
              </a:rPr>
              <a:t> </a:t>
            </a:r>
            <a:r>
              <a:rPr lang="it-IT" sz="1800" dirty="0" err="1" smtClean="0">
                <a:latin typeface="DecimaWE Rg" panose="02000000000000000000" pitchFamily="2" charset="0"/>
              </a:rPr>
              <a:t>is</a:t>
            </a:r>
            <a:r>
              <a:rPr lang="it-IT" sz="1800" dirty="0" smtClean="0">
                <a:latin typeface="DecimaWE Rg" panose="02000000000000000000" pitchFamily="2" charset="0"/>
              </a:rPr>
              <a:t> </a:t>
            </a:r>
            <a:r>
              <a:rPr lang="it-IT" sz="1800" dirty="0" err="1" smtClean="0">
                <a:latin typeface="DecimaWE Rg" panose="02000000000000000000" pitchFamily="2" charset="0"/>
              </a:rPr>
              <a:t>available</a:t>
            </a:r>
            <a:r>
              <a:rPr lang="it-IT" sz="1800" dirty="0" smtClean="0">
                <a:latin typeface="DecimaWE Rg" panose="02000000000000000000" pitchFamily="2" charset="0"/>
              </a:rPr>
              <a:t> in ITA, ENG, UKR.</a:t>
            </a:r>
            <a:endParaRPr lang="it-IT" sz="1800" dirty="0">
              <a:latin typeface="DecimaWE Rg" panose="02000000000000000000" pitchFamily="2" charset="0"/>
            </a:endParaRPr>
          </a:p>
        </p:txBody>
      </p:sp>
      <p:sp>
        <p:nvSpPr>
          <p:cNvPr id="4" name="Rettangolo 3"/>
          <p:cNvSpPr/>
          <p:nvPr/>
        </p:nvSpPr>
        <p:spPr>
          <a:xfrm>
            <a:off x="1" y="5589240"/>
            <a:ext cx="9144000" cy="477054"/>
          </a:xfrm>
          <a:prstGeom prst="rect">
            <a:avLst/>
          </a:prstGeom>
        </p:spPr>
        <p:txBody>
          <a:bodyPr wrap="square">
            <a:spAutoFit/>
          </a:bodyPr>
          <a:lstStyle/>
          <a:p>
            <a:pPr algn="ctr"/>
            <a:r>
              <a:rPr lang="it-IT" sz="2500" b="1" dirty="0">
                <a:hlinkClick r:id="rId5"/>
              </a:rPr>
              <a:t>https://contributo-emergenzaucraina.protezionecivile.gov.it</a:t>
            </a:r>
            <a:r>
              <a:rPr lang="it-IT" sz="2500" b="1" dirty="0" smtClean="0">
                <a:hlinkClick r:id="rId5"/>
              </a:rPr>
              <a:t>/#/</a:t>
            </a:r>
            <a:r>
              <a:rPr lang="it-IT" sz="2500" b="1" dirty="0" smtClean="0"/>
              <a:t> </a:t>
            </a:r>
            <a:endParaRPr lang="it-IT" sz="2500" b="1" dirty="0"/>
          </a:p>
        </p:txBody>
      </p:sp>
    </p:spTree>
    <p:extLst>
      <p:ext uri="{BB962C8B-B14F-4D97-AF65-F5344CB8AC3E}">
        <p14:creationId xmlns:p14="http://schemas.microsoft.com/office/powerpoint/2010/main" val="23177841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magine 21"/>
          <p:cNvPicPr>
            <a:picLocks noChangeAspect="1"/>
          </p:cNvPicPr>
          <p:nvPr/>
        </p:nvPicPr>
        <p:blipFill rotWithShape="1">
          <a:blip r:embed="rId3" cstate="print">
            <a:extLst>
              <a:ext uri="{28A0092B-C50C-407E-A947-70E740481C1C}">
                <a14:useLocalDpi xmlns:a14="http://schemas.microsoft.com/office/drawing/2010/main" val="0"/>
              </a:ext>
            </a:extLst>
          </a:blip>
          <a:srcRect b="3969"/>
          <a:stretch/>
        </p:blipFill>
        <p:spPr>
          <a:xfrm>
            <a:off x="486604" y="2177622"/>
            <a:ext cx="8244408" cy="4090200"/>
          </a:xfrm>
          <a:prstGeom prst="rect">
            <a:avLst/>
          </a:prstGeom>
        </p:spPr>
      </p:pic>
      <p:sp>
        <p:nvSpPr>
          <p:cNvPr id="23" name="Rettangolo 22"/>
          <p:cNvSpPr/>
          <p:nvPr/>
        </p:nvSpPr>
        <p:spPr>
          <a:xfrm>
            <a:off x="0" y="2144267"/>
            <a:ext cx="9094255" cy="410550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ttangolo 23"/>
          <p:cNvSpPr/>
          <p:nvPr/>
        </p:nvSpPr>
        <p:spPr>
          <a:xfrm>
            <a:off x="220107" y="1292955"/>
            <a:ext cx="4322411" cy="452431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sz="1600" b="1" dirty="0">
                <a:effectLst>
                  <a:outerShdw blurRad="38100" dist="38100" dir="2700000" algn="tl">
                    <a:srgbClr val="000000">
                      <a:alpha val="43137"/>
                    </a:srgbClr>
                  </a:outerShdw>
                </a:effectLst>
                <a:latin typeface="DecimaWE Rg" panose="02000000000000000000" pitchFamily="2" charset="0"/>
              </a:rPr>
              <a:t>UNTIL 12 MONTHS: </a:t>
            </a:r>
            <a:r>
              <a:rPr lang="en-US" sz="1600" dirty="0">
                <a:latin typeface="DecimaWE Rg" panose="02000000000000000000" pitchFamily="2" charset="0"/>
              </a:rPr>
              <a:t>non-EU </a:t>
            </a:r>
            <a:r>
              <a:rPr lang="en-US" sz="1600" dirty="0" err="1">
                <a:latin typeface="DecimaWE Rg" panose="02000000000000000000" pitchFamily="2" charset="0"/>
              </a:rPr>
              <a:t>licence</a:t>
            </a:r>
            <a:r>
              <a:rPr lang="en-US" sz="1600" dirty="0">
                <a:latin typeface="DecimaWE Rg" panose="02000000000000000000" pitchFamily="2" charset="0"/>
              </a:rPr>
              <a:t> holders </a:t>
            </a:r>
            <a:r>
              <a:rPr lang="en-US" sz="1600" b="1" dirty="0">
                <a:latin typeface="DecimaWE Rg" panose="02000000000000000000" pitchFamily="2" charset="0"/>
              </a:rPr>
              <a:t>may drive in Italy with their document of origin for up to one year after taking up residence in Italy</a:t>
            </a:r>
            <a:r>
              <a:rPr lang="en-US" sz="1600" dirty="0">
                <a:latin typeface="DecimaWE Rg" panose="02000000000000000000" pitchFamily="2" charset="0"/>
              </a:rPr>
              <a:t>. </a:t>
            </a:r>
            <a:endParaRPr lang="en-US" sz="1600" dirty="0" smtClean="0">
              <a:latin typeface="DecimaWE Rg" panose="02000000000000000000" pitchFamily="2" charset="0"/>
            </a:endParaRPr>
          </a:p>
          <a:p>
            <a:endParaRPr lang="it-IT" sz="1600" dirty="0" smtClean="0">
              <a:latin typeface="DecimaWE Rg" panose="02000000000000000000" pitchFamily="2" charset="0"/>
            </a:endParaRPr>
          </a:p>
          <a:p>
            <a:r>
              <a:rPr lang="en-US" sz="1600" b="1" dirty="0" smtClean="0">
                <a:effectLst>
                  <a:outerShdw blurRad="38100" dist="38100" dir="2700000" algn="tl">
                    <a:srgbClr val="000000">
                      <a:alpha val="43137"/>
                    </a:srgbClr>
                  </a:outerShdw>
                </a:effectLst>
                <a:latin typeface="DecimaWE Rg" panose="02000000000000000000" pitchFamily="2" charset="0"/>
              </a:rPr>
              <a:t>AFTER </a:t>
            </a:r>
            <a:r>
              <a:rPr lang="en-US" sz="1600" b="1" dirty="0">
                <a:effectLst>
                  <a:outerShdw blurRad="38100" dist="38100" dir="2700000" algn="tl">
                    <a:srgbClr val="000000">
                      <a:alpha val="43137"/>
                    </a:srgbClr>
                  </a:outerShdw>
                </a:effectLst>
                <a:latin typeface="DecimaWE Rg" panose="02000000000000000000" pitchFamily="2" charset="0"/>
              </a:rPr>
              <a:t>12 MONTHS: </a:t>
            </a:r>
            <a:r>
              <a:rPr lang="en-US" sz="1600" dirty="0">
                <a:latin typeface="DecimaWE Rg" panose="02000000000000000000" pitchFamily="2" charset="0"/>
              </a:rPr>
              <a:t>according to the </a:t>
            </a:r>
            <a:r>
              <a:rPr lang="en-US" sz="1600" dirty="0">
                <a:latin typeface="DecimaWE Rg" panose="02000000000000000000" pitchFamily="2" charset="0"/>
                <a:hlinkClick r:id="rId4"/>
              </a:rPr>
              <a:t>reciprocity agreement between Italy and Ukraine</a:t>
            </a:r>
            <a:r>
              <a:rPr lang="en-US" sz="1600" dirty="0">
                <a:latin typeface="DecimaWE Rg" panose="02000000000000000000" pitchFamily="2" charset="0"/>
              </a:rPr>
              <a:t>, Ukrainian citizens will have to </a:t>
            </a:r>
            <a:r>
              <a:rPr lang="en-US" sz="1600" b="1" dirty="0">
                <a:latin typeface="DecimaWE Rg" panose="02000000000000000000" pitchFamily="2" charset="0"/>
              </a:rPr>
              <a:t>convert their original driving </a:t>
            </a:r>
            <a:r>
              <a:rPr lang="en-US" sz="1600" b="1" dirty="0" err="1">
                <a:latin typeface="DecimaWE Rg" panose="02000000000000000000" pitchFamily="2" charset="0"/>
              </a:rPr>
              <a:t>licence</a:t>
            </a:r>
            <a:r>
              <a:rPr lang="en-US" sz="1600" b="1" dirty="0">
                <a:latin typeface="DecimaWE Rg" panose="02000000000000000000" pitchFamily="2" charset="0"/>
              </a:rPr>
              <a:t> into an Italian one</a:t>
            </a:r>
            <a:r>
              <a:rPr lang="en-US" sz="1600" dirty="0">
                <a:latin typeface="DecimaWE Rg" panose="02000000000000000000" pitchFamily="2" charset="0"/>
              </a:rPr>
              <a:t>. The conversion of the Ukrainian driving </a:t>
            </a:r>
            <a:r>
              <a:rPr lang="en-US" sz="1600" dirty="0" err="1">
                <a:latin typeface="DecimaWE Rg" panose="02000000000000000000" pitchFamily="2" charset="0"/>
              </a:rPr>
              <a:t>licence</a:t>
            </a:r>
            <a:r>
              <a:rPr lang="en-US" sz="1600" dirty="0">
                <a:latin typeface="DecimaWE Rg" panose="02000000000000000000" pitchFamily="2" charset="0"/>
              </a:rPr>
              <a:t> into an Italian one will </a:t>
            </a:r>
            <a:r>
              <a:rPr lang="en-US" sz="1600" b="1" dirty="0">
                <a:latin typeface="DecimaWE Rg" panose="02000000000000000000" pitchFamily="2" charset="0"/>
              </a:rPr>
              <a:t>NOT</a:t>
            </a:r>
            <a:r>
              <a:rPr lang="en-US" sz="1600" dirty="0">
                <a:latin typeface="DecimaWE Rg" panose="02000000000000000000" pitchFamily="2" charset="0"/>
              </a:rPr>
              <a:t> require additional examinations, for all Ukrainian citizens who have been resident in Italy for </a:t>
            </a:r>
            <a:r>
              <a:rPr lang="en-US" sz="1600" b="1" dirty="0">
                <a:latin typeface="DecimaWE Rg" panose="02000000000000000000" pitchFamily="2" charset="0"/>
              </a:rPr>
              <a:t>less than 4 years</a:t>
            </a:r>
            <a:r>
              <a:rPr lang="en-US" sz="1600" dirty="0">
                <a:latin typeface="DecimaWE Rg" panose="02000000000000000000" pitchFamily="2" charset="0"/>
              </a:rPr>
              <a:t> at the time of the application for conversion</a:t>
            </a:r>
            <a:r>
              <a:rPr lang="en-US" sz="1600" dirty="0" smtClean="0">
                <a:latin typeface="DecimaWE Rg" panose="02000000000000000000" pitchFamily="2" charset="0"/>
              </a:rPr>
              <a:t>. </a:t>
            </a:r>
            <a:endParaRPr lang="it-IT" sz="1600" dirty="0" smtClean="0">
              <a:latin typeface="DecimaWE Rg" panose="02000000000000000000" pitchFamily="2" charset="0"/>
            </a:endParaRPr>
          </a:p>
          <a:p>
            <a:endParaRPr lang="it-IT" sz="1600" dirty="0">
              <a:latin typeface="DecimaWE Rg" panose="02000000000000000000" pitchFamily="2" charset="0"/>
            </a:endParaRPr>
          </a:p>
          <a:p>
            <a:r>
              <a:rPr lang="en-US" sz="1600" dirty="0">
                <a:latin typeface="DecimaWE Rg" panose="02000000000000000000" pitchFamily="2" charset="0"/>
              </a:rPr>
              <a:t>The </a:t>
            </a:r>
            <a:r>
              <a:rPr lang="en-US" sz="1600" b="1" dirty="0">
                <a:latin typeface="DecimaWE Rg" panose="02000000000000000000" pitchFamily="2" charset="0"/>
              </a:rPr>
              <a:t>mutual recognition </a:t>
            </a:r>
            <a:r>
              <a:rPr lang="en-US" sz="1600" dirty="0">
                <a:latin typeface="DecimaWE Rg" panose="02000000000000000000" pitchFamily="2" charset="0"/>
              </a:rPr>
              <a:t>of Ukrainian and Italian driving </a:t>
            </a:r>
            <a:r>
              <a:rPr lang="en-US" sz="1600" dirty="0" err="1">
                <a:latin typeface="DecimaWE Rg" panose="02000000000000000000" pitchFamily="2" charset="0"/>
              </a:rPr>
              <a:t>licences</a:t>
            </a:r>
            <a:r>
              <a:rPr lang="en-US" sz="1600" dirty="0">
                <a:latin typeface="DecimaWE Rg" panose="02000000000000000000" pitchFamily="2" charset="0"/>
              </a:rPr>
              <a:t> for the purpose of conversion has been in force </a:t>
            </a:r>
            <a:r>
              <a:rPr lang="en-US" sz="1600" b="1" dirty="0">
                <a:latin typeface="DecimaWE Rg" panose="02000000000000000000" pitchFamily="2" charset="0"/>
              </a:rPr>
              <a:t>since 24 January 2022 and will remain so for five years, until 24 January 2027</a:t>
            </a:r>
            <a:r>
              <a:rPr lang="en-US" sz="1600" dirty="0">
                <a:latin typeface="DecimaWE Rg" panose="02000000000000000000" pitchFamily="2" charset="0"/>
              </a:rPr>
              <a:t>, unless extended or modified by law. </a:t>
            </a:r>
          </a:p>
        </p:txBody>
      </p:sp>
      <p:pic>
        <p:nvPicPr>
          <p:cNvPr id="2" name="Immagine 1"/>
          <p:cNvPicPr>
            <a:picLocks noChangeAspect="1"/>
          </p:cNvPicPr>
          <p:nvPr/>
        </p:nvPicPr>
        <p:blipFill rotWithShape="1">
          <a:blip r:embed="rId5"/>
          <a:srcRect t="18880" r="3854" b="30255"/>
          <a:stretch/>
        </p:blipFill>
        <p:spPr>
          <a:xfrm>
            <a:off x="4542518" y="1196752"/>
            <a:ext cx="4495378" cy="3528392"/>
          </a:xfrm>
          <a:prstGeom prst="rect">
            <a:avLst/>
          </a:prstGeom>
        </p:spPr>
      </p:pic>
      <p:sp>
        <p:nvSpPr>
          <p:cNvPr id="16" name="Title 1"/>
          <p:cNvSpPr txBox="1">
            <a:spLocks/>
          </p:cNvSpPr>
          <p:nvPr/>
        </p:nvSpPr>
        <p:spPr>
          <a:xfrm>
            <a:off x="109425" y="45765"/>
            <a:ext cx="5658211" cy="1052193"/>
          </a:xfrm>
          <a:prstGeom prst="rect">
            <a:avLst/>
          </a:prstGeom>
          <a:noFill/>
          <a:ln>
            <a:noFill/>
          </a:ln>
        </p:spPr>
        <p:txBody>
          <a:bodyPr vert="horz" lIns="91440" tIns="45720" rIns="91440" bIns="45720" rtlCol="0" anchor="b">
            <a:noAutofit/>
          </a:bodyPr>
          <a:lstStyle>
            <a:lvl1pPr algn="ctr" defTabSz="914400" rtl="0" eaLnBrk="1" latinLnBrk="0" hangingPunct="1">
              <a:spcBef>
                <a:spcPct val="0"/>
              </a:spcBef>
              <a:buNone/>
              <a:defRPr sz="6000" kern="1200">
                <a:solidFill>
                  <a:schemeClr val="tx1"/>
                </a:solidFill>
                <a:latin typeface="+mj-lt"/>
                <a:ea typeface="+mj-ea"/>
                <a:cs typeface="+mj-cs"/>
              </a:defRPr>
            </a:lvl1pPr>
          </a:lstStyle>
          <a:p>
            <a:pPr fontAlgn="auto">
              <a:lnSpc>
                <a:spcPts val="3800"/>
              </a:lnSpc>
              <a:spcAft>
                <a:spcPts val="0"/>
              </a:spcAft>
            </a:pPr>
            <a:r>
              <a:rPr lang="en-US" sz="2000" b="1" cap="all" dirty="0">
                <a:solidFill>
                  <a:schemeClr val="accent1"/>
                </a:solidFill>
                <a:latin typeface="DecimaWE Rg" panose="02000000000000000000" pitchFamily="2" charset="0"/>
              </a:rPr>
              <a:t>OTHER INITIATIVES AND USEFUL INFORMATION</a:t>
            </a:r>
          </a:p>
          <a:p>
            <a:pPr fontAlgn="auto">
              <a:lnSpc>
                <a:spcPts val="3800"/>
              </a:lnSpc>
              <a:spcAft>
                <a:spcPts val="0"/>
              </a:spcAft>
            </a:pPr>
            <a:r>
              <a:rPr lang="en-US" sz="2000" b="1" cap="all" dirty="0" smtClean="0">
                <a:latin typeface="DecimaWE Rg" panose="02000000000000000000" pitchFamily="2" charset="0"/>
              </a:rPr>
              <a:t>DRIVING LICENCE</a:t>
            </a:r>
            <a:endParaRPr lang="it-IT" sz="2000" b="1" cap="all" dirty="0">
              <a:latin typeface="DecimaWE Rg" panose="02000000000000000000" pitchFamily="2" charset="0"/>
            </a:endParaRPr>
          </a:p>
        </p:txBody>
      </p:sp>
      <p:grpSp>
        <p:nvGrpSpPr>
          <p:cNvPr id="25" name="Gruppo 24">
            <a:extLst>
              <a:ext uri="{FF2B5EF4-FFF2-40B4-BE49-F238E27FC236}">
                <a16:creationId xmlns:a16="http://schemas.microsoft.com/office/drawing/2014/main" id="{E0EA41CD-E9CA-334E-B669-DC14E383D942}"/>
              </a:ext>
            </a:extLst>
          </p:cNvPr>
          <p:cNvGrpSpPr/>
          <p:nvPr/>
        </p:nvGrpSpPr>
        <p:grpSpPr>
          <a:xfrm>
            <a:off x="-9937" y="6253727"/>
            <a:ext cx="4859339" cy="604272"/>
            <a:chOff x="-9937" y="6052929"/>
            <a:chExt cx="6474089" cy="805070"/>
          </a:xfrm>
        </p:grpSpPr>
        <p:sp>
          <p:nvSpPr>
            <p:cNvPr id="29" name="Rettangolo 28">
              <a:extLst>
                <a:ext uri="{FF2B5EF4-FFF2-40B4-BE49-F238E27FC236}">
                  <a16:creationId xmlns:a16="http://schemas.microsoft.com/office/drawing/2014/main" id="{D1F4463D-DA59-254E-B183-D282A4597AFC}"/>
                </a:ext>
              </a:extLst>
            </p:cNvPr>
            <p:cNvSpPr/>
            <p:nvPr/>
          </p:nvSpPr>
          <p:spPr>
            <a:xfrm>
              <a:off x="-9937"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Rettangolo 29">
              <a:extLst>
                <a:ext uri="{FF2B5EF4-FFF2-40B4-BE49-F238E27FC236}">
                  <a16:creationId xmlns:a16="http://schemas.microsoft.com/office/drawing/2014/main" id="{E4ADDAA7-7242-E34A-8EB6-0BE9313FC348}"/>
                </a:ext>
              </a:extLst>
            </p:cNvPr>
            <p:cNvSpPr/>
            <p:nvPr/>
          </p:nvSpPr>
          <p:spPr>
            <a:xfrm>
              <a:off x="327993"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Rettangolo 30">
              <a:extLst>
                <a:ext uri="{FF2B5EF4-FFF2-40B4-BE49-F238E27FC236}">
                  <a16:creationId xmlns:a16="http://schemas.microsoft.com/office/drawing/2014/main" id="{9869BD4F-9AF0-B542-903D-47C39181B9A4}"/>
                </a:ext>
              </a:extLst>
            </p:cNvPr>
            <p:cNvSpPr/>
            <p:nvPr/>
          </p:nvSpPr>
          <p:spPr>
            <a:xfrm>
              <a:off x="685802"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Rettangolo 31">
              <a:extLst>
                <a:ext uri="{FF2B5EF4-FFF2-40B4-BE49-F238E27FC236}">
                  <a16:creationId xmlns:a16="http://schemas.microsoft.com/office/drawing/2014/main" id="{873BC80D-5AB7-094A-B05E-0CCDA87F9369}"/>
                </a:ext>
              </a:extLst>
            </p:cNvPr>
            <p:cNvSpPr/>
            <p:nvPr/>
          </p:nvSpPr>
          <p:spPr>
            <a:xfrm>
              <a:off x="1033672"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Rettangolo 32">
              <a:extLst>
                <a:ext uri="{FF2B5EF4-FFF2-40B4-BE49-F238E27FC236}">
                  <a16:creationId xmlns:a16="http://schemas.microsoft.com/office/drawing/2014/main" id="{2E59B0C2-F47C-DE4B-84E1-623F11FC4A01}"/>
                </a:ext>
              </a:extLst>
            </p:cNvPr>
            <p:cNvSpPr/>
            <p:nvPr/>
          </p:nvSpPr>
          <p:spPr>
            <a:xfrm>
              <a:off x="1381541"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Rettangolo 33">
              <a:extLst>
                <a:ext uri="{FF2B5EF4-FFF2-40B4-BE49-F238E27FC236}">
                  <a16:creationId xmlns:a16="http://schemas.microsoft.com/office/drawing/2014/main" id="{2E28A166-BA73-4B44-9D96-E14A751D3119}"/>
                </a:ext>
              </a:extLst>
            </p:cNvPr>
            <p:cNvSpPr/>
            <p:nvPr/>
          </p:nvSpPr>
          <p:spPr>
            <a:xfrm>
              <a:off x="1739350"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Rettangolo 34">
              <a:extLst>
                <a:ext uri="{FF2B5EF4-FFF2-40B4-BE49-F238E27FC236}">
                  <a16:creationId xmlns:a16="http://schemas.microsoft.com/office/drawing/2014/main" id="{D59E4258-754D-BD48-9142-0798A1F56B80}"/>
                </a:ext>
              </a:extLst>
            </p:cNvPr>
            <p:cNvSpPr/>
            <p:nvPr/>
          </p:nvSpPr>
          <p:spPr>
            <a:xfrm>
              <a:off x="2087220"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Rettangolo 35">
              <a:extLst>
                <a:ext uri="{FF2B5EF4-FFF2-40B4-BE49-F238E27FC236}">
                  <a16:creationId xmlns:a16="http://schemas.microsoft.com/office/drawing/2014/main" id="{06E268A0-71CA-AB45-9C95-45BF6E93F42A}"/>
                </a:ext>
              </a:extLst>
            </p:cNvPr>
            <p:cNvSpPr/>
            <p:nvPr/>
          </p:nvSpPr>
          <p:spPr>
            <a:xfrm>
              <a:off x="2425150"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Rettangolo 36">
              <a:extLst>
                <a:ext uri="{FF2B5EF4-FFF2-40B4-BE49-F238E27FC236}">
                  <a16:creationId xmlns:a16="http://schemas.microsoft.com/office/drawing/2014/main" id="{5E367434-DD1E-ED49-BA97-83457EFD2369}"/>
                </a:ext>
              </a:extLst>
            </p:cNvPr>
            <p:cNvSpPr/>
            <p:nvPr/>
          </p:nvSpPr>
          <p:spPr>
            <a:xfrm>
              <a:off x="2782959"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Rettangolo 37">
              <a:extLst>
                <a:ext uri="{FF2B5EF4-FFF2-40B4-BE49-F238E27FC236}">
                  <a16:creationId xmlns:a16="http://schemas.microsoft.com/office/drawing/2014/main" id="{4A69D656-4A80-8545-B273-0BCFED9A1A20}"/>
                </a:ext>
              </a:extLst>
            </p:cNvPr>
            <p:cNvSpPr/>
            <p:nvPr/>
          </p:nvSpPr>
          <p:spPr>
            <a:xfrm>
              <a:off x="3130829"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9" name="Immagine 38">
              <a:extLst>
                <a:ext uri="{FF2B5EF4-FFF2-40B4-BE49-F238E27FC236}">
                  <a16:creationId xmlns:a16="http://schemas.microsoft.com/office/drawing/2014/main" id="{8A539EA5-6D14-E14B-BC7D-B37F276DF7E6}"/>
                </a:ext>
              </a:extLst>
            </p:cNvPr>
            <p:cNvPicPr>
              <a:picLocks noChangeAspect="1"/>
            </p:cNvPicPr>
            <p:nvPr/>
          </p:nvPicPr>
          <p:blipFill rotWithShape="1">
            <a:blip r:embed="rId6"/>
            <a:srcRect b="33079"/>
            <a:stretch/>
          </p:blipFill>
          <p:spPr>
            <a:xfrm>
              <a:off x="3478699" y="6052929"/>
              <a:ext cx="2985453" cy="745436"/>
            </a:xfrm>
            <a:prstGeom prst="rect">
              <a:avLst/>
            </a:prstGeom>
          </p:spPr>
        </p:pic>
      </p:grpSp>
      <p:sp>
        <p:nvSpPr>
          <p:cNvPr id="3" name="CasellaDiTesto 2"/>
          <p:cNvSpPr txBox="1"/>
          <p:nvPr/>
        </p:nvSpPr>
        <p:spPr>
          <a:xfrm>
            <a:off x="4648371" y="616251"/>
            <a:ext cx="4283672" cy="276999"/>
          </a:xfrm>
          <a:prstGeom prst="rect">
            <a:avLst/>
          </a:prstGeom>
          <a:noFill/>
        </p:spPr>
        <p:txBody>
          <a:bodyPr wrap="square" rtlCol="0">
            <a:spAutoFit/>
          </a:bodyPr>
          <a:lstStyle/>
          <a:p>
            <a:pPr algn="ctr"/>
            <a:r>
              <a:rPr lang="it-IT" sz="1200" b="1" dirty="0" smtClean="0">
                <a:latin typeface="Times New Roman" panose="02020603050405020304" pitchFamily="18" charset="0"/>
                <a:cs typeface="Times New Roman" panose="02020603050405020304" pitchFamily="18" charset="0"/>
              </a:rPr>
              <a:t>I. EQUIVALENCE TABLE</a:t>
            </a:r>
            <a:endParaRPr lang="it-IT" sz="1200" b="1" dirty="0">
              <a:latin typeface="Times New Roman" panose="02020603050405020304" pitchFamily="18" charset="0"/>
              <a:cs typeface="Times New Roman" panose="02020603050405020304" pitchFamily="18" charset="0"/>
            </a:endParaRPr>
          </a:p>
        </p:txBody>
      </p:sp>
      <p:sp>
        <p:nvSpPr>
          <p:cNvPr id="26" name="CasellaDiTesto 25"/>
          <p:cNvSpPr txBox="1"/>
          <p:nvPr/>
        </p:nvSpPr>
        <p:spPr>
          <a:xfrm>
            <a:off x="4486159" y="913855"/>
            <a:ext cx="4551737" cy="253916"/>
          </a:xfrm>
          <a:prstGeom prst="rect">
            <a:avLst/>
          </a:prstGeom>
          <a:noFill/>
        </p:spPr>
        <p:txBody>
          <a:bodyPr wrap="square" rtlCol="0">
            <a:spAutoFit/>
          </a:bodyPr>
          <a:lstStyle/>
          <a:p>
            <a:pPr algn="ctr"/>
            <a:r>
              <a:rPr lang="en-US" sz="1050" dirty="0">
                <a:latin typeface="Times New Roman" panose="02020603050405020304" pitchFamily="18" charset="0"/>
                <a:cs typeface="Times New Roman" panose="02020603050405020304" pitchFamily="18" charset="0"/>
              </a:rPr>
              <a:t>for the conversion of driving licenses issued in Ukraine into Italian documents</a:t>
            </a:r>
            <a:endParaRPr lang="it-IT" sz="1050" dirty="0">
              <a:latin typeface="Times New Roman" panose="02020603050405020304" pitchFamily="18" charset="0"/>
              <a:cs typeface="Times New Roman" panose="02020603050405020304" pitchFamily="18" charset="0"/>
            </a:endParaRPr>
          </a:p>
        </p:txBody>
      </p:sp>
      <p:sp>
        <p:nvSpPr>
          <p:cNvPr id="27" name="CasellaDiTesto 26"/>
          <p:cNvSpPr txBox="1"/>
          <p:nvPr/>
        </p:nvSpPr>
        <p:spPr>
          <a:xfrm>
            <a:off x="7979427" y="446624"/>
            <a:ext cx="941553" cy="253916"/>
          </a:xfrm>
          <a:prstGeom prst="rect">
            <a:avLst/>
          </a:prstGeom>
          <a:noFill/>
        </p:spPr>
        <p:txBody>
          <a:bodyPr wrap="square" rtlCol="0">
            <a:spAutoFit/>
          </a:bodyPr>
          <a:lstStyle/>
          <a:p>
            <a:pPr algn="ctr"/>
            <a:r>
              <a:rPr lang="en-US" sz="1050" b="1" dirty="0" smtClean="0">
                <a:latin typeface="Times New Roman" panose="02020603050405020304" pitchFamily="18" charset="0"/>
                <a:cs typeface="Times New Roman" panose="02020603050405020304" pitchFamily="18" charset="0"/>
              </a:rPr>
              <a:t>Annex II</a:t>
            </a:r>
            <a:endParaRPr lang="it-IT" sz="1050" b="1" dirty="0">
              <a:latin typeface="Times New Roman" panose="02020603050405020304" pitchFamily="18" charset="0"/>
              <a:cs typeface="Times New Roman" panose="02020603050405020304" pitchFamily="18" charset="0"/>
            </a:endParaRPr>
          </a:p>
        </p:txBody>
      </p:sp>
      <p:sp>
        <p:nvSpPr>
          <p:cNvPr id="4" name="CasellaDiTesto 3"/>
          <p:cNvSpPr txBox="1"/>
          <p:nvPr/>
        </p:nvSpPr>
        <p:spPr>
          <a:xfrm>
            <a:off x="4788024" y="4764680"/>
            <a:ext cx="4032448" cy="1700466"/>
          </a:xfrm>
          <a:prstGeom prst="rect">
            <a:avLst/>
          </a:prstGeom>
          <a:noFill/>
        </p:spPr>
        <p:txBody>
          <a:bodyPr wrap="square" rtlCol="0">
            <a:spAutoFit/>
          </a:bodyPr>
          <a:lstStyle/>
          <a:p>
            <a:r>
              <a:rPr lang="it-IT" sz="1050" dirty="0" smtClean="0">
                <a:latin typeface="Times New Roman" panose="02020603050405020304" pitchFamily="18" charset="0"/>
                <a:cs typeface="Times New Roman" panose="02020603050405020304" pitchFamily="18" charset="0"/>
              </a:rPr>
              <a:t>(*)</a:t>
            </a:r>
            <a:r>
              <a:rPr lang="en-US" sz="1050" dirty="0">
                <a:latin typeface="Times New Roman" panose="02020603050405020304" pitchFamily="18" charset="0"/>
                <a:cs typeface="Times New Roman" panose="02020603050405020304" pitchFamily="18" charset="0"/>
              </a:rPr>
              <a:t> category A can be issued if the driver is 24 years </a:t>
            </a:r>
            <a:r>
              <a:rPr lang="en-US" sz="1050" dirty="0" smtClean="0">
                <a:latin typeface="Times New Roman" panose="02020603050405020304" pitchFamily="18" charset="0"/>
                <a:cs typeface="Times New Roman" panose="02020603050405020304" pitchFamily="18" charset="0"/>
              </a:rPr>
              <a:t>old</a:t>
            </a:r>
          </a:p>
          <a:p>
            <a:endParaRPr lang="en-US" sz="1050" dirty="0" smtClean="0">
              <a:latin typeface="Times New Roman" panose="02020603050405020304" pitchFamily="18" charset="0"/>
              <a:cs typeface="Times New Roman" panose="02020603050405020304" pitchFamily="18" charset="0"/>
            </a:endParaRPr>
          </a:p>
          <a:p>
            <a:r>
              <a:rPr lang="en-US" sz="1050" dirty="0" smtClean="0">
                <a:latin typeface="Times New Roman" panose="02020603050405020304" pitchFamily="18" charset="0"/>
                <a:cs typeface="Times New Roman" panose="02020603050405020304" pitchFamily="18" charset="0"/>
              </a:rPr>
              <a:t>(**) category </a:t>
            </a:r>
            <a:r>
              <a:rPr lang="en-US" sz="1050" dirty="0">
                <a:latin typeface="Times New Roman" panose="02020603050405020304" pitchFamily="18" charset="0"/>
                <a:cs typeface="Times New Roman" panose="02020603050405020304" pitchFamily="18" charset="0"/>
              </a:rPr>
              <a:t>C can be issued if the driver is </a:t>
            </a:r>
            <a:r>
              <a:rPr lang="en-US" sz="1050" dirty="0" smtClean="0">
                <a:latin typeface="Times New Roman" panose="02020603050405020304" pitchFamily="18" charset="0"/>
                <a:cs typeface="Times New Roman" panose="02020603050405020304" pitchFamily="18" charset="0"/>
              </a:rPr>
              <a:t>21 </a:t>
            </a:r>
            <a:r>
              <a:rPr lang="en-US" sz="1050" dirty="0">
                <a:latin typeface="Times New Roman" panose="02020603050405020304" pitchFamily="18" charset="0"/>
                <a:cs typeface="Times New Roman" panose="02020603050405020304" pitchFamily="18" charset="0"/>
              </a:rPr>
              <a:t>years old, or from the age of 18 for the </a:t>
            </a:r>
            <a:r>
              <a:rPr lang="en-US" sz="1050" dirty="0" smtClean="0">
                <a:latin typeface="Times New Roman" panose="02020603050405020304" pitchFamily="18" charset="0"/>
                <a:cs typeface="Times New Roman" panose="02020603050405020304" pitchFamily="18" charset="0"/>
              </a:rPr>
              <a:t>CQC(Carta di </a:t>
            </a:r>
            <a:r>
              <a:rPr lang="en-US" sz="1050" dirty="0" err="1" smtClean="0">
                <a:latin typeface="Times New Roman" panose="02020603050405020304" pitchFamily="18" charset="0"/>
                <a:cs typeface="Times New Roman" panose="02020603050405020304" pitchFamily="18" charset="0"/>
              </a:rPr>
              <a:t>Qualificazione</a:t>
            </a:r>
            <a:r>
              <a:rPr lang="en-US" sz="1050" dirty="0" smtClean="0">
                <a:latin typeface="Times New Roman" panose="02020603050405020304" pitchFamily="18" charset="0"/>
                <a:cs typeface="Times New Roman" panose="02020603050405020304" pitchFamily="18" charset="0"/>
              </a:rPr>
              <a:t> </a:t>
            </a:r>
            <a:r>
              <a:rPr lang="en-US" sz="1050" dirty="0" err="1" smtClean="0">
                <a:latin typeface="Times New Roman" panose="02020603050405020304" pitchFamily="18" charset="0"/>
                <a:cs typeface="Times New Roman" panose="02020603050405020304" pitchFamily="18" charset="0"/>
              </a:rPr>
              <a:t>Conducenti</a:t>
            </a:r>
            <a:r>
              <a:rPr lang="en-US" sz="1050" dirty="0" smtClean="0">
                <a:latin typeface="Times New Roman" panose="02020603050405020304" pitchFamily="18" charset="0"/>
                <a:cs typeface="Times New Roman" panose="02020603050405020304" pitchFamily="18" charset="0"/>
              </a:rPr>
              <a:t>) holder</a:t>
            </a:r>
          </a:p>
          <a:p>
            <a:endParaRPr lang="en-US" sz="1050" dirty="0" smtClean="0">
              <a:latin typeface="Times New Roman" panose="02020603050405020304" pitchFamily="18" charset="0"/>
              <a:cs typeface="Times New Roman" panose="02020603050405020304" pitchFamily="18" charset="0"/>
            </a:endParaRPr>
          </a:p>
          <a:p>
            <a:r>
              <a:rPr lang="en-US" sz="1050" dirty="0" smtClean="0">
                <a:latin typeface="Times New Roman" panose="02020603050405020304" pitchFamily="18" charset="0"/>
                <a:cs typeface="Times New Roman" panose="02020603050405020304" pitchFamily="18" charset="0"/>
              </a:rPr>
              <a:t>(***)</a:t>
            </a:r>
            <a:r>
              <a:rPr lang="en-US" sz="1050" dirty="0">
                <a:latin typeface="Times New Roman" panose="02020603050405020304" pitchFamily="18" charset="0"/>
                <a:cs typeface="Times New Roman" panose="02020603050405020304" pitchFamily="18" charset="0"/>
              </a:rPr>
              <a:t> category </a:t>
            </a:r>
            <a:r>
              <a:rPr lang="en-US" sz="1050" dirty="0" smtClean="0">
                <a:latin typeface="Times New Roman" panose="02020603050405020304" pitchFamily="18" charset="0"/>
                <a:cs typeface="Times New Roman" panose="02020603050405020304" pitchFamily="18" charset="0"/>
              </a:rPr>
              <a:t>D </a:t>
            </a:r>
            <a:r>
              <a:rPr lang="en-US" sz="1050" dirty="0">
                <a:latin typeface="Times New Roman" panose="02020603050405020304" pitchFamily="18" charset="0"/>
                <a:cs typeface="Times New Roman" panose="02020603050405020304" pitchFamily="18" charset="0"/>
              </a:rPr>
              <a:t>can be issued if the driver is </a:t>
            </a:r>
            <a:r>
              <a:rPr lang="en-US" sz="1050" dirty="0" smtClean="0">
                <a:latin typeface="Times New Roman" panose="02020603050405020304" pitchFamily="18" charset="0"/>
                <a:cs typeface="Times New Roman" panose="02020603050405020304" pitchFamily="18" charset="0"/>
              </a:rPr>
              <a:t>24 </a:t>
            </a:r>
            <a:r>
              <a:rPr lang="en-US" sz="1050" dirty="0">
                <a:latin typeface="Times New Roman" panose="02020603050405020304" pitchFamily="18" charset="0"/>
                <a:cs typeface="Times New Roman" panose="02020603050405020304" pitchFamily="18" charset="0"/>
              </a:rPr>
              <a:t>years old, or from the age of </a:t>
            </a:r>
            <a:r>
              <a:rPr lang="en-US" sz="1050" dirty="0" smtClean="0">
                <a:latin typeface="Times New Roman" panose="02020603050405020304" pitchFamily="18" charset="0"/>
                <a:cs typeface="Times New Roman" panose="02020603050405020304" pitchFamily="18" charset="0"/>
              </a:rPr>
              <a:t>21 </a:t>
            </a:r>
            <a:r>
              <a:rPr lang="en-US" sz="1050" dirty="0">
                <a:latin typeface="Times New Roman" panose="02020603050405020304" pitchFamily="18" charset="0"/>
                <a:cs typeface="Times New Roman" panose="02020603050405020304" pitchFamily="18" charset="0"/>
              </a:rPr>
              <a:t>for the CQC(Carta di </a:t>
            </a:r>
            <a:r>
              <a:rPr lang="en-US" sz="1050" dirty="0" err="1">
                <a:latin typeface="Times New Roman" panose="02020603050405020304" pitchFamily="18" charset="0"/>
                <a:cs typeface="Times New Roman" panose="02020603050405020304" pitchFamily="18" charset="0"/>
              </a:rPr>
              <a:t>Qualificazione</a:t>
            </a:r>
            <a:r>
              <a:rPr lang="en-US" sz="1050" dirty="0">
                <a:latin typeface="Times New Roman" panose="02020603050405020304" pitchFamily="18" charset="0"/>
                <a:cs typeface="Times New Roman" panose="02020603050405020304" pitchFamily="18" charset="0"/>
              </a:rPr>
              <a:t> </a:t>
            </a:r>
            <a:r>
              <a:rPr lang="en-US" sz="1050" dirty="0" err="1">
                <a:latin typeface="Times New Roman" panose="02020603050405020304" pitchFamily="18" charset="0"/>
                <a:cs typeface="Times New Roman" panose="02020603050405020304" pitchFamily="18" charset="0"/>
              </a:rPr>
              <a:t>Conducenti</a:t>
            </a:r>
            <a:r>
              <a:rPr lang="en-US" sz="1050" dirty="0">
                <a:latin typeface="Times New Roman" panose="02020603050405020304" pitchFamily="18" charset="0"/>
                <a:cs typeface="Times New Roman" panose="02020603050405020304" pitchFamily="18" charset="0"/>
              </a:rPr>
              <a:t>) </a:t>
            </a:r>
            <a:r>
              <a:rPr lang="en-US" sz="1050" dirty="0" smtClean="0">
                <a:latin typeface="Times New Roman" panose="02020603050405020304" pitchFamily="18" charset="0"/>
                <a:cs typeface="Times New Roman" panose="02020603050405020304" pitchFamily="18" charset="0"/>
              </a:rPr>
              <a:t>holder</a:t>
            </a:r>
          </a:p>
          <a:p>
            <a:endParaRPr lang="en-US" sz="1050" dirty="0">
              <a:latin typeface="Times New Roman" panose="02020603050405020304" pitchFamily="18" charset="0"/>
              <a:cs typeface="Times New Roman" panose="02020603050405020304" pitchFamily="18" charset="0"/>
            </a:endParaRPr>
          </a:p>
          <a:p>
            <a:r>
              <a:rPr lang="it-IT" sz="1050" dirty="0" smtClean="0">
                <a:latin typeface="Times New Roman" panose="02020603050405020304" pitchFamily="18" charset="0"/>
                <a:cs typeface="Times New Roman" panose="02020603050405020304" pitchFamily="18" charset="0"/>
              </a:rPr>
              <a:t>(****)</a:t>
            </a:r>
            <a:r>
              <a:rPr lang="en-US" sz="1050" dirty="0" smtClean="0">
                <a:latin typeface="Times New Roman" panose="02020603050405020304" pitchFamily="18" charset="0"/>
                <a:cs typeface="Times New Roman" panose="02020603050405020304" pitchFamily="18" charset="0"/>
              </a:rPr>
              <a:t> </a:t>
            </a:r>
            <a:r>
              <a:rPr lang="en-US" sz="1050" dirty="0">
                <a:latin typeface="Times New Roman" panose="02020603050405020304" pitchFamily="18" charset="0"/>
                <a:cs typeface="Times New Roman" panose="02020603050405020304" pitchFamily="18" charset="0"/>
              </a:rPr>
              <a:t>category </a:t>
            </a:r>
            <a:r>
              <a:rPr lang="en-US" sz="1050" dirty="0" smtClean="0">
                <a:latin typeface="Times New Roman" panose="02020603050405020304" pitchFamily="18" charset="0"/>
                <a:cs typeface="Times New Roman" panose="02020603050405020304" pitchFamily="18" charset="0"/>
              </a:rPr>
              <a:t>D1 </a:t>
            </a:r>
            <a:r>
              <a:rPr lang="en-US" sz="1050" dirty="0">
                <a:latin typeface="Times New Roman" panose="02020603050405020304" pitchFamily="18" charset="0"/>
                <a:cs typeface="Times New Roman" panose="02020603050405020304" pitchFamily="18" charset="0"/>
              </a:rPr>
              <a:t>can be issued if the driver is </a:t>
            </a:r>
            <a:r>
              <a:rPr lang="en-US" sz="1050" dirty="0" smtClean="0">
                <a:latin typeface="Times New Roman" panose="02020603050405020304" pitchFamily="18" charset="0"/>
                <a:cs typeface="Times New Roman" panose="02020603050405020304" pitchFamily="18" charset="0"/>
              </a:rPr>
              <a:t>21 </a:t>
            </a:r>
            <a:r>
              <a:rPr lang="en-US" sz="1050" dirty="0">
                <a:latin typeface="Times New Roman" panose="02020603050405020304" pitchFamily="18" charset="0"/>
                <a:cs typeface="Times New Roman" panose="02020603050405020304" pitchFamily="18" charset="0"/>
              </a:rPr>
              <a:t>years old</a:t>
            </a:r>
          </a:p>
          <a:p>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58816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1392489" y="1844824"/>
            <a:ext cx="6629400" cy="1986441"/>
          </a:xfrm>
          <a:prstGeom prst="rect">
            <a:avLst/>
          </a:prstGeom>
        </p:spPr>
        <p:txBody>
          <a:bodyPr vert="horz" wrap="square" lIns="0" tIns="62230" rIns="0" bIns="0" rtlCol="0">
            <a:spAutoFit/>
          </a:bodyPr>
          <a:lstStyle/>
          <a:p>
            <a:pPr marL="6350" marR="2540" algn="ctr">
              <a:lnSpc>
                <a:spcPts val="5000"/>
              </a:lnSpc>
              <a:spcBef>
                <a:spcPts val="490"/>
              </a:spcBef>
            </a:pPr>
            <a:r>
              <a:rPr lang="it-IT" sz="5000" b="1" spc="102" dirty="0">
                <a:latin typeface="Trebuchet MS" panose="020B0603020202020204" pitchFamily="34" charset="0"/>
                <a:cs typeface="Calibri" panose="020F0502020204030204" pitchFamily="34" charset="0"/>
              </a:rPr>
              <a:t>Meeting </a:t>
            </a:r>
            <a:r>
              <a:rPr lang="it-IT" sz="5000" b="1" spc="102" dirty="0" smtClean="0">
                <a:latin typeface="Trebuchet MS" panose="020B0603020202020204" pitchFamily="34" charset="0"/>
                <a:cs typeface="Calibri" panose="020F0502020204030204" pitchFamily="34" charset="0"/>
              </a:rPr>
              <a:t>with</a:t>
            </a:r>
            <a:r>
              <a:rPr lang="it-IT" sz="5000" b="1" spc="102" dirty="0">
                <a:latin typeface="Trebuchet MS" panose="020B0603020202020204" pitchFamily="34" charset="0"/>
                <a:cs typeface="Calibri" panose="020F0502020204030204" pitchFamily="34" charset="0"/>
              </a:rPr>
              <a:t/>
            </a:r>
            <a:br>
              <a:rPr lang="it-IT" sz="5000" b="1" spc="102" dirty="0">
                <a:latin typeface="Trebuchet MS" panose="020B0603020202020204" pitchFamily="34" charset="0"/>
                <a:cs typeface="Calibri" panose="020F0502020204030204" pitchFamily="34" charset="0"/>
              </a:rPr>
            </a:br>
            <a:r>
              <a:rPr lang="it-IT" sz="5000" b="1" spc="102" dirty="0" err="1">
                <a:latin typeface="Trebuchet MS" panose="020B0603020202020204" pitchFamily="34" charset="0"/>
                <a:cs typeface="Calibri" panose="020F0502020204030204" pitchFamily="34" charset="0"/>
              </a:rPr>
              <a:t>Regional</a:t>
            </a:r>
            <a:r>
              <a:rPr lang="it-IT" sz="5000" b="1" spc="102" dirty="0">
                <a:latin typeface="Trebuchet MS" panose="020B0603020202020204" pitchFamily="34" charset="0"/>
                <a:cs typeface="Calibri" panose="020F0502020204030204" pitchFamily="34" charset="0"/>
              </a:rPr>
              <a:t> </a:t>
            </a:r>
            <a:r>
              <a:rPr lang="it-IT" sz="5000" b="1" spc="102" dirty="0" err="1">
                <a:latin typeface="Trebuchet MS" panose="020B0603020202020204" pitchFamily="34" charset="0"/>
                <a:cs typeface="Calibri" panose="020F0502020204030204" pitchFamily="34" charset="0"/>
              </a:rPr>
              <a:t>Orientation</a:t>
            </a:r>
            <a:r>
              <a:rPr lang="it-IT" sz="5000" b="1" spc="102" dirty="0">
                <a:latin typeface="Trebuchet MS" panose="020B0603020202020204" pitchFamily="34" charset="0"/>
                <a:cs typeface="Calibri" panose="020F0502020204030204" pitchFamily="34" charset="0"/>
              </a:rPr>
              <a:t> Center</a:t>
            </a:r>
          </a:p>
        </p:txBody>
      </p:sp>
      <p:sp>
        <p:nvSpPr>
          <p:cNvPr id="6" name="object 6"/>
          <p:cNvSpPr txBox="1"/>
          <p:nvPr/>
        </p:nvSpPr>
        <p:spPr>
          <a:xfrm>
            <a:off x="0" y="4839377"/>
            <a:ext cx="9144000" cy="969176"/>
          </a:xfrm>
          <a:prstGeom prst="rect">
            <a:avLst/>
          </a:prstGeom>
        </p:spPr>
        <p:txBody>
          <a:bodyPr vert="horz" wrap="square" lIns="0" tIns="30163" rIns="0" bIns="0" rtlCol="0">
            <a:spAutoFit/>
          </a:bodyPr>
          <a:lstStyle/>
          <a:p>
            <a:pPr marL="6350" algn="ctr" defTabSz="457200" eaLnBrk="1" fontAlgn="auto" hangingPunct="1">
              <a:spcBef>
                <a:spcPts val="238"/>
              </a:spcBef>
              <a:spcAft>
                <a:spcPts val="0"/>
              </a:spcAft>
            </a:pPr>
            <a:r>
              <a:rPr lang="it-IT" sz="1400" b="1" spc="20" dirty="0">
                <a:solidFill>
                  <a:srgbClr val="1B1B1B"/>
                </a:solidFill>
                <a:cs typeface="Arial" panose="020B0604020202020204" pitchFamily="34" charset="0"/>
              </a:rPr>
              <a:t>Patrizia Piani, Daniela Patriarca</a:t>
            </a:r>
          </a:p>
          <a:p>
            <a:pPr marL="6350" algn="ctr" defTabSz="457200" eaLnBrk="1" fontAlgn="auto" hangingPunct="1">
              <a:spcBef>
                <a:spcPts val="238"/>
              </a:spcBef>
              <a:spcAft>
                <a:spcPts val="0"/>
              </a:spcAft>
            </a:pPr>
            <a:r>
              <a:rPr lang="en-US" sz="1400" dirty="0">
                <a:solidFill>
                  <a:prstClr val="black"/>
                </a:solidFill>
                <a:cs typeface="Arial" panose="020B0604020202020204" pitchFamily="34" charset="0"/>
              </a:rPr>
              <a:t>Stable structure to support educational guidance (Friuli area)</a:t>
            </a:r>
          </a:p>
          <a:p>
            <a:pPr marL="6350" algn="ctr" defTabSz="457200" eaLnBrk="1" fontAlgn="auto" hangingPunct="1">
              <a:spcBef>
                <a:spcPts val="238"/>
              </a:spcBef>
              <a:spcAft>
                <a:spcPts val="0"/>
              </a:spcAft>
            </a:pPr>
            <a:r>
              <a:rPr lang="en-US" sz="1400" dirty="0">
                <a:solidFill>
                  <a:prstClr val="black"/>
                </a:solidFill>
                <a:cs typeface="Arial" panose="020B0604020202020204" pitchFamily="34" charset="0"/>
              </a:rPr>
              <a:t>Research service, lifelong learning and the European Social Fund</a:t>
            </a:r>
          </a:p>
          <a:p>
            <a:pPr marL="6350" algn="ctr" defTabSz="457200" eaLnBrk="1" fontAlgn="auto" hangingPunct="1">
              <a:spcBef>
                <a:spcPts val="238"/>
              </a:spcBef>
              <a:spcAft>
                <a:spcPts val="0"/>
              </a:spcAft>
            </a:pPr>
            <a:r>
              <a:rPr lang="en-US" sz="1400" dirty="0">
                <a:solidFill>
                  <a:prstClr val="black"/>
                </a:solidFill>
                <a:cs typeface="Arial" panose="020B0604020202020204" pitchFamily="34" charset="0"/>
              </a:rPr>
              <a:t>Friuli </a:t>
            </a:r>
            <a:r>
              <a:rPr lang="en-US" sz="1400" dirty="0" err="1">
                <a:solidFill>
                  <a:prstClr val="black"/>
                </a:solidFill>
                <a:cs typeface="Arial" panose="020B0604020202020204" pitchFamily="34" charset="0"/>
              </a:rPr>
              <a:t>Venezia</a:t>
            </a:r>
            <a:r>
              <a:rPr lang="en-US" sz="1400" dirty="0">
                <a:solidFill>
                  <a:prstClr val="black"/>
                </a:solidFill>
                <a:cs typeface="Arial" panose="020B0604020202020204" pitchFamily="34" charset="0"/>
              </a:rPr>
              <a:t> Giulia Region</a:t>
            </a:r>
            <a:endParaRPr sz="1400" dirty="0">
              <a:solidFill>
                <a:prstClr val="black"/>
              </a:solidFill>
              <a:cs typeface="Arial" panose="020B0604020202020204" pitchFamily="34" charset="0"/>
            </a:endParaRPr>
          </a:p>
        </p:txBody>
      </p:sp>
      <p:pic>
        <p:nvPicPr>
          <p:cNvPr id="8" name="object 3"/>
          <p:cNvPicPr/>
          <p:nvPr/>
        </p:nvPicPr>
        <p:blipFill>
          <a:blip r:embed="rId3" cstate="print"/>
          <a:stretch>
            <a:fillRect/>
          </a:stretch>
        </p:blipFill>
        <p:spPr>
          <a:xfrm>
            <a:off x="107504" y="260648"/>
            <a:ext cx="2443908" cy="576064"/>
          </a:xfrm>
          <a:prstGeom prst="rect">
            <a:avLst/>
          </a:prstGeom>
        </p:spPr>
      </p:pic>
      <p:pic>
        <p:nvPicPr>
          <p:cNvPr id="9" name="Immagin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0478" y="116632"/>
            <a:ext cx="1584010" cy="720080"/>
          </a:xfrm>
          <a:prstGeom prst="rect">
            <a:avLst/>
          </a:prstGeom>
        </p:spPr>
      </p:pic>
    </p:spTree>
    <p:extLst>
      <p:ext uri="{BB962C8B-B14F-4D97-AF65-F5344CB8AC3E}">
        <p14:creationId xmlns:p14="http://schemas.microsoft.com/office/powerpoint/2010/main" val="35897787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3995936" y="1772816"/>
            <a:ext cx="4876800" cy="3886200"/>
          </a:xfrm>
          <a:prstGeom prst="rect">
            <a:avLst/>
          </a:prstGeom>
        </p:spPr>
      </p:pic>
      <p:sp>
        <p:nvSpPr>
          <p:cNvPr id="5" name="CasellaDiTesto 4"/>
          <p:cNvSpPr txBox="1"/>
          <p:nvPr/>
        </p:nvSpPr>
        <p:spPr>
          <a:xfrm>
            <a:off x="539552" y="1196752"/>
            <a:ext cx="2819400" cy="5262403"/>
          </a:xfrm>
          <a:prstGeom prst="rect">
            <a:avLst/>
          </a:prstGeom>
          <a:solidFill>
            <a:schemeClr val="accent6">
              <a:lumMod val="40000"/>
              <a:lumOff val="60000"/>
            </a:schemeClr>
          </a:solidFill>
        </p:spPr>
        <p:txBody>
          <a:bodyPr wrap="square" rtlCol="0">
            <a:spAutoFit/>
          </a:bodyPr>
          <a:lstStyle/>
          <a:p>
            <a:pPr algn="ctr" defTabSz="457200" eaLnBrk="1" fontAlgn="auto" hangingPunct="1">
              <a:lnSpc>
                <a:spcPct val="107000"/>
              </a:lnSpc>
              <a:spcBef>
                <a:spcPts val="0"/>
              </a:spcBef>
              <a:spcAft>
                <a:spcPts val="0"/>
              </a:spcAft>
            </a:pPr>
            <a:r>
              <a:rPr lang="it-IT" sz="2000" b="1" i="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Le ali</a:t>
            </a:r>
          </a:p>
          <a:p>
            <a:pPr algn="ctr" defTabSz="457200" eaLnBrk="1" fontAlgn="auto" hangingPunct="1">
              <a:lnSpc>
                <a:spcPct val="107000"/>
              </a:lnSpc>
              <a:spcBef>
                <a:spcPts val="0"/>
              </a:spcBef>
              <a:spcAft>
                <a:spcPts val="0"/>
              </a:spcAft>
            </a:pPr>
            <a:r>
              <a:rPr lang="it-IT" sz="1400" i="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a:r>
            <a:br>
              <a:rPr lang="it-IT" sz="1400" i="1" dirty="0">
                <a:solidFill>
                  <a:srgbClr val="0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br>
            <a:r>
              <a:rPr lang="it-IT" sz="1400" i="1" dirty="0">
                <a:solidFill>
                  <a:srgbClr val="000000"/>
                </a:solidFill>
                <a:ea typeface="Times New Roman" panose="02020603050405020304" pitchFamily="18" charset="0"/>
                <a:cs typeface="Times New Roman" panose="02020603050405020304" pitchFamily="18" charset="0"/>
              </a:rPr>
              <a:t>E’ vero, agli alati il suolo non serve.</a:t>
            </a:r>
            <a:br>
              <a:rPr lang="it-IT" sz="1400" i="1" dirty="0">
                <a:solidFill>
                  <a:srgbClr val="000000"/>
                </a:solidFill>
                <a:ea typeface="Times New Roman" panose="02020603050405020304" pitchFamily="18" charset="0"/>
                <a:cs typeface="Times New Roman" panose="02020603050405020304" pitchFamily="18" charset="0"/>
              </a:rPr>
            </a:br>
            <a:r>
              <a:rPr lang="it-IT" sz="1400" i="1" dirty="0">
                <a:solidFill>
                  <a:srgbClr val="000000"/>
                </a:solidFill>
                <a:ea typeface="Times New Roman" panose="02020603050405020304" pitchFamily="18" charset="0"/>
                <a:cs typeface="Times New Roman" panose="02020603050405020304" pitchFamily="18" charset="0"/>
              </a:rPr>
              <a:t>Non c’è terra, ci sarà la volta celeste.</a:t>
            </a:r>
            <a:br>
              <a:rPr lang="it-IT" sz="1400" i="1" dirty="0">
                <a:solidFill>
                  <a:srgbClr val="000000"/>
                </a:solidFill>
                <a:ea typeface="Times New Roman" panose="02020603050405020304" pitchFamily="18" charset="0"/>
                <a:cs typeface="Times New Roman" panose="02020603050405020304" pitchFamily="18" charset="0"/>
              </a:rPr>
            </a:br>
            <a:r>
              <a:rPr lang="it-IT" sz="1400" i="1" dirty="0">
                <a:solidFill>
                  <a:srgbClr val="000000"/>
                </a:solidFill>
                <a:ea typeface="Times New Roman" panose="02020603050405020304" pitchFamily="18" charset="0"/>
                <a:cs typeface="Times New Roman" panose="02020603050405020304" pitchFamily="18" charset="0"/>
              </a:rPr>
              <a:t>Non c’è un campo, ci sarà la libertà.</a:t>
            </a:r>
            <a:br>
              <a:rPr lang="it-IT" sz="1400" i="1" dirty="0">
                <a:solidFill>
                  <a:srgbClr val="000000"/>
                </a:solidFill>
                <a:ea typeface="Times New Roman" panose="02020603050405020304" pitchFamily="18" charset="0"/>
                <a:cs typeface="Times New Roman" panose="02020603050405020304" pitchFamily="18" charset="0"/>
              </a:rPr>
            </a:br>
            <a:r>
              <a:rPr lang="it-IT" sz="1400" i="1" dirty="0">
                <a:solidFill>
                  <a:srgbClr val="000000"/>
                </a:solidFill>
                <a:ea typeface="Times New Roman" panose="02020603050405020304" pitchFamily="18" charset="0"/>
                <a:cs typeface="Times New Roman" panose="02020603050405020304" pitchFamily="18" charset="0"/>
              </a:rPr>
              <a:t>Non c’è una coppia, ci saranno le nubi.</a:t>
            </a:r>
            <a:br>
              <a:rPr lang="it-IT" sz="1400" i="1" dirty="0">
                <a:solidFill>
                  <a:srgbClr val="000000"/>
                </a:solidFill>
                <a:ea typeface="Times New Roman" panose="02020603050405020304" pitchFamily="18" charset="0"/>
                <a:cs typeface="Times New Roman" panose="02020603050405020304" pitchFamily="18" charset="0"/>
              </a:rPr>
            </a:br>
            <a:r>
              <a:rPr lang="it-IT" sz="1400" i="1" dirty="0">
                <a:solidFill>
                  <a:srgbClr val="000000"/>
                </a:solidFill>
                <a:ea typeface="Times New Roman" panose="02020603050405020304" pitchFamily="18" charset="0"/>
                <a:cs typeface="Times New Roman" panose="02020603050405020304" pitchFamily="18" charset="0"/>
              </a:rPr>
              <a:t>In questo è la verità dell’uccello.</a:t>
            </a:r>
            <a:br>
              <a:rPr lang="it-IT" sz="1400" i="1" dirty="0">
                <a:solidFill>
                  <a:srgbClr val="000000"/>
                </a:solidFill>
                <a:ea typeface="Times New Roman" panose="02020603050405020304" pitchFamily="18" charset="0"/>
                <a:cs typeface="Times New Roman" panose="02020603050405020304" pitchFamily="18" charset="0"/>
              </a:rPr>
            </a:br>
            <a:r>
              <a:rPr lang="it-IT" sz="1400" i="1" dirty="0">
                <a:solidFill>
                  <a:srgbClr val="000000"/>
                </a:solidFill>
                <a:ea typeface="Times New Roman" panose="02020603050405020304" pitchFamily="18" charset="0"/>
                <a:cs typeface="Times New Roman" panose="02020603050405020304" pitchFamily="18" charset="0"/>
              </a:rPr>
              <a:t>E per l’uomo? Com’è per l’uomo?</a:t>
            </a:r>
            <a:br>
              <a:rPr lang="it-IT" sz="1400" i="1" dirty="0">
                <a:solidFill>
                  <a:srgbClr val="000000"/>
                </a:solidFill>
                <a:ea typeface="Times New Roman" panose="02020603050405020304" pitchFamily="18" charset="0"/>
                <a:cs typeface="Times New Roman" panose="02020603050405020304" pitchFamily="18" charset="0"/>
              </a:rPr>
            </a:br>
            <a:r>
              <a:rPr lang="it-IT" sz="1400" i="1" dirty="0">
                <a:solidFill>
                  <a:srgbClr val="000000"/>
                </a:solidFill>
                <a:ea typeface="Times New Roman" panose="02020603050405020304" pitchFamily="18" charset="0"/>
                <a:cs typeface="Times New Roman" panose="02020603050405020304" pitchFamily="18" charset="0"/>
              </a:rPr>
              <a:t>Vive sulla terra. Non sa volare.</a:t>
            </a:r>
            <a:br>
              <a:rPr lang="it-IT" sz="1400" i="1" dirty="0">
                <a:solidFill>
                  <a:srgbClr val="000000"/>
                </a:solidFill>
                <a:ea typeface="Times New Roman" panose="02020603050405020304" pitchFamily="18" charset="0"/>
                <a:cs typeface="Times New Roman" panose="02020603050405020304" pitchFamily="18" charset="0"/>
              </a:rPr>
            </a:br>
            <a:r>
              <a:rPr lang="it-IT" sz="1400" i="1" dirty="0">
                <a:solidFill>
                  <a:srgbClr val="000000"/>
                </a:solidFill>
                <a:ea typeface="Times New Roman" panose="02020603050405020304" pitchFamily="18" charset="0"/>
                <a:cs typeface="Times New Roman" panose="02020603050405020304" pitchFamily="18" charset="0"/>
              </a:rPr>
              <a:t>Ma ha le ali. Ma ha le ali!</a:t>
            </a:r>
            <a:br>
              <a:rPr lang="it-IT" sz="1400" i="1" dirty="0">
                <a:solidFill>
                  <a:srgbClr val="000000"/>
                </a:solidFill>
                <a:ea typeface="Times New Roman" panose="02020603050405020304" pitchFamily="18" charset="0"/>
                <a:cs typeface="Times New Roman" panose="02020603050405020304" pitchFamily="18" charset="0"/>
              </a:rPr>
            </a:br>
            <a:r>
              <a:rPr lang="it-IT" sz="1400" i="1" dirty="0">
                <a:solidFill>
                  <a:srgbClr val="000000"/>
                </a:solidFill>
                <a:ea typeface="Times New Roman" panose="02020603050405020304" pitchFamily="18" charset="0"/>
                <a:cs typeface="Times New Roman" panose="02020603050405020304" pitchFamily="18" charset="0"/>
              </a:rPr>
              <a:t>E sono ali non di penne e piume,</a:t>
            </a:r>
            <a:br>
              <a:rPr lang="it-IT" sz="1400" i="1" dirty="0">
                <a:solidFill>
                  <a:srgbClr val="000000"/>
                </a:solidFill>
                <a:ea typeface="Times New Roman" panose="02020603050405020304" pitchFamily="18" charset="0"/>
                <a:cs typeface="Times New Roman" panose="02020603050405020304" pitchFamily="18" charset="0"/>
              </a:rPr>
            </a:br>
            <a:r>
              <a:rPr lang="it-IT" sz="1400" i="1" dirty="0">
                <a:solidFill>
                  <a:srgbClr val="000000"/>
                </a:solidFill>
                <a:ea typeface="Times New Roman" panose="02020603050405020304" pitchFamily="18" charset="0"/>
                <a:cs typeface="Times New Roman" panose="02020603050405020304" pitchFamily="18" charset="0"/>
              </a:rPr>
              <a:t>Ma di verità, di onore, di fede.</a:t>
            </a:r>
            <a:br>
              <a:rPr lang="it-IT" sz="1400" i="1" dirty="0">
                <a:solidFill>
                  <a:srgbClr val="000000"/>
                </a:solidFill>
                <a:ea typeface="Times New Roman" panose="02020603050405020304" pitchFamily="18" charset="0"/>
                <a:cs typeface="Times New Roman" panose="02020603050405020304" pitchFamily="18" charset="0"/>
              </a:rPr>
            </a:br>
            <a:r>
              <a:rPr lang="it-IT" sz="1400" i="1" dirty="0">
                <a:solidFill>
                  <a:srgbClr val="000000"/>
                </a:solidFill>
                <a:ea typeface="Times New Roman" panose="02020603050405020304" pitchFamily="18" charset="0"/>
                <a:cs typeface="Times New Roman" panose="02020603050405020304" pitchFamily="18" charset="0"/>
              </a:rPr>
              <a:t>Chi le ha come fedeltà in amore.</a:t>
            </a:r>
            <a:br>
              <a:rPr lang="it-IT" sz="1400" i="1" dirty="0">
                <a:solidFill>
                  <a:srgbClr val="000000"/>
                </a:solidFill>
                <a:ea typeface="Times New Roman" panose="02020603050405020304" pitchFamily="18" charset="0"/>
                <a:cs typeface="Times New Roman" panose="02020603050405020304" pitchFamily="18" charset="0"/>
              </a:rPr>
            </a:br>
            <a:r>
              <a:rPr lang="it-IT" sz="1400" i="1" dirty="0">
                <a:solidFill>
                  <a:srgbClr val="000000"/>
                </a:solidFill>
                <a:ea typeface="Times New Roman" panose="02020603050405020304" pitchFamily="18" charset="0"/>
                <a:cs typeface="Times New Roman" panose="02020603050405020304" pitchFamily="18" charset="0"/>
              </a:rPr>
              <a:t>Chi come eterna aspirazione.</a:t>
            </a:r>
            <a:br>
              <a:rPr lang="it-IT" sz="1400" i="1" dirty="0">
                <a:solidFill>
                  <a:srgbClr val="000000"/>
                </a:solidFill>
                <a:ea typeface="Times New Roman" panose="02020603050405020304" pitchFamily="18" charset="0"/>
                <a:cs typeface="Times New Roman" panose="02020603050405020304" pitchFamily="18" charset="0"/>
              </a:rPr>
            </a:br>
            <a:r>
              <a:rPr lang="it-IT" sz="1400" i="1" dirty="0">
                <a:solidFill>
                  <a:srgbClr val="000000"/>
                </a:solidFill>
                <a:ea typeface="Times New Roman" panose="02020603050405020304" pitchFamily="18" charset="0"/>
                <a:cs typeface="Times New Roman" panose="02020603050405020304" pitchFamily="18" charset="0"/>
              </a:rPr>
              <a:t>Chi come onestà nel lavoro.</a:t>
            </a:r>
            <a:br>
              <a:rPr lang="it-IT" sz="1400" i="1" dirty="0">
                <a:solidFill>
                  <a:srgbClr val="000000"/>
                </a:solidFill>
                <a:ea typeface="Times New Roman" panose="02020603050405020304" pitchFamily="18" charset="0"/>
                <a:cs typeface="Times New Roman" panose="02020603050405020304" pitchFamily="18" charset="0"/>
              </a:rPr>
            </a:br>
            <a:r>
              <a:rPr lang="it-IT" sz="1400" i="1" dirty="0">
                <a:solidFill>
                  <a:srgbClr val="000000"/>
                </a:solidFill>
                <a:ea typeface="Times New Roman" panose="02020603050405020304" pitchFamily="18" charset="0"/>
                <a:cs typeface="Times New Roman" panose="02020603050405020304" pitchFamily="18" charset="0"/>
              </a:rPr>
              <a:t>Chi come generosità e premura.</a:t>
            </a:r>
            <a:br>
              <a:rPr lang="it-IT" sz="1400" i="1" dirty="0">
                <a:solidFill>
                  <a:srgbClr val="000000"/>
                </a:solidFill>
                <a:ea typeface="Times New Roman" panose="02020603050405020304" pitchFamily="18" charset="0"/>
                <a:cs typeface="Times New Roman" panose="02020603050405020304" pitchFamily="18" charset="0"/>
              </a:rPr>
            </a:br>
            <a:r>
              <a:rPr lang="it-IT" sz="1400" i="1" dirty="0">
                <a:solidFill>
                  <a:srgbClr val="000000"/>
                </a:solidFill>
                <a:ea typeface="Times New Roman" panose="02020603050405020304" pitchFamily="18" charset="0"/>
                <a:cs typeface="Times New Roman" panose="02020603050405020304" pitchFamily="18" charset="0"/>
              </a:rPr>
              <a:t>Chi come canti o speranza.</a:t>
            </a:r>
            <a:br>
              <a:rPr lang="it-IT" sz="1400" i="1" dirty="0">
                <a:solidFill>
                  <a:srgbClr val="000000"/>
                </a:solidFill>
                <a:ea typeface="Times New Roman" panose="02020603050405020304" pitchFamily="18" charset="0"/>
                <a:cs typeface="Times New Roman" panose="02020603050405020304" pitchFamily="18" charset="0"/>
              </a:rPr>
            </a:br>
            <a:r>
              <a:rPr lang="it-IT" sz="1400" i="1" dirty="0">
                <a:solidFill>
                  <a:srgbClr val="000000"/>
                </a:solidFill>
                <a:ea typeface="Times New Roman" panose="02020603050405020304" pitchFamily="18" charset="0"/>
                <a:cs typeface="Times New Roman" panose="02020603050405020304" pitchFamily="18" charset="0"/>
              </a:rPr>
              <a:t>O come poesia, o come sogni.</a:t>
            </a:r>
            <a:br>
              <a:rPr lang="it-IT" sz="1400" i="1" dirty="0">
                <a:solidFill>
                  <a:srgbClr val="000000"/>
                </a:solidFill>
                <a:ea typeface="Times New Roman" panose="02020603050405020304" pitchFamily="18" charset="0"/>
                <a:cs typeface="Times New Roman" panose="02020603050405020304" pitchFamily="18" charset="0"/>
              </a:rPr>
            </a:br>
            <a:r>
              <a:rPr lang="it-IT" sz="1400" i="1" dirty="0">
                <a:solidFill>
                  <a:srgbClr val="000000"/>
                </a:solidFill>
                <a:ea typeface="Times New Roman" panose="02020603050405020304" pitchFamily="18" charset="0"/>
                <a:cs typeface="Times New Roman" panose="02020603050405020304" pitchFamily="18" charset="0"/>
              </a:rPr>
              <a:t>L’uomo non sa volare…</a:t>
            </a:r>
            <a:br>
              <a:rPr lang="it-IT" sz="1400" i="1" dirty="0">
                <a:solidFill>
                  <a:srgbClr val="000000"/>
                </a:solidFill>
                <a:ea typeface="Times New Roman" panose="02020603050405020304" pitchFamily="18" charset="0"/>
                <a:cs typeface="Times New Roman" panose="02020603050405020304" pitchFamily="18" charset="0"/>
              </a:rPr>
            </a:br>
            <a:r>
              <a:rPr lang="it-IT" sz="1400" i="1" dirty="0">
                <a:solidFill>
                  <a:srgbClr val="000000"/>
                </a:solidFill>
                <a:ea typeface="Times New Roman" panose="02020603050405020304" pitchFamily="18" charset="0"/>
                <a:cs typeface="Times New Roman" panose="02020603050405020304" pitchFamily="18" charset="0"/>
              </a:rPr>
              <a:t>Ma ha le ali. Ma ha le ali! </a:t>
            </a:r>
          </a:p>
          <a:p>
            <a:pPr algn="ctr" defTabSz="457200" eaLnBrk="1" fontAlgn="auto" hangingPunct="1">
              <a:lnSpc>
                <a:spcPct val="107000"/>
              </a:lnSpc>
              <a:spcBef>
                <a:spcPts val="0"/>
              </a:spcBef>
              <a:spcAft>
                <a:spcPts val="0"/>
              </a:spcAft>
            </a:pPr>
            <a:r>
              <a:rPr lang="it-IT" sz="1400" b="1" dirty="0">
                <a:solidFill>
                  <a:prstClr val="black"/>
                </a:solidFill>
              </a:rPr>
              <a:t>Lina </a:t>
            </a:r>
            <a:r>
              <a:rPr lang="it-IT" sz="1400" b="1" dirty="0" err="1">
                <a:solidFill>
                  <a:prstClr val="black"/>
                </a:solidFill>
              </a:rPr>
              <a:t>Kostenko</a:t>
            </a:r>
            <a:r>
              <a:rPr lang="it-IT" sz="1400" b="1" dirty="0">
                <a:solidFill>
                  <a:prstClr val="black"/>
                </a:solidFill>
              </a:rPr>
              <a:t> (nata 19 marzo 1930, </a:t>
            </a:r>
            <a:r>
              <a:rPr lang="it-IT" sz="1400" b="1" dirty="0" err="1">
                <a:solidFill>
                  <a:prstClr val="black"/>
                </a:solidFill>
              </a:rPr>
              <a:t>Rzhyshchiv</a:t>
            </a:r>
            <a:r>
              <a:rPr lang="it-IT" sz="1400" b="1" dirty="0">
                <a:solidFill>
                  <a:prstClr val="black"/>
                </a:solidFill>
              </a:rPr>
              <a:t>)</a:t>
            </a:r>
            <a:endParaRPr lang="it-IT" sz="1400" dirty="0">
              <a:solidFill>
                <a:prstClr val="black"/>
              </a:solidFill>
            </a:endParaRPr>
          </a:p>
        </p:txBody>
      </p:sp>
      <p:pic>
        <p:nvPicPr>
          <p:cNvPr id="6" name="object 3"/>
          <p:cNvPicPr/>
          <p:nvPr/>
        </p:nvPicPr>
        <p:blipFill>
          <a:blip r:embed="rId3" cstate="print"/>
          <a:stretch>
            <a:fillRect/>
          </a:stretch>
        </p:blipFill>
        <p:spPr>
          <a:xfrm>
            <a:off x="107504" y="260648"/>
            <a:ext cx="2443908" cy="576064"/>
          </a:xfrm>
          <a:prstGeom prst="rect">
            <a:avLst/>
          </a:prstGeom>
        </p:spPr>
      </p:pic>
      <p:pic>
        <p:nvPicPr>
          <p:cNvPr id="7" name="Immagin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0478" y="116632"/>
            <a:ext cx="1584010" cy="720080"/>
          </a:xfrm>
          <a:prstGeom prst="rect">
            <a:avLst/>
          </a:prstGeom>
        </p:spPr>
      </p:pic>
    </p:spTree>
    <p:extLst>
      <p:ext uri="{BB962C8B-B14F-4D97-AF65-F5344CB8AC3E}">
        <p14:creationId xmlns:p14="http://schemas.microsoft.com/office/powerpoint/2010/main" val="26832649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9"/>
          <p:cNvSpPr txBox="1">
            <a:spLocks/>
          </p:cNvSpPr>
          <p:nvPr/>
        </p:nvSpPr>
        <p:spPr>
          <a:xfrm>
            <a:off x="0" y="3573016"/>
            <a:ext cx="9143999" cy="1512209"/>
          </a:xfrm>
          <a:prstGeom prst="rect">
            <a:avLst/>
          </a:prstGeom>
        </p:spPr>
        <p:txBody>
          <a:bodyPr vert="horz" wrap="square" lIns="0" tIns="33020" rIns="0" bIns="0" rtlCol="0">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350" marR="2540" algn="ctr" defTabSz="457200" eaLnBrk="1" fontAlgn="auto" hangingPunct="1">
              <a:lnSpc>
                <a:spcPct val="116500"/>
              </a:lnSpc>
              <a:spcBef>
                <a:spcPts val="50"/>
              </a:spcBef>
              <a:spcAft>
                <a:spcPts val="0"/>
              </a:spcAft>
            </a:pPr>
            <a:r>
              <a:rPr lang="en-US" sz="2000" spc="8" dirty="0">
                <a:solidFill>
                  <a:srgbClr val="1B1B1B"/>
                </a:solidFill>
                <a:latin typeface="DecimaWE Rg" panose="02000000000000000000" pitchFamily="2" charset="0"/>
                <a:cs typeface="Arial"/>
              </a:rPr>
              <a:t>Understanding your needs</a:t>
            </a:r>
          </a:p>
          <a:p>
            <a:pPr marL="6350" marR="2540" algn="ctr" defTabSz="457200" eaLnBrk="1" fontAlgn="auto" hangingPunct="1">
              <a:lnSpc>
                <a:spcPct val="116500"/>
              </a:lnSpc>
              <a:spcBef>
                <a:spcPts val="50"/>
              </a:spcBef>
              <a:spcAft>
                <a:spcPts val="0"/>
              </a:spcAft>
            </a:pPr>
            <a:r>
              <a:rPr lang="en-US" sz="2000" spc="8" dirty="0">
                <a:solidFill>
                  <a:srgbClr val="1B1B1B"/>
                </a:solidFill>
                <a:latin typeface="DecimaWE Rg" panose="02000000000000000000" pitchFamily="2" charset="0"/>
                <a:cs typeface="Arial"/>
              </a:rPr>
              <a:t>Understand what you can do to feel satisfied</a:t>
            </a:r>
          </a:p>
          <a:p>
            <a:pPr marL="6350" marR="2540" algn="ctr" defTabSz="457200" eaLnBrk="1" fontAlgn="auto" hangingPunct="1">
              <a:lnSpc>
                <a:spcPct val="116500"/>
              </a:lnSpc>
              <a:spcBef>
                <a:spcPts val="50"/>
              </a:spcBef>
              <a:spcAft>
                <a:spcPts val="0"/>
              </a:spcAft>
            </a:pPr>
            <a:r>
              <a:rPr lang="en-US" sz="2000" spc="8" dirty="0">
                <a:solidFill>
                  <a:srgbClr val="1B1B1B"/>
                </a:solidFill>
                <a:latin typeface="DecimaWE Rg" panose="02000000000000000000" pitchFamily="2" charset="0"/>
                <a:cs typeface="Arial"/>
              </a:rPr>
              <a:t>Know your interests</a:t>
            </a:r>
          </a:p>
          <a:p>
            <a:pPr marL="6350" marR="2540" algn="ctr" defTabSz="457200" eaLnBrk="1" fontAlgn="auto" hangingPunct="1">
              <a:lnSpc>
                <a:spcPct val="116500"/>
              </a:lnSpc>
              <a:spcBef>
                <a:spcPts val="50"/>
              </a:spcBef>
              <a:spcAft>
                <a:spcPts val="0"/>
              </a:spcAft>
            </a:pPr>
            <a:r>
              <a:rPr lang="en-US" sz="2000" spc="8" dirty="0">
                <a:solidFill>
                  <a:srgbClr val="1B1B1B"/>
                </a:solidFill>
                <a:latin typeface="DecimaWE Rg" panose="02000000000000000000" pitchFamily="2" charset="0"/>
                <a:cs typeface="Arial"/>
              </a:rPr>
              <a:t>Understanding what you would like to do '' when you grow up ''</a:t>
            </a:r>
            <a:endParaRPr lang="it-IT" sz="2000" spc="263" dirty="0">
              <a:solidFill>
                <a:sysClr val="windowText" lastClr="000000"/>
              </a:solidFill>
              <a:latin typeface="DecimaWE Rg" panose="02000000000000000000" pitchFamily="2" charset="0"/>
              <a:cs typeface="Arial" panose="020B0604020202020204" pitchFamily="34" charset="0"/>
            </a:endParaRPr>
          </a:p>
        </p:txBody>
      </p:sp>
      <p:sp>
        <p:nvSpPr>
          <p:cNvPr id="8" name="object 5"/>
          <p:cNvSpPr txBox="1">
            <a:spLocks noGrp="1"/>
          </p:cNvSpPr>
          <p:nvPr>
            <p:ph type="title"/>
          </p:nvPr>
        </p:nvSpPr>
        <p:spPr>
          <a:xfrm>
            <a:off x="0" y="1247912"/>
            <a:ext cx="9144000" cy="929742"/>
          </a:xfrm>
          <a:prstGeom prst="rect">
            <a:avLst/>
          </a:prstGeom>
        </p:spPr>
        <p:txBody>
          <a:bodyPr vert="horz" wrap="square" lIns="0" tIns="6350" rIns="0" bIns="0" rtlCol="0">
            <a:spAutoFit/>
          </a:bodyPr>
          <a:lstStyle/>
          <a:p>
            <a:pPr marL="6350" algn="ctr">
              <a:spcBef>
                <a:spcPts val="50"/>
              </a:spcBef>
            </a:pPr>
            <a:r>
              <a:rPr lang="it-IT" sz="3000" b="1" spc="45" dirty="0">
                <a:latin typeface="Arial"/>
                <a:cs typeface="Arial"/>
              </a:rPr>
              <a:t>I centri di orientamento regionali (COR)</a:t>
            </a:r>
            <a:br>
              <a:rPr lang="it-IT" sz="3000" b="1" spc="45" dirty="0">
                <a:latin typeface="Arial"/>
                <a:cs typeface="Arial"/>
              </a:rPr>
            </a:br>
            <a:r>
              <a:rPr lang="it-IT" sz="3000" b="1" spc="45" dirty="0" err="1" smtClean="0">
                <a:latin typeface="Arial"/>
                <a:cs typeface="Arial"/>
              </a:rPr>
              <a:t>Regional</a:t>
            </a:r>
            <a:r>
              <a:rPr lang="it-IT" sz="3000" b="1" spc="45" dirty="0" smtClean="0">
                <a:latin typeface="Arial"/>
                <a:cs typeface="Arial"/>
              </a:rPr>
              <a:t> </a:t>
            </a:r>
            <a:r>
              <a:rPr lang="it-IT" sz="3000" b="1" spc="45" dirty="0" err="1">
                <a:latin typeface="Arial"/>
                <a:cs typeface="Arial"/>
              </a:rPr>
              <a:t>Orientation</a:t>
            </a:r>
            <a:r>
              <a:rPr lang="it-IT" sz="3000" b="1" spc="45" dirty="0">
                <a:latin typeface="Arial"/>
                <a:cs typeface="Arial"/>
              </a:rPr>
              <a:t> Center</a:t>
            </a:r>
            <a:endParaRPr sz="3000" b="1" spc="45" dirty="0">
              <a:latin typeface="Arial"/>
              <a:cs typeface="Arial"/>
            </a:endParaRPr>
          </a:p>
        </p:txBody>
      </p:sp>
      <p:sp>
        <p:nvSpPr>
          <p:cNvPr id="9" name="Rettangolo 8"/>
          <p:cNvSpPr/>
          <p:nvPr/>
        </p:nvSpPr>
        <p:spPr>
          <a:xfrm>
            <a:off x="-6699" y="2729206"/>
            <a:ext cx="9144000" cy="507831"/>
          </a:xfrm>
          <a:prstGeom prst="rect">
            <a:avLst/>
          </a:prstGeom>
        </p:spPr>
        <p:txBody>
          <a:bodyPr wrap="square">
            <a:spAutoFit/>
          </a:bodyPr>
          <a:lstStyle/>
          <a:p>
            <a:pPr marR="49530" algn="ctr" defTabSz="457200" eaLnBrk="1" fontAlgn="auto" hangingPunct="1">
              <a:spcBef>
                <a:spcPts val="260"/>
              </a:spcBef>
              <a:spcAft>
                <a:spcPts val="0"/>
              </a:spcAft>
            </a:pPr>
            <a:r>
              <a:rPr lang="it-IT" sz="2700" b="1" dirty="0">
                <a:solidFill>
                  <a:prstClr val="black"/>
                </a:solidFill>
              </a:rPr>
              <a:t>        How can </a:t>
            </a:r>
            <a:r>
              <a:rPr lang="it-IT" sz="2700" b="1" dirty="0" err="1">
                <a:solidFill>
                  <a:prstClr val="black"/>
                </a:solidFill>
              </a:rPr>
              <a:t>we</a:t>
            </a:r>
            <a:r>
              <a:rPr lang="it-IT" sz="2700" b="1" dirty="0">
                <a:solidFill>
                  <a:prstClr val="black"/>
                </a:solidFill>
              </a:rPr>
              <a:t> help </a:t>
            </a:r>
            <a:r>
              <a:rPr lang="it-IT" sz="2700" b="1" dirty="0" err="1">
                <a:solidFill>
                  <a:prstClr val="black"/>
                </a:solidFill>
              </a:rPr>
              <a:t>you</a:t>
            </a:r>
            <a:endParaRPr lang="it-IT" sz="2700" b="1" dirty="0">
              <a:solidFill>
                <a:prstClr val="black"/>
              </a:solidFill>
            </a:endParaRPr>
          </a:p>
        </p:txBody>
      </p:sp>
      <p:pic>
        <p:nvPicPr>
          <p:cNvPr id="11" name="Immagine 10"/>
          <p:cNvPicPr>
            <a:picLocks noChangeAspect="1"/>
          </p:cNvPicPr>
          <p:nvPr/>
        </p:nvPicPr>
        <p:blipFill rotWithShape="1">
          <a:blip r:embed="rId3"/>
          <a:srcRect l="14174" r="15770"/>
          <a:stretch/>
        </p:blipFill>
        <p:spPr>
          <a:xfrm>
            <a:off x="213241" y="5226654"/>
            <a:ext cx="1080121" cy="1548431"/>
          </a:xfrm>
          <a:prstGeom prst="rect">
            <a:avLst/>
          </a:prstGeom>
        </p:spPr>
      </p:pic>
      <p:pic>
        <p:nvPicPr>
          <p:cNvPr id="12" name="Immagine 11"/>
          <p:cNvPicPr>
            <a:picLocks noChangeAspect="1"/>
          </p:cNvPicPr>
          <p:nvPr/>
        </p:nvPicPr>
        <p:blipFill rotWithShape="1">
          <a:blip r:embed="rId4"/>
          <a:srcRect l="8924" r="12029"/>
          <a:stretch/>
        </p:blipFill>
        <p:spPr>
          <a:xfrm>
            <a:off x="7773049" y="5589240"/>
            <a:ext cx="1152129" cy="1114581"/>
          </a:xfrm>
          <a:prstGeom prst="rect">
            <a:avLst/>
          </a:prstGeom>
        </p:spPr>
      </p:pic>
      <p:pic>
        <p:nvPicPr>
          <p:cNvPr id="14" name="object 3"/>
          <p:cNvPicPr/>
          <p:nvPr/>
        </p:nvPicPr>
        <p:blipFill>
          <a:blip r:embed="rId5" cstate="print"/>
          <a:stretch>
            <a:fillRect/>
          </a:stretch>
        </p:blipFill>
        <p:spPr>
          <a:xfrm>
            <a:off x="107504" y="260648"/>
            <a:ext cx="2443908" cy="576064"/>
          </a:xfrm>
          <a:prstGeom prst="rect">
            <a:avLst/>
          </a:prstGeom>
        </p:spPr>
      </p:pic>
      <p:pic>
        <p:nvPicPr>
          <p:cNvPr id="15" name="Immagin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80478" y="116632"/>
            <a:ext cx="1584010" cy="720080"/>
          </a:xfrm>
          <a:prstGeom prst="rect">
            <a:avLst/>
          </a:prstGeom>
        </p:spPr>
      </p:pic>
    </p:spTree>
    <p:extLst>
      <p:ext uri="{BB962C8B-B14F-4D97-AF65-F5344CB8AC3E}">
        <p14:creationId xmlns:p14="http://schemas.microsoft.com/office/powerpoint/2010/main" val="28515149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352447" y="2297133"/>
            <a:ext cx="1795462" cy="1324836"/>
          </a:xfrm>
          <a:prstGeom prst="rect">
            <a:avLst/>
          </a:prstGeom>
        </p:spPr>
      </p:pic>
      <p:pic>
        <p:nvPicPr>
          <p:cNvPr id="3" name="object 3"/>
          <p:cNvPicPr/>
          <p:nvPr/>
        </p:nvPicPr>
        <p:blipFill>
          <a:blip r:embed="rId3" cstate="print"/>
          <a:stretch>
            <a:fillRect/>
          </a:stretch>
        </p:blipFill>
        <p:spPr>
          <a:xfrm>
            <a:off x="4618209" y="2297133"/>
            <a:ext cx="1653223" cy="1322993"/>
          </a:xfrm>
          <a:prstGeom prst="rect">
            <a:avLst/>
          </a:prstGeom>
        </p:spPr>
      </p:pic>
      <p:pic>
        <p:nvPicPr>
          <p:cNvPr id="4" name="object 4"/>
          <p:cNvPicPr/>
          <p:nvPr/>
        </p:nvPicPr>
        <p:blipFill>
          <a:blip r:embed="rId4" cstate="print"/>
          <a:stretch>
            <a:fillRect/>
          </a:stretch>
        </p:blipFill>
        <p:spPr>
          <a:xfrm>
            <a:off x="6840706" y="2297133"/>
            <a:ext cx="1646395" cy="1322993"/>
          </a:xfrm>
          <a:prstGeom prst="rect">
            <a:avLst/>
          </a:prstGeom>
        </p:spPr>
      </p:pic>
      <p:sp>
        <p:nvSpPr>
          <p:cNvPr id="5" name="object 5"/>
          <p:cNvSpPr txBox="1">
            <a:spLocks noGrp="1"/>
          </p:cNvSpPr>
          <p:nvPr>
            <p:ph type="title"/>
          </p:nvPr>
        </p:nvSpPr>
        <p:spPr>
          <a:xfrm>
            <a:off x="342900" y="1527266"/>
            <a:ext cx="8309449" cy="468077"/>
          </a:xfrm>
          <a:prstGeom prst="rect">
            <a:avLst/>
          </a:prstGeom>
        </p:spPr>
        <p:txBody>
          <a:bodyPr vert="horz" wrap="square" lIns="0" tIns="6350" rIns="0" bIns="0" rtlCol="0">
            <a:spAutoFit/>
          </a:bodyPr>
          <a:lstStyle/>
          <a:p>
            <a:pPr marL="6350" algn="ctr">
              <a:spcBef>
                <a:spcPts val="50"/>
              </a:spcBef>
            </a:pPr>
            <a:r>
              <a:rPr lang="en-US" sz="3000" b="1" dirty="0">
                <a:latin typeface="DecimaWE Rg" panose="02000000000000000000" pitchFamily="2" charset="0"/>
              </a:rPr>
              <a:t>THE GUIDANCE SERVICES OF THE FVG REGION</a:t>
            </a:r>
            <a:endParaRPr sz="3000" b="1" dirty="0">
              <a:latin typeface="DecimaWE Rg" panose="02000000000000000000" pitchFamily="2" charset="0"/>
              <a:cs typeface="Arial"/>
            </a:endParaRPr>
          </a:p>
        </p:txBody>
      </p:sp>
      <p:sp>
        <p:nvSpPr>
          <p:cNvPr id="6" name="object 6"/>
          <p:cNvSpPr txBox="1"/>
          <p:nvPr/>
        </p:nvSpPr>
        <p:spPr>
          <a:xfrm>
            <a:off x="508000" y="4207499"/>
            <a:ext cx="1334135" cy="1976182"/>
          </a:xfrm>
          <a:prstGeom prst="rect">
            <a:avLst/>
          </a:prstGeom>
        </p:spPr>
        <p:txBody>
          <a:bodyPr vert="horz" wrap="square" lIns="0" tIns="6350" rIns="0" bIns="0" rtlCol="0">
            <a:spAutoFit/>
          </a:bodyPr>
          <a:lstStyle/>
          <a:p>
            <a:pPr marR="2540" defTabSz="457200" eaLnBrk="1" fontAlgn="auto" hangingPunct="1">
              <a:spcBef>
                <a:spcPts val="0"/>
              </a:spcBef>
              <a:spcAft>
                <a:spcPts val="0"/>
              </a:spcAft>
            </a:pPr>
            <a:r>
              <a:rPr lang="en-US" sz="1600" kern="0" dirty="0">
                <a:solidFill>
                  <a:srgbClr val="1B1B1B"/>
                </a:solidFill>
                <a:cs typeface="Arial"/>
              </a:rPr>
              <a:t>opportunities for studying, training and working, information materials (guides, databases, etc.)</a:t>
            </a:r>
            <a:endParaRPr sz="1600" kern="0" dirty="0">
              <a:solidFill>
                <a:prstClr val="black"/>
              </a:solidFill>
              <a:cs typeface="Arial"/>
            </a:endParaRPr>
          </a:p>
        </p:txBody>
      </p:sp>
      <p:sp>
        <p:nvSpPr>
          <p:cNvPr id="7" name="object 7"/>
          <p:cNvSpPr txBox="1"/>
          <p:nvPr/>
        </p:nvSpPr>
        <p:spPr>
          <a:xfrm>
            <a:off x="508000" y="3844971"/>
            <a:ext cx="1618286" cy="314189"/>
          </a:xfrm>
          <a:prstGeom prst="rect">
            <a:avLst/>
          </a:prstGeom>
        </p:spPr>
        <p:txBody>
          <a:bodyPr vert="horz" wrap="square" lIns="0" tIns="6350" rIns="0" bIns="0" rtlCol="0">
            <a:spAutoFit/>
          </a:bodyPr>
          <a:lstStyle/>
          <a:p>
            <a:pPr marL="6350" defTabSz="457200" eaLnBrk="1" fontAlgn="auto" hangingPunct="1">
              <a:spcBef>
                <a:spcPts val="50"/>
              </a:spcBef>
              <a:spcAft>
                <a:spcPts val="0"/>
              </a:spcAft>
            </a:pPr>
            <a:r>
              <a:rPr sz="2000" b="1" spc="-5" dirty="0">
                <a:solidFill>
                  <a:srgbClr val="F93F66"/>
                </a:solidFill>
                <a:cs typeface="Arial" panose="020B0604020202020204" pitchFamily="34" charset="0"/>
              </a:rPr>
              <a:t>I</a:t>
            </a:r>
            <a:r>
              <a:rPr lang="it-IT" sz="2000" b="1" spc="-5" dirty="0" err="1">
                <a:solidFill>
                  <a:srgbClr val="F93F66"/>
                </a:solidFill>
                <a:cs typeface="Arial" panose="020B0604020202020204" pitchFamily="34" charset="0"/>
              </a:rPr>
              <a:t>nformations</a:t>
            </a:r>
            <a:endParaRPr sz="2000" b="1" spc="-5" dirty="0">
              <a:solidFill>
                <a:srgbClr val="F93F66"/>
              </a:solidFill>
              <a:cs typeface="Arial" panose="020B0604020202020204" pitchFamily="34" charset="0"/>
            </a:endParaRPr>
          </a:p>
        </p:txBody>
      </p:sp>
      <p:sp>
        <p:nvSpPr>
          <p:cNvPr id="8" name="object 8"/>
          <p:cNvSpPr txBox="1"/>
          <p:nvPr/>
        </p:nvSpPr>
        <p:spPr>
          <a:xfrm>
            <a:off x="2542479" y="3807782"/>
            <a:ext cx="2228245" cy="360355"/>
          </a:xfrm>
          <a:prstGeom prst="rect">
            <a:avLst/>
          </a:prstGeom>
        </p:spPr>
        <p:txBody>
          <a:bodyPr vert="horz" wrap="square" lIns="0" tIns="6350" rIns="0" bIns="0" rtlCol="0">
            <a:spAutoFit/>
          </a:bodyPr>
          <a:lstStyle/>
          <a:p>
            <a:pPr marL="6350" marR="496253" algn="just" defTabSz="457200" eaLnBrk="1" fontAlgn="auto" hangingPunct="1">
              <a:lnSpc>
                <a:spcPct val="115300"/>
              </a:lnSpc>
              <a:spcBef>
                <a:spcPts val="50"/>
              </a:spcBef>
              <a:spcAft>
                <a:spcPts val="0"/>
              </a:spcAft>
            </a:pPr>
            <a:r>
              <a:rPr lang="it-IT" sz="2000" b="1" spc="-5" dirty="0" err="1" smtClean="0">
                <a:solidFill>
                  <a:srgbClr val="F93F66"/>
                </a:solidFill>
                <a:cs typeface="Arial" panose="020B0604020202020204" pitchFamily="34" charset="0"/>
              </a:rPr>
              <a:t>Hospitality</a:t>
            </a:r>
            <a:endParaRPr sz="2000" b="1" spc="-5" dirty="0">
              <a:solidFill>
                <a:srgbClr val="F93F66"/>
              </a:solidFill>
              <a:cs typeface="Arial" panose="020B0604020202020204" pitchFamily="34" charset="0"/>
            </a:endParaRPr>
          </a:p>
        </p:txBody>
      </p:sp>
      <p:sp>
        <p:nvSpPr>
          <p:cNvPr id="9" name="object 9"/>
          <p:cNvSpPr txBox="1"/>
          <p:nvPr/>
        </p:nvSpPr>
        <p:spPr>
          <a:xfrm>
            <a:off x="6840706" y="4292052"/>
            <a:ext cx="1711325" cy="1729961"/>
          </a:xfrm>
          <a:prstGeom prst="rect">
            <a:avLst/>
          </a:prstGeom>
        </p:spPr>
        <p:txBody>
          <a:bodyPr vert="horz" wrap="square" lIns="0" tIns="6350" rIns="0" bIns="0" rtlCol="0">
            <a:spAutoFit/>
          </a:bodyPr>
          <a:lstStyle/>
          <a:p>
            <a:pPr marR="2540" defTabSz="457200" eaLnBrk="1" fontAlgn="auto" hangingPunct="1">
              <a:spcBef>
                <a:spcPts val="0"/>
              </a:spcBef>
              <a:spcAft>
                <a:spcPts val="0"/>
              </a:spcAft>
            </a:pPr>
            <a:r>
              <a:rPr lang="en-US" sz="1600" kern="0" dirty="0">
                <a:solidFill>
                  <a:srgbClr val="1B1B1B"/>
                </a:solidFill>
                <a:cs typeface="Arial"/>
              </a:rPr>
              <a:t>In collaboration with Institutions to share good educational guidance practices and increase the quality of the services offered</a:t>
            </a:r>
            <a:endParaRPr sz="1600" kern="0" dirty="0">
              <a:solidFill>
                <a:prstClr val="black"/>
              </a:solidFill>
              <a:cs typeface="Arial"/>
            </a:endParaRPr>
          </a:p>
        </p:txBody>
      </p:sp>
      <p:sp>
        <p:nvSpPr>
          <p:cNvPr id="10" name="object 10"/>
          <p:cNvSpPr txBox="1"/>
          <p:nvPr/>
        </p:nvSpPr>
        <p:spPr>
          <a:xfrm>
            <a:off x="6840706" y="3837943"/>
            <a:ext cx="2123827" cy="314189"/>
          </a:xfrm>
          <a:prstGeom prst="rect">
            <a:avLst/>
          </a:prstGeom>
        </p:spPr>
        <p:txBody>
          <a:bodyPr vert="horz" wrap="square" lIns="0" tIns="6350" rIns="0" bIns="0" rtlCol="0">
            <a:spAutoFit/>
          </a:bodyPr>
          <a:lstStyle/>
          <a:p>
            <a:pPr marL="6350" defTabSz="457200" eaLnBrk="1" fontAlgn="auto" hangingPunct="1">
              <a:spcBef>
                <a:spcPts val="50"/>
              </a:spcBef>
              <a:spcAft>
                <a:spcPts val="0"/>
              </a:spcAft>
            </a:pPr>
            <a:r>
              <a:rPr lang="it-IT" sz="2000" b="1" spc="-5" dirty="0">
                <a:solidFill>
                  <a:srgbClr val="F93F66"/>
                </a:solidFill>
                <a:cs typeface="Tahoma"/>
              </a:rPr>
              <a:t>Network </a:t>
            </a:r>
            <a:r>
              <a:rPr lang="it-IT" sz="2000" b="1" spc="-5" dirty="0" err="1">
                <a:solidFill>
                  <a:srgbClr val="F93F66"/>
                </a:solidFill>
                <a:cs typeface="Tahoma"/>
              </a:rPr>
              <a:t>activity</a:t>
            </a:r>
            <a:endParaRPr sz="2000" dirty="0">
              <a:solidFill>
                <a:prstClr val="black"/>
              </a:solidFill>
              <a:cs typeface="Tahoma"/>
            </a:endParaRPr>
          </a:p>
        </p:txBody>
      </p:sp>
      <p:sp>
        <p:nvSpPr>
          <p:cNvPr id="11" name="object 11"/>
          <p:cNvSpPr txBox="1"/>
          <p:nvPr/>
        </p:nvSpPr>
        <p:spPr>
          <a:xfrm>
            <a:off x="4814971" y="3844971"/>
            <a:ext cx="1386201" cy="314189"/>
          </a:xfrm>
          <a:prstGeom prst="rect">
            <a:avLst/>
          </a:prstGeom>
        </p:spPr>
        <p:txBody>
          <a:bodyPr vert="horz" wrap="square" lIns="0" tIns="6350" rIns="0" bIns="0" rtlCol="0">
            <a:spAutoFit/>
          </a:bodyPr>
          <a:lstStyle/>
          <a:p>
            <a:pPr marL="6350" defTabSz="457200" eaLnBrk="1" fontAlgn="auto" hangingPunct="1">
              <a:spcBef>
                <a:spcPts val="50"/>
              </a:spcBef>
              <a:spcAft>
                <a:spcPts val="0"/>
              </a:spcAft>
            </a:pPr>
            <a:r>
              <a:rPr sz="2000" b="1" spc="-5" dirty="0">
                <a:solidFill>
                  <a:srgbClr val="F93F66"/>
                </a:solidFill>
                <a:cs typeface="Arial" panose="020B0604020202020204" pitchFamily="34" charset="0"/>
              </a:rPr>
              <a:t>Co</a:t>
            </a:r>
            <a:r>
              <a:rPr lang="it-IT" sz="2000" b="1" spc="-5" dirty="0" err="1">
                <a:solidFill>
                  <a:srgbClr val="F93F66"/>
                </a:solidFill>
                <a:cs typeface="Arial" panose="020B0604020202020204" pitchFamily="34" charset="0"/>
              </a:rPr>
              <a:t>unseling</a:t>
            </a:r>
            <a:endParaRPr sz="2000" b="1" spc="-5" dirty="0">
              <a:solidFill>
                <a:srgbClr val="F93F66"/>
              </a:solidFill>
              <a:cs typeface="Arial" panose="020B0604020202020204" pitchFamily="34" charset="0"/>
            </a:endParaRPr>
          </a:p>
        </p:txBody>
      </p:sp>
      <p:sp>
        <p:nvSpPr>
          <p:cNvPr id="12" name="object 12"/>
          <p:cNvSpPr txBox="1"/>
          <p:nvPr/>
        </p:nvSpPr>
        <p:spPr>
          <a:xfrm>
            <a:off x="4816730" y="4207499"/>
            <a:ext cx="1659573" cy="2222403"/>
          </a:xfrm>
          <a:prstGeom prst="rect">
            <a:avLst/>
          </a:prstGeom>
        </p:spPr>
        <p:txBody>
          <a:bodyPr vert="horz" wrap="square" lIns="0" tIns="6350" rIns="0" bIns="0" rtlCol="0">
            <a:spAutoFit/>
          </a:bodyPr>
          <a:lstStyle/>
          <a:p>
            <a:pPr marR="2540" defTabSz="457200" eaLnBrk="1" fontAlgn="auto" hangingPunct="1">
              <a:spcBef>
                <a:spcPts val="0"/>
              </a:spcBef>
              <a:spcAft>
                <a:spcPts val="0"/>
              </a:spcAft>
            </a:pPr>
            <a:r>
              <a:rPr lang="en-US" sz="1600" kern="0" dirty="0">
                <a:solidFill>
                  <a:srgbClr val="1B1B1B"/>
                </a:solidFill>
                <a:cs typeface="Arial"/>
              </a:rPr>
              <a:t>To clarify ideas about the educational / professional future, overcome any issues that hinder the decision, explore new study / work opportunities</a:t>
            </a:r>
            <a:endParaRPr sz="1600" kern="0" dirty="0">
              <a:solidFill>
                <a:srgbClr val="1B1B1B"/>
              </a:solidFill>
              <a:cs typeface="Arial"/>
            </a:endParaRPr>
          </a:p>
        </p:txBody>
      </p:sp>
      <p:pic>
        <p:nvPicPr>
          <p:cNvPr id="13" name="Immagin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8000" y="2224964"/>
            <a:ext cx="1551640" cy="1551640"/>
          </a:xfrm>
          <a:prstGeom prst="rect">
            <a:avLst/>
          </a:prstGeom>
        </p:spPr>
      </p:pic>
      <p:pic>
        <p:nvPicPr>
          <p:cNvPr id="17" name="object 3"/>
          <p:cNvPicPr/>
          <p:nvPr/>
        </p:nvPicPr>
        <p:blipFill>
          <a:blip r:embed="rId6" cstate="print"/>
          <a:stretch>
            <a:fillRect/>
          </a:stretch>
        </p:blipFill>
        <p:spPr>
          <a:xfrm>
            <a:off x="107504" y="260648"/>
            <a:ext cx="2443908" cy="576064"/>
          </a:xfrm>
          <a:prstGeom prst="rect">
            <a:avLst/>
          </a:prstGeom>
        </p:spPr>
      </p:pic>
      <p:pic>
        <p:nvPicPr>
          <p:cNvPr id="18" name="Immagin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80478" y="116632"/>
            <a:ext cx="1584010" cy="720080"/>
          </a:xfrm>
          <a:prstGeom prst="rect">
            <a:avLst/>
          </a:prstGeom>
        </p:spPr>
      </p:pic>
      <p:sp>
        <p:nvSpPr>
          <p:cNvPr id="19" name="Rettangolo 18"/>
          <p:cNvSpPr/>
          <p:nvPr/>
        </p:nvSpPr>
        <p:spPr>
          <a:xfrm>
            <a:off x="2401657" y="4143256"/>
            <a:ext cx="1936285" cy="2062103"/>
          </a:xfrm>
          <a:prstGeom prst="rect">
            <a:avLst/>
          </a:prstGeom>
        </p:spPr>
        <p:txBody>
          <a:bodyPr wrap="square">
            <a:spAutoFit/>
          </a:bodyPr>
          <a:lstStyle/>
          <a:p>
            <a:pPr>
              <a:spcBef>
                <a:spcPts val="0"/>
              </a:spcBef>
              <a:spcAft>
                <a:spcPts val="0"/>
              </a:spcAft>
            </a:pPr>
            <a:r>
              <a:rPr lang="en-US" sz="1600" kern="0" dirty="0"/>
              <a:t>Understanding the needs, supporting the choice process, facilitating the orientation and reorientation path in the academic / training path</a:t>
            </a:r>
          </a:p>
        </p:txBody>
      </p:sp>
    </p:spTree>
    <p:extLst>
      <p:ext uri="{BB962C8B-B14F-4D97-AF65-F5344CB8AC3E}">
        <p14:creationId xmlns:p14="http://schemas.microsoft.com/office/powerpoint/2010/main" val="10324690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5"/>
          <p:cNvSpPr txBox="1">
            <a:spLocks noGrp="1"/>
          </p:cNvSpPr>
          <p:nvPr>
            <p:ph type="title"/>
          </p:nvPr>
        </p:nvSpPr>
        <p:spPr>
          <a:xfrm>
            <a:off x="3674880" y="1772816"/>
            <a:ext cx="1878311" cy="929742"/>
          </a:xfrm>
          <a:prstGeom prst="rect">
            <a:avLst/>
          </a:prstGeom>
        </p:spPr>
        <p:txBody>
          <a:bodyPr vert="horz" wrap="square" lIns="0" tIns="6350" rIns="0" bIns="0" rtlCol="0">
            <a:spAutoFit/>
          </a:bodyPr>
          <a:lstStyle/>
          <a:p>
            <a:pPr marL="6350" algn="ctr">
              <a:spcBef>
                <a:spcPts val="50"/>
              </a:spcBef>
            </a:pPr>
            <a:r>
              <a:rPr lang="it-IT" sz="3000" b="1" spc="45" dirty="0">
                <a:latin typeface="Arial"/>
                <a:cs typeface="Arial"/>
              </a:rPr>
              <a:t>SCHOOL SYSTEMS</a:t>
            </a:r>
            <a:endParaRPr sz="3000" b="1" spc="45" dirty="0">
              <a:latin typeface="Arial"/>
              <a:cs typeface="Arial"/>
            </a:endParaRPr>
          </a:p>
        </p:txBody>
      </p:sp>
      <p:pic>
        <p:nvPicPr>
          <p:cNvPr id="5" name="Immagine 4"/>
          <p:cNvPicPr>
            <a:picLocks noChangeAspect="1"/>
          </p:cNvPicPr>
          <p:nvPr/>
        </p:nvPicPr>
        <p:blipFill rotWithShape="1">
          <a:blip r:embed="rId2" cstate="print">
            <a:extLst>
              <a:ext uri="{28A0092B-C50C-407E-A947-70E740481C1C}">
                <a14:useLocalDpi xmlns:a14="http://schemas.microsoft.com/office/drawing/2010/main" val="0"/>
              </a:ext>
            </a:extLst>
          </a:blip>
          <a:srcRect l="6878"/>
          <a:stretch/>
        </p:blipFill>
        <p:spPr>
          <a:xfrm>
            <a:off x="3008141" y="2819400"/>
            <a:ext cx="3049759" cy="2041350"/>
          </a:xfrm>
          <a:prstGeom prst="rect">
            <a:avLst/>
          </a:prstGeom>
        </p:spPr>
      </p:pic>
      <p:pic>
        <p:nvPicPr>
          <p:cNvPr id="6" name="Immagine 5"/>
          <p:cNvPicPr>
            <a:picLocks noChangeAspect="1"/>
          </p:cNvPicPr>
          <p:nvPr/>
        </p:nvPicPr>
        <p:blipFill rotWithShape="1">
          <a:blip r:embed="rId3"/>
          <a:srcRect l="24750" t="13083" r="58166" b="4695"/>
          <a:stretch/>
        </p:blipFill>
        <p:spPr>
          <a:xfrm>
            <a:off x="220704" y="994012"/>
            <a:ext cx="2336480" cy="5839486"/>
          </a:xfrm>
          <a:prstGeom prst="rect">
            <a:avLst/>
          </a:prstGeom>
        </p:spPr>
      </p:pic>
      <p:pic>
        <p:nvPicPr>
          <p:cNvPr id="7" name="Immagine 6"/>
          <p:cNvPicPr>
            <a:picLocks noChangeAspect="1"/>
          </p:cNvPicPr>
          <p:nvPr/>
        </p:nvPicPr>
        <p:blipFill rotWithShape="1">
          <a:blip r:embed="rId3"/>
          <a:srcRect l="42250" t="13083" r="41083" b="4695"/>
          <a:stretch/>
        </p:blipFill>
        <p:spPr>
          <a:xfrm>
            <a:off x="6670887" y="994012"/>
            <a:ext cx="2250133" cy="5861829"/>
          </a:xfrm>
          <a:prstGeom prst="rect">
            <a:avLst/>
          </a:prstGeom>
        </p:spPr>
      </p:pic>
      <p:pic>
        <p:nvPicPr>
          <p:cNvPr id="10" name="object 3"/>
          <p:cNvPicPr/>
          <p:nvPr/>
        </p:nvPicPr>
        <p:blipFill>
          <a:blip r:embed="rId4" cstate="print"/>
          <a:stretch>
            <a:fillRect/>
          </a:stretch>
        </p:blipFill>
        <p:spPr>
          <a:xfrm>
            <a:off x="107504" y="260648"/>
            <a:ext cx="2443908" cy="576064"/>
          </a:xfrm>
          <a:prstGeom prst="rect">
            <a:avLst/>
          </a:prstGeom>
        </p:spPr>
      </p:pic>
      <p:pic>
        <p:nvPicPr>
          <p:cNvPr id="11" name="Immagin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80478" y="116632"/>
            <a:ext cx="1584010" cy="720080"/>
          </a:xfrm>
          <a:prstGeom prst="rect">
            <a:avLst/>
          </a:prstGeom>
        </p:spPr>
      </p:pic>
    </p:spTree>
    <p:extLst>
      <p:ext uri="{BB962C8B-B14F-4D97-AF65-F5344CB8AC3E}">
        <p14:creationId xmlns:p14="http://schemas.microsoft.com/office/powerpoint/2010/main" val="26098285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ttore diritto 4"/>
          <p:cNvCxnSpPr/>
          <p:nvPr/>
        </p:nvCxnSpPr>
        <p:spPr>
          <a:xfrm flipV="1">
            <a:off x="1640700" y="3249051"/>
            <a:ext cx="6246000" cy="2100"/>
          </a:xfrm>
          <a:prstGeom prst="line">
            <a:avLst/>
          </a:prstGeom>
          <a:ln w="57150">
            <a:solidFill>
              <a:schemeClr val="tx2">
                <a:lumMod val="60000"/>
                <a:lumOff val="40000"/>
              </a:schemeClr>
            </a:solidFill>
          </a:ln>
        </p:spPr>
        <p:style>
          <a:lnRef idx="3">
            <a:schemeClr val="accent6"/>
          </a:lnRef>
          <a:fillRef idx="0">
            <a:schemeClr val="accent6"/>
          </a:fillRef>
          <a:effectRef idx="2">
            <a:schemeClr val="accent6"/>
          </a:effectRef>
          <a:fontRef idx="minor">
            <a:schemeClr val="tx1"/>
          </a:fontRef>
        </p:style>
      </p:cxnSp>
      <p:cxnSp>
        <p:nvCxnSpPr>
          <p:cNvPr id="7" name="Connettore diritto 6"/>
          <p:cNvCxnSpPr/>
          <p:nvPr/>
        </p:nvCxnSpPr>
        <p:spPr>
          <a:xfrm flipV="1">
            <a:off x="1602600" y="5517232"/>
            <a:ext cx="6246000" cy="2100"/>
          </a:xfrm>
          <a:prstGeom prst="line">
            <a:avLst/>
          </a:prstGeom>
          <a:ln w="57150">
            <a:solidFill>
              <a:schemeClr val="tx2">
                <a:lumMod val="60000"/>
                <a:lumOff val="40000"/>
              </a:schemeClr>
            </a:solidFill>
          </a:ln>
        </p:spPr>
        <p:style>
          <a:lnRef idx="3">
            <a:schemeClr val="accent6"/>
          </a:lnRef>
          <a:fillRef idx="0">
            <a:schemeClr val="accent6"/>
          </a:fillRef>
          <a:effectRef idx="2">
            <a:schemeClr val="accent6"/>
          </a:effectRef>
          <a:fontRef idx="minor">
            <a:schemeClr val="tx1"/>
          </a:fontRef>
        </p:style>
      </p:cxnSp>
      <p:cxnSp>
        <p:nvCxnSpPr>
          <p:cNvPr id="9" name="Connettore diritto 8"/>
          <p:cNvCxnSpPr/>
          <p:nvPr/>
        </p:nvCxnSpPr>
        <p:spPr>
          <a:xfrm>
            <a:off x="2478900" y="3022551"/>
            <a:ext cx="0" cy="4953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Connettore diritto 9"/>
          <p:cNvCxnSpPr/>
          <p:nvPr/>
        </p:nvCxnSpPr>
        <p:spPr>
          <a:xfrm>
            <a:off x="3314700" y="3022551"/>
            <a:ext cx="0" cy="4953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Connettore diritto 10"/>
          <p:cNvCxnSpPr/>
          <p:nvPr/>
        </p:nvCxnSpPr>
        <p:spPr>
          <a:xfrm>
            <a:off x="4536300" y="3001401"/>
            <a:ext cx="0" cy="49530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Connettore diritto 15"/>
          <p:cNvCxnSpPr/>
          <p:nvPr/>
        </p:nvCxnSpPr>
        <p:spPr>
          <a:xfrm>
            <a:off x="3507600" y="5250532"/>
            <a:ext cx="0" cy="4953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Connettore diritto 16"/>
          <p:cNvCxnSpPr/>
          <p:nvPr/>
        </p:nvCxnSpPr>
        <p:spPr>
          <a:xfrm>
            <a:off x="2476500" y="5269582"/>
            <a:ext cx="0" cy="4953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Connettore diritto 19"/>
          <p:cNvCxnSpPr/>
          <p:nvPr/>
        </p:nvCxnSpPr>
        <p:spPr>
          <a:xfrm>
            <a:off x="6822300" y="5264536"/>
            <a:ext cx="0" cy="49530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1" name="Immagine 20"/>
          <p:cNvPicPr>
            <a:picLocks noChangeAspect="1"/>
          </p:cNvPicPr>
          <p:nvPr/>
        </p:nvPicPr>
        <p:blipFill>
          <a:blip r:embed="rId2"/>
          <a:stretch>
            <a:fillRect/>
          </a:stretch>
        </p:blipFill>
        <p:spPr>
          <a:xfrm>
            <a:off x="536096" y="2919665"/>
            <a:ext cx="799805" cy="548885"/>
          </a:xfrm>
          <a:prstGeom prst="rect">
            <a:avLst/>
          </a:prstGeom>
        </p:spPr>
      </p:pic>
      <p:pic>
        <p:nvPicPr>
          <p:cNvPr id="22" name="Immagine 21"/>
          <p:cNvPicPr>
            <a:picLocks noChangeAspect="1"/>
          </p:cNvPicPr>
          <p:nvPr/>
        </p:nvPicPr>
        <p:blipFill>
          <a:blip r:embed="rId3"/>
          <a:stretch>
            <a:fillRect/>
          </a:stretch>
        </p:blipFill>
        <p:spPr>
          <a:xfrm>
            <a:off x="557172" y="5250532"/>
            <a:ext cx="795459" cy="477276"/>
          </a:xfrm>
          <a:prstGeom prst="rect">
            <a:avLst/>
          </a:prstGeom>
        </p:spPr>
      </p:pic>
      <p:sp>
        <p:nvSpPr>
          <p:cNvPr id="23" name="CasellaDiTesto 22"/>
          <p:cNvSpPr txBox="1"/>
          <p:nvPr/>
        </p:nvSpPr>
        <p:spPr>
          <a:xfrm>
            <a:off x="1656386" y="2563557"/>
            <a:ext cx="816513" cy="400110"/>
          </a:xfrm>
          <a:prstGeom prst="rect">
            <a:avLst/>
          </a:prstGeom>
          <a:noFill/>
        </p:spPr>
        <p:txBody>
          <a:bodyPr wrap="square" rtlCol="0">
            <a:spAutoFit/>
          </a:bodyPr>
          <a:lstStyle/>
          <a:p>
            <a:pPr algn="ctr" defTabSz="457200" eaLnBrk="1" fontAlgn="auto" hangingPunct="1">
              <a:spcBef>
                <a:spcPts val="0"/>
              </a:spcBef>
              <a:spcAft>
                <a:spcPts val="0"/>
              </a:spcAft>
            </a:pPr>
            <a:r>
              <a:rPr lang="it-IT" sz="1000" b="1" dirty="0" err="1">
                <a:solidFill>
                  <a:prstClr val="black"/>
                </a:solidFill>
              </a:rPr>
              <a:t>Pre</a:t>
            </a:r>
            <a:r>
              <a:rPr lang="it-IT" sz="1000" b="1" dirty="0">
                <a:solidFill>
                  <a:prstClr val="black"/>
                </a:solidFill>
              </a:rPr>
              <a:t> </a:t>
            </a:r>
            <a:r>
              <a:rPr lang="it-IT" sz="1000" b="1" dirty="0" err="1">
                <a:solidFill>
                  <a:prstClr val="black"/>
                </a:solidFill>
              </a:rPr>
              <a:t>primary</a:t>
            </a:r>
            <a:r>
              <a:rPr lang="it-IT" sz="1000" b="1" dirty="0">
                <a:solidFill>
                  <a:prstClr val="black"/>
                </a:solidFill>
              </a:rPr>
              <a:t> </a:t>
            </a:r>
            <a:r>
              <a:rPr lang="it-IT" sz="1000" b="1" dirty="0" err="1">
                <a:solidFill>
                  <a:prstClr val="black"/>
                </a:solidFill>
              </a:rPr>
              <a:t>cycle</a:t>
            </a:r>
            <a:endParaRPr lang="it-IT" sz="1000" b="1" dirty="0">
              <a:solidFill>
                <a:prstClr val="black"/>
              </a:solidFill>
            </a:endParaRPr>
          </a:p>
        </p:txBody>
      </p:sp>
      <p:sp>
        <p:nvSpPr>
          <p:cNvPr id="24" name="CasellaDiTesto 23"/>
          <p:cNvSpPr txBox="1"/>
          <p:nvPr/>
        </p:nvSpPr>
        <p:spPr>
          <a:xfrm>
            <a:off x="2486476" y="2561267"/>
            <a:ext cx="814647" cy="553998"/>
          </a:xfrm>
          <a:prstGeom prst="rect">
            <a:avLst/>
          </a:prstGeom>
          <a:noFill/>
        </p:spPr>
        <p:txBody>
          <a:bodyPr wrap="square" rtlCol="0">
            <a:spAutoFit/>
          </a:bodyPr>
          <a:lstStyle/>
          <a:p>
            <a:pPr algn="ctr" defTabSz="457200" eaLnBrk="1" fontAlgn="auto" hangingPunct="1">
              <a:spcBef>
                <a:spcPts val="0"/>
              </a:spcBef>
              <a:spcAft>
                <a:spcPts val="0"/>
              </a:spcAft>
            </a:pPr>
            <a:r>
              <a:rPr lang="it-IT" sz="1000" b="1" dirty="0" err="1">
                <a:solidFill>
                  <a:prstClr val="black"/>
                </a:solidFill>
              </a:rPr>
              <a:t>Primary</a:t>
            </a:r>
            <a:r>
              <a:rPr lang="it-IT" sz="1000" b="1" dirty="0">
                <a:solidFill>
                  <a:prstClr val="black"/>
                </a:solidFill>
              </a:rPr>
              <a:t> </a:t>
            </a:r>
            <a:r>
              <a:rPr lang="it-IT" sz="1000" b="1" dirty="0" err="1">
                <a:solidFill>
                  <a:prstClr val="black"/>
                </a:solidFill>
              </a:rPr>
              <a:t>education</a:t>
            </a:r>
            <a:r>
              <a:rPr lang="it-IT" sz="1000" b="1" dirty="0">
                <a:solidFill>
                  <a:prstClr val="black"/>
                </a:solidFill>
              </a:rPr>
              <a:t>  4</a:t>
            </a:r>
          </a:p>
        </p:txBody>
      </p:sp>
      <p:sp>
        <p:nvSpPr>
          <p:cNvPr id="25" name="CasellaDiTesto 24"/>
          <p:cNvSpPr txBox="1"/>
          <p:nvPr/>
        </p:nvSpPr>
        <p:spPr>
          <a:xfrm>
            <a:off x="3289887" y="2563557"/>
            <a:ext cx="1246412" cy="400110"/>
          </a:xfrm>
          <a:prstGeom prst="rect">
            <a:avLst/>
          </a:prstGeom>
          <a:noFill/>
        </p:spPr>
        <p:txBody>
          <a:bodyPr wrap="square" rtlCol="0">
            <a:spAutoFit/>
          </a:bodyPr>
          <a:lstStyle/>
          <a:p>
            <a:pPr algn="ctr" defTabSz="457200" eaLnBrk="1" fontAlgn="auto" hangingPunct="1">
              <a:spcBef>
                <a:spcPts val="0"/>
              </a:spcBef>
              <a:spcAft>
                <a:spcPts val="0"/>
              </a:spcAft>
            </a:pPr>
            <a:r>
              <a:rPr lang="it-IT" sz="1000" b="1" dirty="0">
                <a:solidFill>
                  <a:prstClr val="black"/>
                </a:solidFill>
              </a:rPr>
              <a:t>Basic </a:t>
            </a:r>
            <a:r>
              <a:rPr lang="it-IT" sz="1000" b="1" dirty="0" err="1">
                <a:solidFill>
                  <a:prstClr val="black"/>
                </a:solidFill>
              </a:rPr>
              <a:t>secondary</a:t>
            </a:r>
            <a:r>
              <a:rPr lang="it-IT" sz="1000" b="1" dirty="0">
                <a:solidFill>
                  <a:prstClr val="black"/>
                </a:solidFill>
              </a:rPr>
              <a:t> </a:t>
            </a:r>
            <a:r>
              <a:rPr lang="it-IT" sz="1000" b="1" dirty="0" err="1">
                <a:solidFill>
                  <a:prstClr val="black"/>
                </a:solidFill>
              </a:rPr>
              <a:t>education</a:t>
            </a:r>
            <a:r>
              <a:rPr lang="it-IT" sz="1000" b="1" dirty="0">
                <a:solidFill>
                  <a:prstClr val="black"/>
                </a:solidFill>
              </a:rPr>
              <a:t>   5</a:t>
            </a:r>
          </a:p>
        </p:txBody>
      </p:sp>
      <p:sp>
        <p:nvSpPr>
          <p:cNvPr id="26" name="CasellaDiTesto 25"/>
          <p:cNvSpPr txBox="1"/>
          <p:nvPr/>
        </p:nvSpPr>
        <p:spPr>
          <a:xfrm>
            <a:off x="1640700" y="4766692"/>
            <a:ext cx="832199" cy="400110"/>
          </a:xfrm>
          <a:prstGeom prst="rect">
            <a:avLst/>
          </a:prstGeom>
          <a:noFill/>
        </p:spPr>
        <p:txBody>
          <a:bodyPr wrap="square" rtlCol="0">
            <a:spAutoFit/>
          </a:bodyPr>
          <a:lstStyle/>
          <a:p>
            <a:pPr algn="ctr" defTabSz="457200" eaLnBrk="1" fontAlgn="auto" hangingPunct="1">
              <a:spcBef>
                <a:spcPts val="0"/>
              </a:spcBef>
              <a:spcAft>
                <a:spcPts val="0"/>
              </a:spcAft>
            </a:pPr>
            <a:r>
              <a:rPr lang="it-IT" sz="1000" b="1" dirty="0">
                <a:solidFill>
                  <a:prstClr val="black"/>
                </a:solidFill>
              </a:rPr>
              <a:t>Kindergarten3</a:t>
            </a:r>
          </a:p>
        </p:txBody>
      </p:sp>
      <p:sp>
        <p:nvSpPr>
          <p:cNvPr id="27" name="CasellaDiTesto 26"/>
          <p:cNvSpPr txBox="1"/>
          <p:nvPr/>
        </p:nvSpPr>
        <p:spPr>
          <a:xfrm>
            <a:off x="2472900" y="4770354"/>
            <a:ext cx="1031098" cy="400110"/>
          </a:xfrm>
          <a:prstGeom prst="rect">
            <a:avLst/>
          </a:prstGeom>
          <a:noFill/>
        </p:spPr>
        <p:txBody>
          <a:bodyPr wrap="square" rtlCol="0">
            <a:spAutoFit/>
          </a:bodyPr>
          <a:lstStyle/>
          <a:p>
            <a:pPr algn="ctr" defTabSz="457200" eaLnBrk="1" fontAlgn="auto" hangingPunct="1">
              <a:spcBef>
                <a:spcPts val="0"/>
              </a:spcBef>
              <a:spcAft>
                <a:spcPts val="0"/>
              </a:spcAft>
            </a:pPr>
            <a:r>
              <a:rPr lang="it-IT" sz="1000" b="1" dirty="0" err="1">
                <a:solidFill>
                  <a:prstClr val="black"/>
                </a:solidFill>
              </a:rPr>
              <a:t>Primary</a:t>
            </a:r>
            <a:r>
              <a:rPr lang="it-IT" sz="1000" b="1" dirty="0">
                <a:solidFill>
                  <a:prstClr val="black"/>
                </a:solidFill>
              </a:rPr>
              <a:t> </a:t>
            </a:r>
            <a:r>
              <a:rPr lang="it-IT" sz="1000" b="1" dirty="0" err="1">
                <a:solidFill>
                  <a:prstClr val="black"/>
                </a:solidFill>
              </a:rPr>
              <a:t>education</a:t>
            </a:r>
            <a:r>
              <a:rPr lang="it-IT" sz="1000" b="1" dirty="0">
                <a:solidFill>
                  <a:prstClr val="black"/>
                </a:solidFill>
              </a:rPr>
              <a:t>  5</a:t>
            </a:r>
          </a:p>
        </p:txBody>
      </p:sp>
      <p:sp>
        <p:nvSpPr>
          <p:cNvPr id="28" name="CasellaDiTesto 27"/>
          <p:cNvSpPr txBox="1"/>
          <p:nvPr/>
        </p:nvSpPr>
        <p:spPr>
          <a:xfrm>
            <a:off x="3543300" y="4740957"/>
            <a:ext cx="778650" cy="707886"/>
          </a:xfrm>
          <a:prstGeom prst="rect">
            <a:avLst/>
          </a:prstGeom>
          <a:noFill/>
        </p:spPr>
        <p:txBody>
          <a:bodyPr wrap="square" rtlCol="0">
            <a:spAutoFit/>
          </a:bodyPr>
          <a:lstStyle/>
          <a:p>
            <a:pPr algn="ctr" defTabSz="457200" eaLnBrk="1" fontAlgn="auto" hangingPunct="1">
              <a:spcBef>
                <a:spcPts val="0"/>
              </a:spcBef>
              <a:spcAft>
                <a:spcPts val="0"/>
              </a:spcAft>
            </a:pPr>
            <a:r>
              <a:rPr lang="en-US" sz="1000" b="1" dirty="0">
                <a:solidFill>
                  <a:prstClr val="black"/>
                </a:solidFill>
              </a:rPr>
              <a:t>1st grade secondary education  </a:t>
            </a:r>
          </a:p>
          <a:p>
            <a:pPr algn="ctr" defTabSz="457200" eaLnBrk="1" fontAlgn="auto" hangingPunct="1">
              <a:spcBef>
                <a:spcPts val="0"/>
              </a:spcBef>
              <a:spcAft>
                <a:spcPts val="0"/>
              </a:spcAft>
            </a:pPr>
            <a:r>
              <a:rPr lang="en-US" sz="1000" b="1" dirty="0">
                <a:solidFill>
                  <a:prstClr val="black"/>
                </a:solidFill>
              </a:rPr>
              <a:t>3</a:t>
            </a:r>
            <a:endParaRPr lang="it-IT" sz="1000" b="1" dirty="0">
              <a:solidFill>
                <a:prstClr val="black"/>
              </a:solidFill>
            </a:endParaRPr>
          </a:p>
        </p:txBody>
      </p:sp>
      <p:sp>
        <p:nvSpPr>
          <p:cNvPr id="29" name="CasellaDiTesto 28"/>
          <p:cNvSpPr txBox="1"/>
          <p:nvPr/>
        </p:nvSpPr>
        <p:spPr>
          <a:xfrm>
            <a:off x="4549878" y="2558723"/>
            <a:ext cx="1317522" cy="400110"/>
          </a:xfrm>
          <a:prstGeom prst="rect">
            <a:avLst/>
          </a:prstGeom>
          <a:noFill/>
        </p:spPr>
        <p:txBody>
          <a:bodyPr wrap="square" rtlCol="0">
            <a:spAutoFit/>
          </a:bodyPr>
          <a:lstStyle/>
          <a:p>
            <a:pPr algn="ctr" defTabSz="457200" eaLnBrk="1" fontAlgn="auto" hangingPunct="1">
              <a:spcBef>
                <a:spcPts val="0"/>
              </a:spcBef>
              <a:spcAft>
                <a:spcPts val="0"/>
              </a:spcAft>
            </a:pPr>
            <a:r>
              <a:rPr lang="en-US" sz="1000" b="1" dirty="0">
                <a:solidFill>
                  <a:prstClr val="black"/>
                </a:solidFill>
              </a:rPr>
              <a:t>Upper secondary education  2 / 3-5</a:t>
            </a:r>
            <a:endParaRPr lang="it-IT" sz="1000" b="1" dirty="0">
              <a:solidFill>
                <a:prstClr val="black"/>
              </a:solidFill>
            </a:endParaRPr>
          </a:p>
        </p:txBody>
      </p:sp>
      <p:cxnSp>
        <p:nvCxnSpPr>
          <p:cNvPr id="32" name="Connettore diritto 31"/>
          <p:cNvCxnSpPr/>
          <p:nvPr/>
        </p:nvCxnSpPr>
        <p:spPr>
          <a:xfrm>
            <a:off x="7012800" y="3001401"/>
            <a:ext cx="0" cy="4953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3" name="CasellaDiTesto 32"/>
          <p:cNvSpPr txBox="1"/>
          <p:nvPr/>
        </p:nvSpPr>
        <p:spPr>
          <a:xfrm>
            <a:off x="5867400" y="2570685"/>
            <a:ext cx="1145398" cy="553998"/>
          </a:xfrm>
          <a:prstGeom prst="rect">
            <a:avLst/>
          </a:prstGeom>
          <a:noFill/>
        </p:spPr>
        <p:txBody>
          <a:bodyPr wrap="square" rtlCol="0">
            <a:spAutoFit/>
          </a:bodyPr>
          <a:lstStyle/>
          <a:p>
            <a:pPr algn="ctr" defTabSz="457200" eaLnBrk="1" fontAlgn="auto" hangingPunct="1">
              <a:spcBef>
                <a:spcPts val="0"/>
              </a:spcBef>
              <a:spcAft>
                <a:spcPts val="0"/>
              </a:spcAft>
            </a:pPr>
            <a:r>
              <a:rPr lang="it-IT" sz="1000" b="1" dirty="0">
                <a:solidFill>
                  <a:prstClr val="black"/>
                </a:solidFill>
              </a:rPr>
              <a:t>Post </a:t>
            </a:r>
            <a:r>
              <a:rPr lang="it-IT" sz="1000" b="1" dirty="0" err="1">
                <a:solidFill>
                  <a:prstClr val="black"/>
                </a:solidFill>
              </a:rPr>
              <a:t>secondary</a:t>
            </a:r>
            <a:r>
              <a:rPr lang="it-IT" sz="1000" b="1" dirty="0">
                <a:solidFill>
                  <a:prstClr val="black"/>
                </a:solidFill>
              </a:rPr>
              <a:t> </a:t>
            </a:r>
            <a:r>
              <a:rPr lang="it-IT" sz="1000" b="1" dirty="0" err="1">
                <a:solidFill>
                  <a:prstClr val="black"/>
                </a:solidFill>
              </a:rPr>
              <a:t>education</a:t>
            </a:r>
            <a:endParaRPr lang="it-IT" sz="1000" b="1" dirty="0">
              <a:solidFill>
                <a:prstClr val="black"/>
              </a:solidFill>
            </a:endParaRPr>
          </a:p>
          <a:p>
            <a:pPr algn="ctr" defTabSz="457200" eaLnBrk="1" fontAlgn="auto" hangingPunct="1">
              <a:spcBef>
                <a:spcPts val="0"/>
              </a:spcBef>
              <a:spcAft>
                <a:spcPts val="0"/>
              </a:spcAft>
            </a:pPr>
            <a:r>
              <a:rPr lang="it-IT" sz="1000" b="1" dirty="0">
                <a:solidFill>
                  <a:prstClr val="black"/>
                </a:solidFill>
              </a:rPr>
              <a:t>2- 5</a:t>
            </a:r>
          </a:p>
        </p:txBody>
      </p:sp>
      <p:sp>
        <p:nvSpPr>
          <p:cNvPr id="34" name="CasellaDiTesto 33"/>
          <p:cNvSpPr txBox="1"/>
          <p:nvPr/>
        </p:nvSpPr>
        <p:spPr>
          <a:xfrm>
            <a:off x="7012798" y="2585988"/>
            <a:ext cx="1098642" cy="400110"/>
          </a:xfrm>
          <a:prstGeom prst="rect">
            <a:avLst/>
          </a:prstGeom>
          <a:noFill/>
        </p:spPr>
        <p:txBody>
          <a:bodyPr wrap="square" rtlCol="0">
            <a:spAutoFit/>
          </a:bodyPr>
          <a:lstStyle/>
          <a:p>
            <a:pPr algn="ctr" defTabSz="457200" eaLnBrk="1" fontAlgn="auto" hangingPunct="1">
              <a:spcBef>
                <a:spcPts val="0"/>
              </a:spcBef>
              <a:spcAft>
                <a:spcPts val="0"/>
              </a:spcAft>
            </a:pPr>
            <a:r>
              <a:rPr lang="it-IT" sz="1000" b="1" dirty="0">
                <a:solidFill>
                  <a:prstClr val="black"/>
                </a:solidFill>
              </a:rPr>
              <a:t>Post graduate training1-2 / 3-4</a:t>
            </a:r>
          </a:p>
        </p:txBody>
      </p:sp>
      <p:sp>
        <p:nvSpPr>
          <p:cNvPr id="35" name="CasellaDiTesto 34"/>
          <p:cNvSpPr txBox="1"/>
          <p:nvPr/>
        </p:nvSpPr>
        <p:spPr>
          <a:xfrm>
            <a:off x="4308901" y="4735985"/>
            <a:ext cx="1308448" cy="707886"/>
          </a:xfrm>
          <a:prstGeom prst="rect">
            <a:avLst/>
          </a:prstGeom>
          <a:noFill/>
        </p:spPr>
        <p:txBody>
          <a:bodyPr wrap="square" rtlCol="0">
            <a:spAutoFit/>
          </a:bodyPr>
          <a:lstStyle/>
          <a:p>
            <a:pPr algn="ctr" defTabSz="457200" eaLnBrk="1" fontAlgn="auto" hangingPunct="1">
              <a:spcBef>
                <a:spcPts val="0"/>
              </a:spcBef>
              <a:spcAft>
                <a:spcPts val="0"/>
              </a:spcAft>
            </a:pPr>
            <a:r>
              <a:rPr lang="it-IT" sz="1000" b="1" dirty="0">
                <a:solidFill>
                  <a:prstClr val="black"/>
                </a:solidFill>
              </a:rPr>
              <a:t>2nd </a:t>
            </a:r>
            <a:r>
              <a:rPr lang="it-IT" sz="1000" b="1" dirty="0" smtClean="0">
                <a:solidFill>
                  <a:prstClr val="black"/>
                </a:solidFill>
              </a:rPr>
              <a:t>grade</a:t>
            </a:r>
          </a:p>
          <a:p>
            <a:pPr algn="ctr" defTabSz="457200" eaLnBrk="1" fontAlgn="auto" hangingPunct="1">
              <a:spcBef>
                <a:spcPts val="0"/>
              </a:spcBef>
              <a:spcAft>
                <a:spcPts val="0"/>
              </a:spcAft>
            </a:pPr>
            <a:r>
              <a:rPr lang="it-IT" sz="1000" b="1" dirty="0" err="1" smtClean="0">
                <a:solidFill>
                  <a:prstClr val="black"/>
                </a:solidFill>
              </a:rPr>
              <a:t>secondary</a:t>
            </a:r>
            <a:r>
              <a:rPr lang="it-IT" sz="1000" b="1" dirty="0" smtClean="0">
                <a:solidFill>
                  <a:prstClr val="black"/>
                </a:solidFill>
              </a:rPr>
              <a:t> </a:t>
            </a:r>
          </a:p>
          <a:p>
            <a:pPr algn="ctr" defTabSz="457200" eaLnBrk="1" fontAlgn="auto" hangingPunct="1">
              <a:spcBef>
                <a:spcPts val="0"/>
              </a:spcBef>
              <a:spcAft>
                <a:spcPts val="0"/>
              </a:spcAft>
            </a:pPr>
            <a:r>
              <a:rPr lang="it-IT" sz="1000" b="1" dirty="0" err="1" smtClean="0">
                <a:solidFill>
                  <a:prstClr val="black"/>
                </a:solidFill>
              </a:rPr>
              <a:t>education</a:t>
            </a:r>
            <a:endParaRPr lang="it-IT" sz="1000" b="1" dirty="0">
              <a:solidFill>
                <a:prstClr val="black"/>
              </a:solidFill>
            </a:endParaRPr>
          </a:p>
          <a:p>
            <a:pPr algn="ctr" defTabSz="457200" eaLnBrk="1" fontAlgn="auto" hangingPunct="1">
              <a:spcBef>
                <a:spcPts val="0"/>
              </a:spcBef>
              <a:spcAft>
                <a:spcPts val="0"/>
              </a:spcAft>
            </a:pPr>
            <a:r>
              <a:rPr lang="it-IT" sz="1000" b="1" dirty="0">
                <a:solidFill>
                  <a:prstClr val="black"/>
                </a:solidFill>
              </a:rPr>
              <a:t>5</a:t>
            </a:r>
          </a:p>
        </p:txBody>
      </p:sp>
      <p:sp>
        <p:nvSpPr>
          <p:cNvPr id="37" name="CasellaDiTesto 36"/>
          <p:cNvSpPr txBox="1"/>
          <p:nvPr/>
        </p:nvSpPr>
        <p:spPr>
          <a:xfrm>
            <a:off x="5598886" y="4735260"/>
            <a:ext cx="1223414" cy="553998"/>
          </a:xfrm>
          <a:prstGeom prst="rect">
            <a:avLst/>
          </a:prstGeom>
          <a:noFill/>
        </p:spPr>
        <p:txBody>
          <a:bodyPr wrap="square" rtlCol="0">
            <a:spAutoFit/>
          </a:bodyPr>
          <a:lstStyle/>
          <a:p>
            <a:pPr algn="ctr" defTabSz="457200" eaLnBrk="1" fontAlgn="auto" hangingPunct="1">
              <a:spcBef>
                <a:spcPts val="0"/>
              </a:spcBef>
              <a:spcAft>
                <a:spcPts val="0"/>
              </a:spcAft>
            </a:pPr>
            <a:r>
              <a:rPr lang="it-IT" sz="1000" b="1" dirty="0">
                <a:solidFill>
                  <a:prstClr val="black"/>
                </a:solidFill>
              </a:rPr>
              <a:t>Post diploma </a:t>
            </a:r>
            <a:r>
              <a:rPr lang="it-IT" sz="1000" b="1" dirty="0" err="1">
                <a:solidFill>
                  <a:prstClr val="black"/>
                </a:solidFill>
              </a:rPr>
              <a:t>education</a:t>
            </a:r>
            <a:r>
              <a:rPr lang="it-IT" sz="1000" b="1" dirty="0">
                <a:solidFill>
                  <a:prstClr val="black"/>
                </a:solidFill>
              </a:rPr>
              <a:t>   </a:t>
            </a:r>
          </a:p>
          <a:p>
            <a:pPr algn="ctr" defTabSz="457200" eaLnBrk="1" fontAlgn="auto" hangingPunct="1">
              <a:spcBef>
                <a:spcPts val="0"/>
              </a:spcBef>
              <a:spcAft>
                <a:spcPts val="0"/>
              </a:spcAft>
            </a:pPr>
            <a:r>
              <a:rPr lang="it-IT" sz="1000" b="1" dirty="0">
                <a:solidFill>
                  <a:prstClr val="black"/>
                </a:solidFill>
              </a:rPr>
              <a:t>1-5</a:t>
            </a:r>
          </a:p>
        </p:txBody>
      </p:sp>
      <p:sp>
        <p:nvSpPr>
          <p:cNvPr id="38" name="CasellaDiTesto 37"/>
          <p:cNvSpPr txBox="1"/>
          <p:nvPr/>
        </p:nvSpPr>
        <p:spPr>
          <a:xfrm>
            <a:off x="6835347" y="4735260"/>
            <a:ext cx="990601" cy="400110"/>
          </a:xfrm>
          <a:prstGeom prst="rect">
            <a:avLst/>
          </a:prstGeom>
          <a:noFill/>
        </p:spPr>
        <p:txBody>
          <a:bodyPr wrap="square" rtlCol="0">
            <a:spAutoFit/>
          </a:bodyPr>
          <a:lstStyle/>
          <a:p>
            <a:pPr algn="ctr" defTabSz="457200" eaLnBrk="1" fontAlgn="auto" hangingPunct="1">
              <a:spcBef>
                <a:spcPts val="0"/>
              </a:spcBef>
              <a:spcAft>
                <a:spcPts val="0"/>
              </a:spcAft>
            </a:pPr>
            <a:r>
              <a:rPr lang="it-IT" sz="1000" b="1" dirty="0">
                <a:solidFill>
                  <a:prstClr val="black"/>
                </a:solidFill>
              </a:rPr>
              <a:t>Post graduate training1-2</a:t>
            </a:r>
          </a:p>
        </p:txBody>
      </p:sp>
      <p:cxnSp>
        <p:nvCxnSpPr>
          <p:cNvPr id="40" name="Connettore diritto 39"/>
          <p:cNvCxnSpPr/>
          <p:nvPr/>
        </p:nvCxnSpPr>
        <p:spPr>
          <a:xfrm flipH="1">
            <a:off x="5046320" y="3022551"/>
            <a:ext cx="10095" cy="473529"/>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Connettore diritto 41"/>
          <p:cNvCxnSpPr/>
          <p:nvPr/>
        </p:nvCxnSpPr>
        <p:spPr>
          <a:xfrm>
            <a:off x="4308900" y="5226228"/>
            <a:ext cx="0" cy="49530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43" name="CasellaDiTesto 42"/>
          <p:cNvSpPr txBox="1"/>
          <p:nvPr/>
        </p:nvSpPr>
        <p:spPr>
          <a:xfrm>
            <a:off x="4004100" y="5741118"/>
            <a:ext cx="609600" cy="400110"/>
          </a:xfrm>
          <a:prstGeom prst="rect">
            <a:avLst/>
          </a:prstGeom>
          <a:noFill/>
        </p:spPr>
        <p:txBody>
          <a:bodyPr wrap="square" rtlCol="0">
            <a:spAutoFit/>
          </a:bodyPr>
          <a:lstStyle/>
          <a:p>
            <a:pPr algn="ctr" defTabSz="457200" eaLnBrk="1" fontAlgn="auto" hangingPunct="1">
              <a:spcBef>
                <a:spcPts val="0"/>
              </a:spcBef>
              <a:spcAft>
                <a:spcPts val="0"/>
              </a:spcAft>
            </a:pPr>
            <a:r>
              <a:rPr lang="it-IT" sz="1000" b="1" dirty="0">
                <a:solidFill>
                  <a:prstClr val="black"/>
                </a:solidFill>
                <a:effectLst>
                  <a:outerShdw blurRad="38100" dist="38100" dir="2700000" algn="tl">
                    <a:srgbClr val="000000">
                      <a:alpha val="43137"/>
                    </a:srgbClr>
                  </a:outerShdw>
                </a:effectLst>
                <a:latin typeface="Calibri"/>
              </a:rPr>
              <a:t>STATUS EXAM</a:t>
            </a:r>
          </a:p>
        </p:txBody>
      </p:sp>
      <p:cxnSp>
        <p:nvCxnSpPr>
          <p:cNvPr id="44" name="Connettore diritto 43"/>
          <p:cNvCxnSpPr/>
          <p:nvPr/>
        </p:nvCxnSpPr>
        <p:spPr>
          <a:xfrm>
            <a:off x="5604300" y="5231482"/>
            <a:ext cx="0" cy="49530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Connettore diritto 35"/>
          <p:cNvCxnSpPr/>
          <p:nvPr/>
        </p:nvCxnSpPr>
        <p:spPr>
          <a:xfrm>
            <a:off x="5867400" y="3022551"/>
            <a:ext cx="0" cy="4953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8" name="object 5"/>
          <p:cNvSpPr txBox="1">
            <a:spLocks noGrp="1"/>
          </p:cNvSpPr>
          <p:nvPr>
            <p:ph type="title"/>
          </p:nvPr>
        </p:nvSpPr>
        <p:spPr>
          <a:xfrm>
            <a:off x="1" y="1329101"/>
            <a:ext cx="9144000" cy="560410"/>
          </a:xfrm>
          <a:prstGeom prst="rect">
            <a:avLst/>
          </a:prstGeom>
        </p:spPr>
        <p:txBody>
          <a:bodyPr vert="horz" wrap="square" lIns="0" tIns="6350" rIns="0" bIns="0" rtlCol="0">
            <a:spAutoFit/>
          </a:bodyPr>
          <a:lstStyle/>
          <a:p>
            <a:pPr marL="6350" algn="ctr">
              <a:spcBef>
                <a:spcPts val="50"/>
              </a:spcBef>
            </a:pPr>
            <a:r>
              <a:rPr lang="it-IT" sz="3600" b="1" spc="45" dirty="0">
                <a:latin typeface="DecimaWE Rg" panose="02000000000000000000" pitchFamily="2" charset="0"/>
                <a:cs typeface="Arial"/>
              </a:rPr>
              <a:t>School </a:t>
            </a:r>
            <a:r>
              <a:rPr lang="it-IT" sz="3600" b="1" spc="45" dirty="0" err="1">
                <a:latin typeface="DecimaWE Rg" panose="02000000000000000000" pitchFamily="2" charset="0"/>
                <a:cs typeface="Arial"/>
              </a:rPr>
              <a:t>systems</a:t>
            </a:r>
            <a:r>
              <a:rPr lang="it-IT" sz="3600" b="1" spc="45" dirty="0">
                <a:latin typeface="DecimaWE Rg" panose="02000000000000000000" pitchFamily="2" charset="0"/>
                <a:cs typeface="Arial"/>
              </a:rPr>
              <a:t> in </a:t>
            </a:r>
            <a:r>
              <a:rPr lang="it-IT" sz="3600" b="1" spc="45" dirty="0" err="1">
                <a:latin typeface="DecimaWE Rg" panose="02000000000000000000" pitchFamily="2" charset="0"/>
                <a:cs typeface="Arial"/>
              </a:rPr>
              <a:t>comparison</a:t>
            </a:r>
            <a:endParaRPr sz="3600" b="1" spc="45" dirty="0">
              <a:latin typeface="DecimaWE Rg" panose="02000000000000000000" pitchFamily="2" charset="0"/>
              <a:cs typeface="Arial"/>
            </a:endParaRPr>
          </a:p>
        </p:txBody>
      </p:sp>
      <p:pic>
        <p:nvPicPr>
          <p:cNvPr id="49" name="object 3"/>
          <p:cNvPicPr/>
          <p:nvPr/>
        </p:nvPicPr>
        <p:blipFill>
          <a:blip r:embed="rId4" cstate="print"/>
          <a:stretch>
            <a:fillRect/>
          </a:stretch>
        </p:blipFill>
        <p:spPr>
          <a:xfrm>
            <a:off x="107504" y="260648"/>
            <a:ext cx="2443908" cy="576064"/>
          </a:xfrm>
          <a:prstGeom prst="rect">
            <a:avLst/>
          </a:prstGeom>
        </p:spPr>
      </p:pic>
      <p:pic>
        <p:nvPicPr>
          <p:cNvPr id="50" name="Immagine 4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80478" y="116632"/>
            <a:ext cx="1584010" cy="720080"/>
          </a:xfrm>
          <a:prstGeom prst="rect">
            <a:avLst/>
          </a:prstGeom>
        </p:spPr>
      </p:pic>
      <p:sp>
        <p:nvSpPr>
          <p:cNvPr id="51" name="CasellaDiTesto 50"/>
          <p:cNvSpPr txBox="1"/>
          <p:nvPr/>
        </p:nvSpPr>
        <p:spPr>
          <a:xfrm>
            <a:off x="5316823" y="5741118"/>
            <a:ext cx="609600" cy="400110"/>
          </a:xfrm>
          <a:prstGeom prst="rect">
            <a:avLst/>
          </a:prstGeom>
          <a:noFill/>
        </p:spPr>
        <p:txBody>
          <a:bodyPr wrap="square" rtlCol="0">
            <a:spAutoFit/>
          </a:bodyPr>
          <a:lstStyle/>
          <a:p>
            <a:pPr algn="ctr" defTabSz="457200" eaLnBrk="1" fontAlgn="auto" hangingPunct="1">
              <a:spcBef>
                <a:spcPts val="0"/>
              </a:spcBef>
              <a:spcAft>
                <a:spcPts val="0"/>
              </a:spcAft>
            </a:pPr>
            <a:r>
              <a:rPr lang="it-IT" sz="1000" b="1" dirty="0">
                <a:solidFill>
                  <a:prstClr val="black"/>
                </a:solidFill>
                <a:effectLst>
                  <a:outerShdw blurRad="38100" dist="38100" dir="2700000" algn="tl">
                    <a:srgbClr val="000000">
                      <a:alpha val="43137"/>
                    </a:srgbClr>
                  </a:outerShdw>
                </a:effectLst>
                <a:latin typeface="Calibri"/>
              </a:rPr>
              <a:t>STATUS EXAM</a:t>
            </a:r>
          </a:p>
        </p:txBody>
      </p:sp>
      <p:sp>
        <p:nvSpPr>
          <p:cNvPr id="52" name="CasellaDiTesto 51"/>
          <p:cNvSpPr txBox="1"/>
          <p:nvPr/>
        </p:nvSpPr>
        <p:spPr>
          <a:xfrm>
            <a:off x="4245078" y="3584260"/>
            <a:ext cx="609600" cy="400110"/>
          </a:xfrm>
          <a:prstGeom prst="rect">
            <a:avLst/>
          </a:prstGeom>
          <a:noFill/>
        </p:spPr>
        <p:txBody>
          <a:bodyPr wrap="square" rtlCol="0">
            <a:spAutoFit/>
          </a:bodyPr>
          <a:lstStyle/>
          <a:p>
            <a:pPr algn="ctr" defTabSz="457200" eaLnBrk="1" fontAlgn="auto" hangingPunct="1">
              <a:spcBef>
                <a:spcPts val="0"/>
              </a:spcBef>
              <a:spcAft>
                <a:spcPts val="0"/>
              </a:spcAft>
            </a:pPr>
            <a:r>
              <a:rPr lang="it-IT" sz="1000" b="1" dirty="0">
                <a:solidFill>
                  <a:prstClr val="black"/>
                </a:solidFill>
                <a:effectLst>
                  <a:outerShdw blurRad="38100" dist="38100" dir="2700000" algn="tl">
                    <a:srgbClr val="000000">
                      <a:alpha val="43137"/>
                    </a:srgbClr>
                  </a:outerShdw>
                </a:effectLst>
                <a:latin typeface="Calibri"/>
              </a:rPr>
              <a:t>STATUS EXAM</a:t>
            </a:r>
          </a:p>
        </p:txBody>
      </p:sp>
      <p:sp>
        <p:nvSpPr>
          <p:cNvPr id="53" name="CasellaDiTesto 52"/>
          <p:cNvSpPr txBox="1"/>
          <p:nvPr/>
        </p:nvSpPr>
        <p:spPr>
          <a:xfrm>
            <a:off x="4854678" y="3584260"/>
            <a:ext cx="609600" cy="400110"/>
          </a:xfrm>
          <a:prstGeom prst="rect">
            <a:avLst/>
          </a:prstGeom>
          <a:noFill/>
        </p:spPr>
        <p:txBody>
          <a:bodyPr wrap="square" rtlCol="0">
            <a:spAutoFit/>
          </a:bodyPr>
          <a:lstStyle/>
          <a:p>
            <a:pPr algn="ctr" defTabSz="457200" eaLnBrk="1" fontAlgn="auto" hangingPunct="1">
              <a:spcBef>
                <a:spcPts val="0"/>
              </a:spcBef>
              <a:spcAft>
                <a:spcPts val="0"/>
              </a:spcAft>
            </a:pPr>
            <a:r>
              <a:rPr lang="it-IT" sz="1000" b="1" dirty="0">
                <a:solidFill>
                  <a:prstClr val="black"/>
                </a:solidFill>
                <a:effectLst>
                  <a:outerShdw blurRad="38100" dist="38100" dir="2700000" algn="tl">
                    <a:srgbClr val="000000">
                      <a:alpha val="43137"/>
                    </a:srgbClr>
                  </a:outerShdw>
                </a:effectLst>
                <a:latin typeface="Calibri"/>
              </a:rPr>
              <a:t>STATUS EXAM</a:t>
            </a:r>
          </a:p>
        </p:txBody>
      </p:sp>
    </p:spTree>
    <p:extLst>
      <p:ext uri="{BB962C8B-B14F-4D97-AF65-F5344CB8AC3E}">
        <p14:creationId xmlns:p14="http://schemas.microsoft.com/office/powerpoint/2010/main" val="19499965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ject 2"/>
          <p:cNvSpPr/>
          <p:nvPr/>
        </p:nvSpPr>
        <p:spPr>
          <a:xfrm>
            <a:off x="5679229" y="1124780"/>
            <a:ext cx="2184849" cy="1031343"/>
          </a:xfrm>
          <a:custGeom>
            <a:avLst/>
            <a:gdLst/>
            <a:ahLst/>
            <a:cxnLst/>
            <a:rect l="l" t="t" r="r" b="b"/>
            <a:pathLst>
              <a:path w="6449059" h="1543050">
                <a:moveTo>
                  <a:pt x="6083504" y="1543049"/>
                </a:moveTo>
                <a:lnTo>
                  <a:pt x="365403" y="1543049"/>
                </a:lnTo>
                <a:lnTo>
                  <a:pt x="335411" y="1540492"/>
                </a:lnTo>
                <a:lnTo>
                  <a:pt x="277537" y="1520635"/>
                </a:lnTo>
                <a:lnTo>
                  <a:pt x="223100" y="1482445"/>
                </a:lnTo>
                <a:lnTo>
                  <a:pt x="172848" y="1427518"/>
                </a:lnTo>
                <a:lnTo>
                  <a:pt x="149527" y="1394274"/>
                </a:lnTo>
                <a:lnTo>
                  <a:pt x="127533" y="1357444"/>
                </a:lnTo>
                <a:lnTo>
                  <a:pt x="106960" y="1317225"/>
                </a:lnTo>
                <a:lnTo>
                  <a:pt x="87902" y="1273817"/>
                </a:lnTo>
                <a:lnTo>
                  <a:pt x="70452" y="1227419"/>
                </a:lnTo>
                <a:lnTo>
                  <a:pt x="54705" y="1178230"/>
                </a:lnTo>
                <a:lnTo>
                  <a:pt x="40753" y="1126449"/>
                </a:lnTo>
                <a:lnTo>
                  <a:pt x="28691" y="1072276"/>
                </a:lnTo>
                <a:lnTo>
                  <a:pt x="18612" y="1015909"/>
                </a:lnTo>
                <a:lnTo>
                  <a:pt x="10609" y="957547"/>
                </a:lnTo>
                <a:lnTo>
                  <a:pt x="4777" y="897389"/>
                </a:lnTo>
                <a:lnTo>
                  <a:pt x="1210" y="835636"/>
                </a:lnTo>
                <a:lnTo>
                  <a:pt x="0" y="772485"/>
                </a:lnTo>
                <a:lnTo>
                  <a:pt x="1210" y="709080"/>
                </a:lnTo>
                <a:lnTo>
                  <a:pt x="4777" y="647096"/>
                </a:lnTo>
                <a:lnTo>
                  <a:pt x="10609" y="586730"/>
                </a:lnTo>
                <a:lnTo>
                  <a:pt x="18612" y="528181"/>
                </a:lnTo>
                <a:lnTo>
                  <a:pt x="28691" y="471646"/>
                </a:lnTo>
                <a:lnTo>
                  <a:pt x="40753" y="417324"/>
                </a:lnTo>
                <a:lnTo>
                  <a:pt x="54705" y="365412"/>
                </a:lnTo>
                <a:lnTo>
                  <a:pt x="70452" y="316109"/>
                </a:lnTo>
                <a:lnTo>
                  <a:pt x="87902" y="269612"/>
                </a:lnTo>
                <a:lnTo>
                  <a:pt x="106960" y="226120"/>
                </a:lnTo>
                <a:lnTo>
                  <a:pt x="127533" y="185830"/>
                </a:lnTo>
                <a:lnTo>
                  <a:pt x="149527" y="148940"/>
                </a:lnTo>
                <a:lnTo>
                  <a:pt x="172848" y="115649"/>
                </a:lnTo>
                <a:lnTo>
                  <a:pt x="197404" y="86155"/>
                </a:lnTo>
                <a:lnTo>
                  <a:pt x="249842" y="39347"/>
                </a:lnTo>
                <a:lnTo>
                  <a:pt x="306091" y="10100"/>
                </a:lnTo>
                <a:lnTo>
                  <a:pt x="365403" y="0"/>
                </a:lnTo>
                <a:lnTo>
                  <a:pt x="6083504" y="0"/>
                </a:lnTo>
                <a:lnTo>
                  <a:pt x="6142815" y="10100"/>
                </a:lnTo>
                <a:lnTo>
                  <a:pt x="6199065" y="39347"/>
                </a:lnTo>
                <a:lnTo>
                  <a:pt x="6251503" y="86155"/>
                </a:lnTo>
                <a:lnTo>
                  <a:pt x="6276058" y="115649"/>
                </a:lnTo>
                <a:lnTo>
                  <a:pt x="6299380" y="148940"/>
                </a:lnTo>
                <a:lnTo>
                  <a:pt x="6321374" y="185830"/>
                </a:lnTo>
                <a:lnTo>
                  <a:pt x="6341947" y="226120"/>
                </a:lnTo>
                <a:lnTo>
                  <a:pt x="6361005" y="269612"/>
                </a:lnTo>
                <a:lnTo>
                  <a:pt x="6378455" y="316109"/>
                </a:lnTo>
                <a:lnTo>
                  <a:pt x="6394202" y="365412"/>
                </a:lnTo>
                <a:lnTo>
                  <a:pt x="6408154" y="417324"/>
                </a:lnTo>
                <a:lnTo>
                  <a:pt x="6420216" y="471646"/>
                </a:lnTo>
                <a:lnTo>
                  <a:pt x="6430295" y="528181"/>
                </a:lnTo>
                <a:lnTo>
                  <a:pt x="6438297" y="586730"/>
                </a:lnTo>
                <a:lnTo>
                  <a:pt x="6444129" y="647096"/>
                </a:lnTo>
                <a:lnTo>
                  <a:pt x="6447697" y="709080"/>
                </a:lnTo>
                <a:lnTo>
                  <a:pt x="6448907" y="772485"/>
                </a:lnTo>
                <a:lnTo>
                  <a:pt x="6447578" y="835636"/>
                </a:lnTo>
                <a:lnTo>
                  <a:pt x="6443903" y="897389"/>
                </a:lnTo>
                <a:lnTo>
                  <a:pt x="6437977" y="957547"/>
                </a:lnTo>
                <a:lnTo>
                  <a:pt x="6429893" y="1015909"/>
                </a:lnTo>
                <a:lnTo>
                  <a:pt x="6419745" y="1072276"/>
                </a:lnTo>
                <a:lnTo>
                  <a:pt x="6407626" y="1126449"/>
                </a:lnTo>
                <a:lnTo>
                  <a:pt x="6393630" y="1178230"/>
                </a:lnTo>
                <a:lnTo>
                  <a:pt x="6377851" y="1227419"/>
                </a:lnTo>
                <a:lnTo>
                  <a:pt x="6360383" y="1273817"/>
                </a:lnTo>
                <a:lnTo>
                  <a:pt x="6341319" y="1317225"/>
                </a:lnTo>
                <a:lnTo>
                  <a:pt x="6320752" y="1357444"/>
                </a:lnTo>
                <a:lnTo>
                  <a:pt x="6298777" y="1394274"/>
                </a:lnTo>
                <a:lnTo>
                  <a:pt x="6275486" y="1427518"/>
                </a:lnTo>
                <a:lnTo>
                  <a:pt x="6250975" y="1456974"/>
                </a:lnTo>
                <a:lnTo>
                  <a:pt x="6198663" y="1503732"/>
                </a:lnTo>
                <a:lnTo>
                  <a:pt x="6142589" y="1532955"/>
                </a:lnTo>
                <a:lnTo>
                  <a:pt x="6083504" y="1543049"/>
                </a:lnTo>
                <a:close/>
              </a:path>
            </a:pathLst>
          </a:custGeom>
          <a:solidFill>
            <a:schemeClr val="bg1">
              <a:lumMod val="95000"/>
            </a:schemeClr>
          </a:solidFill>
        </p:spPr>
        <p:txBody>
          <a:bodyPr wrap="square" lIns="0" tIns="0" rIns="0" bIns="0" rtlCol="0"/>
          <a:lstStyle/>
          <a:p>
            <a:pPr defTabSz="457200" eaLnBrk="1" fontAlgn="auto" hangingPunct="1">
              <a:spcBef>
                <a:spcPts val="0"/>
              </a:spcBef>
              <a:spcAft>
                <a:spcPts val="0"/>
              </a:spcAft>
            </a:pPr>
            <a:endParaRPr sz="900">
              <a:solidFill>
                <a:prstClr val="black"/>
              </a:solidFill>
              <a:latin typeface="Calibri"/>
            </a:endParaRPr>
          </a:p>
        </p:txBody>
      </p:sp>
      <p:sp>
        <p:nvSpPr>
          <p:cNvPr id="4" name="object 2"/>
          <p:cNvSpPr/>
          <p:nvPr/>
        </p:nvSpPr>
        <p:spPr>
          <a:xfrm>
            <a:off x="1017813" y="1124780"/>
            <a:ext cx="2184849" cy="1031343"/>
          </a:xfrm>
          <a:custGeom>
            <a:avLst/>
            <a:gdLst/>
            <a:ahLst/>
            <a:cxnLst/>
            <a:rect l="l" t="t" r="r" b="b"/>
            <a:pathLst>
              <a:path w="6449059" h="1543050">
                <a:moveTo>
                  <a:pt x="6083504" y="1543049"/>
                </a:moveTo>
                <a:lnTo>
                  <a:pt x="365403" y="1543049"/>
                </a:lnTo>
                <a:lnTo>
                  <a:pt x="335411" y="1540492"/>
                </a:lnTo>
                <a:lnTo>
                  <a:pt x="277537" y="1520635"/>
                </a:lnTo>
                <a:lnTo>
                  <a:pt x="223100" y="1482445"/>
                </a:lnTo>
                <a:lnTo>
                  <a:pt x="172848" y="1427518"/>
                </a:lnTo>
                <a:lnTo>
                  <a:pt x="149527" y="1394274"/>
                </a:lnTo>
                <a:lnTo>
                  <a:pt x="127533" y="1357444"/>
                </a:lnTo>
                <a:lnTo>
                  <a:pt x="106960" y="1317225"/>
                </a:lnTo>
                <a:lnTo>
                  <a:pt x="87902" y="1273817"/>
                </a:lnTo>
                <a:lnTo>
                  <a:pt x="70452" y="1227419"/>
                </a:lnTo>
                <a:lnTo>
                  <a:pt x="54705" y="1178230"/>
                </a:lnTo>
                <a:lnTo>
                  <a:pt x="40753" y="1126449"/>
                </a:lnTo>
                <a:lnTo>
                  <a:pt x="28691" y="1072276"/>
                </a:lnTo>
                <a:lnTo>
                  <a:pt x="18612" y="1015909"/>
                </a:lnTo>
                <a:lnTo>
                  <a:pt x="10609" y="957547"/>
                </a:lnTo>
                <a:lnTo>
                  <a:pt x="4777" y="897389"/>
                </a:lnTo>
                <a:lnTo>
                  <a:pt x="1210" y="835636"/>
                </a:lnTo>
                <a:lnTo>
                  <a:pt x="0" y="772485"/>
                </a:lnTo>
                <a:lnTo>
                  <a:pt x="1210" y="709080"/>
                </a:lnTo>
                <a:lnTo>
                  <a:pt x="4777" y="647096"/>
                </a:lnTo>
                <a:lnTo>
                  <a:pt x="10609" y="586730"/>
                </a:lnTo>
                <a:lnTo>
                  <a:pt x="18612" y="528181"/>
                </a:lnTo>
                <a:lnTo>
                  <a:pt x="28691" y="471646"/>
                </a:lnTo>
                <a:lnTo>
                  <a:pt x="40753" y="417324"/>
                </a:lnTo>
                <a:lnTo>
                  <a:pt x="54705" y="365412"/>
                </a:lnTo>
                <a:lnTo>
                  <a:pt x="70452" y="316109"/>
                </a:lnTo>
                <a:lnTo>
                  <a:pt x="87902" y="269612"/>
                </a:lnTo>
                <a:lnTo>
                  <a:pt x="106960" y="226120"/>
                </a:lnTo>
                <a:lnTo>
                  <a:pt x="127533" y="185830"/>
                </a:lnTo>
                <a:lnTo>
                  <a:pt x="149527" y="148940"/>
                </a:lnTo>
                <a:lnTo>
                  <a:pt x="172848" y="115649"/>
                </a:lnTo>
                <a:lnTo>
                  <a:pt x="197404" y="86155"/>
                </a:lnTo>
                <a:lnTo>
                  <a:pt x="249842" y="39347"/>
                </a:lnTo>
                <a:lnTo>
                  <a:pt x="306091" y="10100"/>
                </a:lnTo>
                <a:lnTo>
                  <a:pt x="365403" y="0"/>
                </a:lnTo>
                <a:lnTo>
                  <a:pt x="6083504" y="0"/>
                </a:lnTo>
                <a:lnTo>
                  <a:pt x="6142815" y="10100"/>
                </a:lnTo>
                <a:lnTo>
                  <a:pt x="6199065" y="39347"/>
                </a:lnTo>
                <a:lnTo>
                  <a:pt x="6251503" y="86155"/>
                </a:lnTo>
                <a:lnTo>
                  <a:pt x="6276058" y="115649"/>
                </a:lnTo>
                <a:lnTo>
                  <a:pt x="6299380" y="148940"/>
                </a:lnTo>
                <a:lnTo>
                  <a:pt x="6321374" y="185830"/>
                </a:lnTo>
                <a:lnTo>
                  <a:pt x="6341947" y="226120"/>
                </a:lnTo>
                <a:lnTo>
                  <a:pt x="6361005" y="269612"/>
                </a:lnTo>
                <a:lnTo>
                  <a:pt x="6378455" y="316109"/>
                </a:lnTo>
                <a:lnTo>
                  <a:pt x="6394202" y="365412"/>
                </a:lnTo>
                <a:lnTo>
                  <a:pt x="6408154" y="417324"/>
                </a:lnTo>
                <a:lnTo>
                  <a:pt x="6420216" y="471646"/>
                </a:lnTo>
                <a:lnTo>
                  <a:pt x="6430295" y="528181"/>
                </a:lnTo>
                <a:lnTo>
                  <a:pt x="6438297" y="586730"/>
                </a:lnTo>
                <a:lnTo>
                  <a:pt x="6444129" y="647096"/>
                </a:lnTo>
                <a:lnTo>
                  <a:pt x="6447697" y="709080"/>
                </a:lnTo>
                <a:lnTo>
                  <a:pt x="6448907" y="772485"/>
                </a:lnTo>
                <a:lnTo>
                  <a:pt x="6447578" y="835636"/>
                </a:lnTo>
                <a:lnTo>
                  <a:pt x="6443903" y="897389"/>
                </a:lnTo>
                <a:lnTo>
                  <a:pt x="6437977" y="957547"/>
                </a:lnTo>
                <a:lnTo>
                  <a:pt x="6429893" y="1015909"/>
                </a:lnTo>
                <a:lnTo>
                  <a:pt x="6419745" y="1072276"/>
                </a:lnTo>
                <a:lnTo>
                  <a:pt x="6407626" y="1126449"/>
                </a:lnTo>
                <a:lnTo>
                  <a:pt x="6393630" y="1178230"/>
                </a:lnTo>
                <a:lnTo>
                  <a:pt x="6377851" y="1227419"/>
                </a:lnTo>
                <a:lnTo>
                  <a:pt x="6360383" y="1273817"/>
                </a:lnTo>
                <a:lnTo>
                  <a:pt x="6341319" y="1317225"/>
                </a:lnTo>
                <a:lnTo>
                  <a:pt x="6320752" y="1357444"/>
                </a:lnTo>
                <a:lnTo>
                  <a:pt x="6298777" y="1394274"/>
                </a:lnTo>
                <a:lnTo>
                  <a:pt x="6275486" y="1427518"/>
                </a:lnTo>
                <a:lnTo>
                  <a:pt x="6250975" y="1456974"/>
                </a:lnTo>
                <a:lnTo>
                  <a:pt x="6198663" y="1503732"/>
                </a:lnTo>
                <a:lnTo>
                  <a:pt x="6142589" y="1532955"/>
                </a:lnTo>
                <a:lnTo>
                  <a:pt x="6083504" y="1543049"/>
                </a:lnTo>
                <a:close/>
              </a:path>
            </a:pathLst>
          </a:custGeom>
          <a:solidFill>
            <a:schemeClr val="bg1">
              <a:lumMod val="95000"/>
            </a:schemeClr>
          </a:solidFill>
        </p:spPr>
        <p:txBody>
          <a:bodyPr wrap="square" lIns="0" tIns="0" rIns="0" bIns="0" rtlCol="0"/>
          <a:lstStyle/>
          <a:p>
            <a:pPr defTabSz="457200" eaLnBrk="1" fontAlgn="auto" hangingPunct="1">
              <a:spcBef>
                <a:spcPts val="0"/>
              </a:spcBef>
              <a:spcAft>
                <a:spcPts val="0"/>
              </a:spcAft>
            </a:pPr>
            <a:endParaRPr sz="900">
              <a:solidFill>
                <a:prstClr val="black"/>
              </a:solidFill>
              <a:latin typeface="Calibri"/>
            </a:endParaRPr>
          </a:p>
        </p:txBody>
      </p:sp>
      <p:sp>
        <p:nvSpPr>
          <p:cNvPr id="5" name="object 3"/>
          <p:cNvSpPr txBox="1">
            <a:spLocks noGrp="1"/>
          </p:cNvSpPr>
          <p:nvPr>
            <p:ph type="title"/>
          </p:nvPr>
        </p:nvSpPr>
        <p:spPr>
          <a:xfrm>
            <a:off x="1043800" y="1203114"/>
            <a:ext cx="2158861" cy="929742"/>
          </a:xfrm>
          <a:prstGeom prst="rect">
            <a:avLst/>
          </a:prstGeom>
        </p:spPr>
        <p:txBody>
          <a:bodyPr vert="horz" wrap="square" lIns="0" tIns="6350" rIns="0" bIns="0" rtlCol="0">
            <a:spAutoFit/>
          </a:bodyPr>
          <a:lstStyle/>
          <a:p>
            <a:pPr marL="6350" marR="2540" indent="110808" algn="ctr">
              <a:spcBef>
                <a:spcPts val="50"/>
              </a:spcBef>
            </a:pPr>
            <a:r>
              <a:rPr lang="it-IT" sz="2000" b="1" spc="45" dirty="0" err="1">
                <a:latin typeface="Arial"/>
                <a:cs typeface="Arial"/>
              </a:rPr>
              <a:t>Ukrainian</a:t>
            </a:r>
            <a:r>
              <a:rPr lang="it-IT" sz="2000" b="1" spc="45" dirty="0">
                <a:latin typeface="Arial"/>
                <a:cs typeface="Arial"/>
              </a:rPr>
              <a:t> professional training</a:t>
            </a:r>
            <a:endParaRPr lang="it-IT" sz="2000" dirty="0">
              <a:latin typeface="Arial"/>
              <a:cs typeface="Arial"/>
            </a:endParaRPr>
          </a:p>
        </p:txBody>
      </p:sp>
      <p:sp>
        <p:nvSpPr>
          <p:cNvPr id="8" name="object 8"/>
          <p:cNvSpPr txBox="1"/>
          <p:nvPr/>
        </p:nvSpPr>
        <p:spPr>
          <a:xfrm>
            <a:off x="5679228" y="1308477"/>
            <a:ext cx="2181585" cy="621965"/>
          </a:xfrm>
          <a:prstGeom prst="rect">
            <a:avLst/>
          </a:prstGeom>
        </p:spPr>
        <p:txBody>
          <a:bodyPr vert="horz" wrap="square" lIns="0" tIns="6350" rIns="0" bIns="0" rtlCol="0">
            <a:spAutoFit/>
          </a:bodyPr>
          <a:lstStyle/>
          <a:p>
            <a:pPr marL="6350" marR="2540" indent="110808" algn="ctr" defTabSz="457200" eaLnBrk="1" fontAlgn="auto" hangingPunct="1">
              <a:spcBef>
                <a:spcPts val="50"/>
              </a:spcBef>
              <a:spcAft>
                <a:spcPts val="0"/>
              </a:spcAft>
            </a:pPr>
            <a:r>
              <a:rPr lang="it-IT" sz="2000" b="1" spc="45" dirty="0">
                <a:solidFill>
                  <a:prstClr val="black"/>
                </a:solidFill>
                <a:latin typeface="Arial"/>
                <a:cs typeface="Arial"/>
              </a:rPr>
              <a:t>Professional training </a:t>
            </a:r>
            <a:r>
              <a:rPr lang="it-IT" sz="2000" b="1" spc="45" dirty="0" err="1">
                <a:solidFill>
                  <a:prstClr val="black"/>
                </a:solidFill>
                <a:latin typeface="Arial"/>
                <a:cs typeface="Arial"/>
              </a:rPr>
              <a:t>Italy</a:t>
            </a:r>
            <a:endParaRPr sz="2000" dirty="0">
              <a:solidFill>
                <a:prstClr val="black"/>
              </a:solidFill>
              <a:latin typeface="Arial"/>
              <a:cs typeface="Arial"/>
            </a:endParaRPr>
          </a:p>
        </p:txBody>
      </p:sp>
      <p:sp>
        <p:nvSpPr>
          <p:cNvPr id="9" name="object 9"/>
          <p:cNvSpPr txBox="1">
            <a:spLocks/>
          </p:cNvSpPr>
          <p:nvPr/>
        </p:nvSpPr>
        <p:spPr>
          <a:xfrm>
            <a:off x="4953000" y="3242790"/>
            <a:ext cx="3962400" cy="1264449"/>
          </a:xfrm>
          <a:prstGeom prst="rect">
            <a:avLst/>
          </a:prstGeom>
        </p:spPr>
        <p:txBody>
          <a:bodyPr vert="horz" wrap="square" lIns="0" tIns="33020" rIns="0" bIns="0" rtlCol="0">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R="44768" algn="ctr" defTabSz="457200" eaLnBrk="1" fontAlgn="auto" hangingPunct="1">
              <a:spcBef>
                <a:spcPts val="0"/>
              </a:spcBef>
              <a:spcAft>
                <a:spcPts val="0"/>
              </a:spcAft>
            </a:pPr>
            <a:r>
              <a:rPr lang="en-US" sz="1600" kern="0" dirty="0" smtClean="0">
                <a:solidFill>
                  <a:sysClr val="windowText" lastClr="000000"/>
                </a:solidFill>
                <a:latin typeface="DecimaWE Rg" panose="02000000000000000000" pitchFamily="2" charset="0"/>
                <a:cs typeface="Arial" panose="020B0604020202020204" pitchFamily="34" charset="0"/>
              </a:rPr>
              <a:t>Duration</a:t>
            </a:r>
            <a:r>
              <a:rPr lang="en-US" sz="1600" kern="0" dirty="0">
                <a:solidFill>
                  <a:sysClr val="windowText" lastClr="000000"/>
                </a:solidFill>
                <a:latin typeface="DecimaWE Rg" panose="02000000000000000000" pitchFamily="2" charset="0"/>
                <a:cs typeface="Arial" panose="020B0604020202020204" pitchFamily="34" charset="0"/>
              </a:rPr>
              <a:t>: 3 years</a:t>
            </a:r>
          </a:p>
          <a:p>
            <a:pPr marR="44768" algn="ctr" defTabSz="457200" eaLnBrk="1" fontAlgn="auto" hangingPunct="1">
              <a:spcBef>
                <a:spcPts val="0"/>
              </a:spcBef>
              <a:spcAft>
                <a:spcPts val="0"/>
              </a:spcAft>
            </a:pPr>
            <a:endParaRPr lang="en-US" sz="1600" b="1" kern="0" dirty="0" smtClean="0">
              <a:solidFill>
                <a:sysClr val="windowText" lastClr="000000"/>
              </a:solidFill>
              <a:latin typeface="DecimaWE Rg" panose="02000000000000000000" pitchFamily="2" charset="0"/>
              <a:cs typeface="Arial" panose="020B0604020202020204" pitchFamily="34" charset="0"/>
            </a:endParaRPr>
          </a:p>
          <a:p>
            <a:pPr marR="44768" algn="ctr" defTabSz="457200" eaLnBrk="1" fontAlgn="auto" hangingPunct="1">
              <a:spcBef>
                <a:spcPts val="0"/>
              </a:spcBef>
              <a:spcAft>
                <a:spcPts val="0"/>
              </a:spcAft>
            </a:pPr>
            <a:r>
              <a:rPr lang="en-US" sz="1600" b="1" kern="0" dirty="0" smtClean="0">
                <a:solidFill>
                  <a:sysClr val="windowText" lastClr="000000"/>
                </a:solidFill>
                <a:latin typeface="DecimaWE Rg" panose="02000000000000000000" pitchFamily="2" charset="0"/>
                <a:cs typeface="Arial" panose="020B0604020202020204" pitchFamily="34" charset="0"/>
              </a:rPr>
              <a:t>EQF</a:t>
            </a:r>
            <a:r>
              <a:rPr lang="en-US" sz="1600" kern="0" dirty="0" smtClean="0">
                <a:solidFill>
                  <a:sysClr val="windowText" lastClr="000000"/>
                </a:solidFill>
                <a:latin typeface="DecimaWE Rg" panose="02000000000000000000" pitchFamily="2" charset="0"/>
                <a:cs typeface="Arial" panose="020B0604020202020204" pitchFamily="34" charset="0"/>
              </a:rPr>
              <a:t> </a:t>
            </a:r>
            <a:r>
              <a:rPr lang="en-US" sz="1600" kern="0" dirty="0">
                <a:solidFill>
                  <a:sysClr val="windowText" lastClr="000000"/>
                </a:solidFill>
                <a:latin typeface="DecimaWE Rg" panose="02000000000000000000" pitchFamily="2" charset="0"/>
                <a:cs typeface="Arial" panose="020B0604020202020204" pitchFamily="34" charset="0"/>
              </a:rPr>
              <a:t>(European Qualifications Framework) </a:t>
            </a:r>
            <a:endParaRPr lang="en-US" sz="1600" kern="0" dirty="0" smtClean="0">
              <a:solidFill>
                <a:sysClr val="windowText" lastClr="000000"/>
              </a:solidFill>
              <a:latin typeface="DecimaWE Rg" panose="02000000000000000000" pitchFamily="2" charset="0"/>
              <a:cs typeface="Arial" panose="020B0604020202020204" pitchFamily="34" charset="0"/>
            </a:endParaRPr>
          </a:p>
          <a:p>
            <a:pPr marR="44768" algn="ctr" defTabSz="457200" eaLnBrk="1" fontAlgn="auto" hangingPunct="1">
              <a:spcBef>
                <a:spcPts val="0"/>
              </a:spcBef>
              <a:spcAft>
                <a:spcPts val="0"/>
              </a:spcAft>
            </a:pPr>
            <a:r>
              <a:rPr lang="en-US" sz="1600" b="1" kern="0" dirty="0" smtClean="0">
                <a:solidFill>
                  <a:sysClr val="windowText" lastClr="000000"/>
                </a:solidFill>
                <a:latin typeface="DecimaWE Rg" panose="02000000000000000000" pitchFamily="2" charset="0"/>
                <a:cs typeface="Arial" panose="020B0604020202020204" pitchFamily="34" charset="0"/>
              </a:rPr>
              <a:t>level </a:t>
            </a:r>
            <a:r>
              <a:rPr lang="en-US" sz="1600" b="1" kern="0" dirty="0">
                <a:solidFill>
                  <a:sysClr val="windowText" lastClr="000000"/>
                </a:solidFill>
                <a:latin typeface="DecimaWE Rg" panose="02000000000000000000" pitchFamily="2" charset="0"/>
                <a:cs typeface="Arial" panose="020B0604020202020204" pitchFamily="34" charset="0"/>
              </a:rPr>
              <a:t>3 </a:t>
            </a:r>
          </a:p>
          <a:p>
            <a:pPr marR="44768" algn="ctr" defTabSz="457200" eaLnBrk="1" fontAlgn="auto" hangingPunct="1">
              <a:spcBef>
                <a:spcPts val="0"/>
              </a:spcBef>
              <a:spcAft>
                <a:spcPts val="0"/>
              </a:spcAft>
            </a:pPr>
            <a:r>
              <a:rPr lang="en-US" sz="1600" kern="0" dirty="0">
                <a:solidFill>
                  <a:sysClr val="windowText" lastClr="000000"/>
                </a:solidFill>
                <a:latin typeface="DecimaWE Rg" panose="02000000000000000000" pitchFamily="2" charset="0"/>
                <a:cs typeface="Arial" panose="020B0604020202020204" pitchFamily="34" charset="0"/>
              </a:rPr>
              <a:t>professional operator qualification</a:t>
            </a:r>
            <a:endParaRPr lang="it-IT" sz="1600" kern="0" dirty="0">
              <a:solidFill>
                <a:sysClr val="windowText" lastClr="000000"/>
              </a:solidFill>
              <a:latin typeface="DecimaWE Rg" panose="02000000000000000000" pitchFamily="2" charset="0"/>
              <a:cs typeface="Arial" panose="020B0604020202020204" pitchFamily="34" charset="0"/>
            </a:endParaRPr>
          </a:p>
        </p:txBody>
      </p:sp>
      <p:pic>
        <p:nvPicPr>
          <p:cNvPr id="13" name="object 16"/>
          <p:cNvPicPr/>
          <p:nvPr/>
        </p:nvPicPr>
        <p:blipFill>
          <a:blip r:embed="rId2" cstate="print"/>
          <a:stretch>
            <a:fillRect/>
          </a:stretch>
        </p:blipFill>
        <p:spPr>
          <a:xfrm>
            <a:off x="1187399" y="2086810"/>
            <a:ext cx="1871662" cy="1300162"/>
          </a:xfrm>
          <a:prstGeom prst="rect">
            <a:avLst/>
          </a:prstGeom>
        </p:spPr>
      </p:pic>
      <p:pic>
        <p:nvPicPr>
          <p:cNvPr id="14" name="object 17"/>
          <p:cNvPicPr/>
          <p:nvPr/>
        </p:nvPicPr>
        <p:blipFill>
          <a:blip r:embed="rId3" cstate="print"/>
          <a:stretch>
            <a:fillRect/>
          </a:stretch>
        </p:blipFill>
        <p:spPr>
          <a:xfrm>
            <a:off x="5808176" y="2193990"/>
            <a:ext cx="2052637" cy="1054684"/>
          </a:xfrm>
          <a:prstGeom prst="rect">
            <a:avLst/>
          </a:prstGeom>
        </p:spPr>
      </p:pic>
      <p:sp>
        <p:nvSpPr>
          <p:cNvPr id="15" name="Rettangolo 14"/>
          <p:cNvSpPr/>
          <p:nvPr/>
        </p:nvSpPr>
        <p:spPr>
          <a:xfrm>
            <a:off x="349149" y="3271654"/>
            <a:ext cx="3522175" cy="623248"/>
          </a:xfrm>
          <a:prstGeom prst="rect">
            <a:avLst/>
          </a:prstGeom>
        </p:spPr>
        <p:txBody>
          <a:bodyPr wrap="square">
            <a:spAutoFit/>
          </a:bodyPr>
          <a:lstStyle/>
          <a:p>
            <a:pPr marR="49530" algn="ctr" defTabSz="457200" eaLnBrk="1" fontAlgn="auto" hangingPunct="1">
              <a:spcBef>
                <a:spcPts val="260"/>
              </a:spcBef>
              <a:spcAft>
                <a:spcPts val="0"/>
              </a:spcAft>
            </a:pPr>
            <a:r>
              <a:rPr lang="en-US" sz="1600" kern="0" dirty="0">
                <a:solidFill>
                  <a:prstClr val="black"/>
                </a:solidFill>
                <a:cs typeface="Arial" panose="020B0604020202020204" pitchFamily="34" charset="0"/>
              </a:rPr>
              <a:t>Duration: 2-5 years</a:t>
            </a:r>
          </a:p>
          <a:p>
            <a:pPr marR="49530" algn="ctr" defTabSz="457200" eaLnBrk="1" fontAlgn="auto" hangingPunct="1">
              <a:spcBef>
                <a:spcPts val="260"/>
              </a:spcBef>
              <a:spcAft>
                <a:spcPts val="0"/>
              </a:spcAft>
            </a:pPr>
            <a:r>
              <a:rPr lang="en-US" sz="1600" kern="0" dirty="0">
                <a:solidFill>
                  <a:prstClr val="black"/>
                </a:solidFill>
                <a:cs typeface="Arial" panose="020B0604020202020204" pitchFamily="34" charset="0"/>
              </a:rPr>
              <a:t>Junior Qualified Worker</a:t>
            </a:r>
            <a:endParaRPr lang="it-IT" sz="1600" kern="0" dirty="0">
              <a:solidFill>
                <a:srgbClr val="1B1B1B"/>
              </a:solidFill>
              <a:cs typeface="Arial" panose="020B0604020202020204" pitchFamily="34" charset="0"/>
            </a:endParaRPr>
          </a:p>
        </p:txBody>
      </p:sp>
      <p:sp>
        <p:nvSpPr>
          <p:cNvPr id="19" name="object 9"/>
          <p:cNvSpPr txBox="1">
            <a:spLocks/>
          </p:cNvSpPr>
          <p:nvPr/>
        </p:nvSpPr>
        <p:spPr>
          <a:xfrm>
            <a:off x="4846157" y="4569124"/>
            <a:ext cx="4176086" cy="1018227"/>
          </a:xfrm>
          <a:prstGeom prst="rect">
            <a:avLst/>
          </a:prstGeom>
        </p:spPr>
        <p:txBody>
          <a:bodyPr vert="horz" wrap="square" lIns="0" tIns="33020" rIns="0" bIns="0" rtlCol="0">
            <a:spAutoFit/>
          </a:bodyPr>
          <a:lstStyle>
            <a:lvl1pPr marL="0">
              <a:defRPr sz="2400" b="0" i="0">
                <a:solidFill>
                  <a:srgbClr val="1B1B1B"/>
                </a:solidFill>
                <a:latin typeface="Trebuchet MS"/>
                <a:ea typeface="+mn-ea"/>
                <a:cs typeface="Trebuchet M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R="16828" algn="ctr" defTabSz="457200" eaLnBrk="1" fontAlgn="auto" hangingPunct="1">
              <a:spcBef>
                <a:spcPts val="0"/>
              </a:spcBef>
              <a:spcAft>
                <a:spcPts val="0"/>
              </a:spcAft>
            </a:pPr>
            <a:r>
              <a:rPr lang="it-IT" sz="1600" kern="0" dirty="0" err="1" smtClean="0">
                <a:latin typeface="DecimaWE Rg" panose="02000000000000000000" pitchFamily="2" charset="0"/>
                <a:cs typeface="Arial" panose="020B0604020202020204" pitchFamily="34" charset="0"/>
              </a:rPr>
              <a:t>Possible</a:t>
            </a:r>
            <a:r>
              <a:rPr lang="it-IT" sz="1600" kern="0" dirty="0" smtClean="0">
                <a:latin typeface="DecimaWE Rg" panose="02000000000000000000" pitchFamily="2" charset="0"/>
                <a:cs typeface="Arial" panose="020B0604020202020204" pitchFamily="34" charset="0"/>
              </a:rPr>
              <a:t> 4° </a:t>
            </a:r>
            <a:r>
              <a:rPr lang="it-IT" sz="1600" kern="0" dirty="0" err="1" smtClean="0">
                <a:latin typeface="DecimaWE Rg" panose="02000000000000000000" pitchFamily="2" charset="0"/>
                <a:cs typeface="Arial" panose="020B0604020202020204" pitchFamily="34" charset="0"/>
              </a:rPr>
              <a:t>year</a:t>
            </a:r>
            <a:endParaRPr lang="it-IT" sz="1600" kern="0" dirty="0">
              <a:latin typeface="DecimaWE Rg" panose="02000000000000000000" pitchFamily="2" charset="0"/>
              <a:cs typeface="Arial" panose="020B0604020202020204" pitchFamily="34" charset="0"/>
            </a:endParaRPr>
          </a:p>
          <a:p>
            <a:pPr marR="16828" algn="ctr" defTabSz="457200" eaLnBrk="1" fontAlgn="auto" hangingPunct="1">
              <a:spcBef>
                <a:spcPts val="0"/>
              </a:spcBef>
              <a:spcAft>
                <a:spcPts val="0"/>
              </a:spcAft>
            </a:pPr>
            <a:r>
              <a:rPr lang="it-IT" sz="1600" b="1" kern="0" dirty="0">
                <a:latin typeface="DecimaWE Rg" panose="02000000000000000000" pitchFamily="2" charset="0"/>
                <a:cs typeface="Arial" panose="020B0604020202020204" pitchFamily="34" charset="0"/>
              </a:rPr>
              <a:t>EQF</a:t>
            </a:r>
            <a:r>
              <a:rPr lang="it-IT" sz="1600" kern="0" dirty="0">
                <a:latin typeface="DecimaWE Rg" panose="02000000000000000000" pitchFamily="2" charset="0"/>
                <a:cs typeface="Arial" panose="020B0604020202020204" pitchFamily="34" charset="0"/>
              </a:rPr>
              <a:t> (European Qualifications Framework) </a:t>
            </a:r>
            <a:endParaRPr lang="it-IT" sz="1600" kern="0" dirty="0" smtClean="0">
              <a:latin typeface="DecimaWE Rg" panose="02000000000000000000" pitchFamily="2" charset="0"/>
              <a:cs typeface="Arial" panose="020B0604020202020204" pitchFamily="34" charset="0"/>
            </a:endParaRPr>
          </a:p>
          <a:p>
            <a:pPr marR="16828" algn="ctr" defTabSz="457200" eaLnBrk="1" fontAlgn="auto" hangingPunct="1">
              <a:spcBef>
                <a:spcPts val="0"/>
              </a:spcBef>
              <a:spcAft>
                <a:spcPts val="0"/>
              </a:spcAft>
            </a:pPr>
            <a:r>
              <a:rPr lang="it-IT" sz="1600" b="1" kern="0" dirty="0" err="1" smtClean="0">
                <a:latin typeface="DecimaWE Rg" panose="02000000000000000000" pitchFamily="2" charset="0"/>
                <a:cs typeface="Arial" panose="020B0604020202020204" pitchFamily="34" charset="0"/>
              </a:rPr>
              <a:t>level</a:t>
            </a:r>
            <a:r>
              <a:rPr lang="it-IT" sz="1600" b="1" kern="0" dirty="0" smtClean="0">
                <a:latin typeface="DecimaWE Rg" panose="02000000000000000000" pitchFamily="2" charset="0"/>
                <a:cs typeface="Arial" panose="020B0604020202020204" pitchFamily="34" charset="0"/>
              </a:rPr>
              <a:t>  </a:t>
            </a:r>
            <a:r>
              <a:rPr lang="it-IT" sz="1600" b="1" kern="0" dirty="0">
                <a:latin typeface="DecimaWE Rg" panose="02000000000000000000" pitchFamily="2" charset="0"/>
                <a:cs typeface="Arial" panose="020B0604020202020204" pitchFamily="34" charset="0"/>
              </a:rPr>
              <a:t>4</a:t>
            </a:r>
            <a:r>
              <a:rPr lang="it-IT" sz="1600" kern="0" dirty="0">
                <a:latin typeface="DecimaWE Rg" panose="02000000000000000000" pitchFamily="2" charset="0"/>
                <a:cs typeface="Arial" panose="020B0604020202020204" pitchFamily="34" charset="0"/>
              </a:rPr>
              <a:t> </a:t>
            </a:r>
          </a:p>
          <a:p>
            <a:pPr marR="16828" algn="ctr" defTabSz="457200" eaLnBrk="1" fontAlgn="auto" hangingPunct="1">
              <a:spcBef>
                <a:spcPts val="0"/>
              </a:spcBef>
              <a:spcAft>
                <a:spcPts val="0"/>
              </a:spcAft>
            </a:pPr>
            <a:r>
              <a:rPr lang="it-IT" sz="1600" kern="0" dirty="0">
                <a:latin typeface="DecimaWE Rg" panose="02000000000000000000" pitchFamily="2" charset="0"/>
                <a:cs typeface="Arial" panose="020B0604020202020204" pitchFamily="34" charset="0"/>
              </a:rPr>
              <a:t> professional diploma</a:t>
            </a:r>
          </a:p>
        </p:txBody>
      </p:sp>
      <p:sp>
        <p:nvSpPr>
          <p:cNvPr id="20" name="Rettangolo 19"/>
          <p:cNvSpPr/>
          <p:nvPr/>
        </p:nvSpPr>
        <p:spPr>
          <a:xfrm>
            <a:off x="76200" y="3871635"/>
            <a:ext cx="4876800" cy="2056140"/>
          </a:xfrm>
          <a:prstGeom prst="rect">
            <a:avLst/>
          </a:prstGeom>
        </p:spPr>
        <p:txBody>
          <a:bodyPr wrap="square">
            <a:spAutoFit/>
          </a:bodyPr>
          <a:lstStyle/>
          <a:p>
            <a:pPr marL="6350" marR="21590" indent="-68580" algn="ctr" defTabSz="457200" eaLnBrk="1" fontAlgn="auto" hangingPunct="1">
              <a:lnSpc>
                <a:spcPct val="114599"/>
              </a:lnSpc>
              <a:spcBef>
                <a:spcPts val="0"/>
              </a:spcBef>
              <a:spcAft>
                <a:spcPts val="0"/>
              </a:spcAft>
            </a:pPr>
            <a:r>
              <a:rPr lang="en-US" sz="1600" kern="0" dirty="0">
                <a:solidFill>
                  <a:prstClr val="black"/>
                </a:solidFill>
                <a:cs typeface="Arial" panose="020B0604020202020204" pitchFamily="34" charset="0"/>
              </a:rPr>
              <a:t>1st (initial) level of vocational training  </a:t>
            </a:r>
          </a:p>
          <a:p>
            <a:pPr marL="6350" marR="21590" indent="-68580" algn="ctr" defTabSz="457200" eaLnBrk="1" fontAlgn="auto" hangingPunct="1">
              <a:lnSpc>
                <a:spcPct val="114599"/>
              </a:lnSpc>
              <a:spcBef>
                <a:spcPts val="0"/>
              </a:spcBef>
              <a:spcAft>
                <a:spcPts val="0"/>
              </a:spcAft>
            </a:pPr>
            <a:r>
              <a:rPr lang="en-US" sz="1600" b="1" kern="0" dirty="0">
                <a:solidFill>
                  <a:prstClr val="black"/>
                </a:solidFill>
                <a:cs typeface="Arial" panose="020B0604020202020204" pitchFamily="34" charset="0"/>
              </a:rPr>
              <a:t>EQF</a:t>
            </a:r>
            <a:r>
              <a:rPr lang="en-US" sz="1600" kern="0" dirty="0">
                <a:solidFill>
                  <a:prstClr val="black"/>
                </a:solidFill>
                <a:cs typeface="Arial" panose="020B0604020202020204" pitchFamily="34" charset="0"/>
              </a:rPr>
              <a:t> (European Qualifications Framework</a:t>
            </a:r>
            <a:r>
              <a:rPr lang="en-US" sz="1600" b="1" kern="0" dirty="0">
                <a:solidFill>
                  <a:prstClr val="black"/>
                </a:solidFill>
                <a:cs typeface="Arial" panose="020B0604020202020204" pitchFamily="34" charset="0"/>
              </a:rPr>
              <a:t>) level 2</a:t>
            </a:r>
          </a:p>
          <a:p>
            <a:pPr marL="6350" marR="21590" indent="-68580" algn="ctr" defTabSz="457200" eaLnBrk="1" fontAlgn="auto" hangingPunct="1">
              <a:lnSpc>
                <a:spcPct val="114599"/>
              </a:lnSpc>
              <a:spcBef>
                <a:spcPts val="0"/>
              </a:spcBef>
              <a:spcAft>
                <a:spcPts val="0"/>
              </a:spcAft>
            </a:pPr>
            <a:r>
              <a:rPr lang="en-US" sz="1600" kern="0" dirty="0">
                <a:solidFill>
                  <a:prstClr val="black"/>
                </a:solidFill>
                <a:cs typeface="Arial" panose="020B0604020202020204" pitchFamily="34" charset="0"/>
              </a:rPr>
              <a:t>2nd (initial) level of vocational training  </a:t>
            </a:r>
          </a:p>
          <a:p>
            <a:pPr marL="6350" marR="21590" indent="-68580" algn="ctr" defTabSz="457200" eaLnBrk="1" fontAlgn="auto" hangingPunct="1">
              <a:lnSpc>
                <a:spcPct val="114599"/>
              </a:lnSpc>
              <a:spcBef>
                <a:spcPts val="0"/>
              </a:spcBef>
              <a:spcAft>
                <a:spcPts val="0"/>
              </a:spcAft>
            </a:pPr>
            <a:r>
              <a:rPr lang="en-US" sz="1600" b="1" kern="0" dirty="0">
                <a:solidFill>
                  <a:prstClr val="black"/>
                </a:solidFill>
                <a:cs typeface="Arial" panose="020B0604020202020204" pitchFamily="34" charset="0"/>
              </a:rPr>
              <a:t>EQF </a:t>
            </a:r>
            <a:r>
              <a:rPr lang="en-US" sz="1600" kern="0" dirty="0">
                <a:solidFill>
                  <a:prstClr val="black"/>
                </a:solidFill>
                <a:cs typeface="Arial" panose="020B0604020202020204" pitchFamily="34" charset="0"/>
              </a:rPr>
              <a:t>(European Qualifications Framework</a:t>
            </a:r>
            <a:r>
              <a:rPr lang="en-US" sz="1600" b="1" kern="0" dirty="0">
                <a:solidFill>
                  <a:prstClr val="black"/>
                </a:solidFill>
                <a:cs typeface="Arial" panose="020B0604020202020204" pitchFamily="34" charset="0"/>
              </a:rPr>
              <a:t>) level 3</a:t>
            </a:r>
          </a:p>
          <a:p>
            <a:pPr marL="6350" marR="21590" indent="-68580" algn="ctr" defTabSz="457200" eaLnBrk="1" fontAlgn="auto" hangingPunct="1">
              <a:lnSpc>
                <a:spcPct val="114599"/>
              </a:lnSpc>
              <a:spcBef>
                <a:spcPts val="0"/>
              </a:spcBef>
              <a:spcAft>
                <a:spcPts val="0"/>
              </a:spcAft>
            </a:pPr>
            <a:r>
              <a:rPr lang="en-US" sz="1600" kern="0" dirty="0">
                <a:solidFill>
                  <a:prstClr val="black"/>
                </a:solidFill>
                <a:cs typeface="Arial" panose="020B0604020202020204" pitchFamily="34" charset="0"/>
              </a:rPr>
              <a:t>3rd (higher) level of vocational training  </a:t>
            </a:r>
          </a:p>
          <a:p>
            <a:pPr marL="6350" marR="21590" indent="-68580" algn="ctr" defTabSz="457200" eaLnBrk="1" fontAlgn="auto" hangingPunct="1">
              <a:lnSpc>
                <a:spcPct val="114599"/>
              </a:lnSpc>
              <a:spcBef>
                <a:spcPts val="0"/>
              </a:spcBef>
              <a:spcAft>
                <a:spcPts val="0"/>
              </a:spcAft>
            </a:pPr>
            <a:r>
              <a:rPr lang="en-US" sz="1600" b="1" kern="0" dirty="0">
                <a:solidFill>
                  <a:prstClr val="black"/>
                </a:solidFill>
                <a:cs typeface="Arial" panose="020B0604020202020204" pitchFamily="34" charset="0"/>
              </a:rPr>
              <a:t>EQF</a:t>
            </a:r>
            <a:r>
              <a:rPr lang="en-US" sz="1600" kern="0" dirty="0">
                <a:solidFill>
                  <a:prstClr val="black"/>
                </a:solidFill>
                <a:cs typeface="Arial" panose="020B0604020202020204" pitchFamily="34" charset="0"/>
              </a:rPr>
              <a:t> (European Qualifications Framework</a:t>
            </a:r>
            <a:r>
              <a:rPr lang="en-US" sz="1600" b="1" kern="0" dirty="0">
                <a:solidFill>
                  <a:prstClr val="black"/>
                </a:solidFill>
                <a:cs typeface="Arial" panose="020B0604020202020204" pitchFamily="34" charset="0"/>
              </a:rPr>
              <a:t>) level 4-5</a:t>
            </a:r>
            <a:endParaRPr lang="it-IT" sz="1600" b="1" kern="0" dirty="0">
              <a:solidFill>
                <a:prstClr val="black"/>
              </a:solidFill>
              <a:cs typeface="Arial" panose="020B0604020202020204" pitchFamily="34" charset="0"/>
            </a:endParaRPr>
          </a:p>
          <a:p>
            <a:pPr marL="6350" marR="21590" indent="-68580" algn="ctr" defTabSz="457200" eaLnBrk="1" fontAlgn="auto" hangingPunct="1">
              <a:lnSpc>
                <a:spcPct val="114599"/>
              </a:lnSpc>
              <a:spcBef>
                <a:spcPts val="0"/>
              </a:spcBef>
              <a:spcAft>
                <a:spcPts val="0"/>
              </a:spcAft>
            </a:pPr>
            <a:endParaRPr lang="it-IT" sz="1600" b="1" kern="0" dirty="0">
              <a:solidFill>
                <a:prstClr val="black"/>
              </a:solidFill>
              <a:cs typeface="Arial" panose="020B0604020202020204" pitchFamily="34" charset="0"/>
            </a:endParaRPr>
          </a:p>
        </p:txBody>
      </p:sp>
      <p:pic>
        <p:nvPicPr>
          <p:cNvPr id="16" name="object 3"/>
          <p:cNvPicPr/>
          <p:nvPr/>
        </p:nvPicPr>
        <p:blipFill>
          <a:blip r:embed="rId4" cstate="print"/>
          <a:stretch>
            <a:fillRect/>
          </a:stretch>
        </p:blipFill>
        <p:spPr>
          <a:xfrm>
            <a:off x="107504" y="260648"/>
            <a:ext cx="2443908" cy="576064"/>
          </a:xfrm>
          <a:prstGeom prst="rect">
            <a:avLst/>
          </a:prstGeom>
        </p:spPr>
      </p:pic>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80478" y="116632"/>
            <a:ext cx="1584010" cy="720080"/>
          </a:xfrm>
          <a:prstGeom prst="rect">
            <a:avLst/>
          </a:prstGeom>
        </p:spPr>
      </p:pic>
    </p:spTree>
    <p:extLst>
      <p:ext uri="{BB962C8B-B14F-4D97-AF65-F5344CB8AC3E}">
        <p14:creationId xmlns:p14="http://schemas.microsoft.com/office/powerpoint/2010/main" val="40558519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egnaposto contenuto 19"/>
          <p:cNvSpPr txBox="1">
            <a:spLocks/>
          </p:cNvSpPr>
          <p:nvPr/>
        </p:nvSpPr>
        <p:spPr>
          <a:xfrm>
            <a:off x="1017813" y="2924218"/>
            <a:ext cx="3214370" cy="18466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it-IT" sz="2200" kern="0">
                <a:solidFill>
                  <a:sysClr val="windowText" lastClr="000000"/>
                </a:solidFill>
              </a:rPr>
              <a:t> </a:t>
            </a:r>
            <a:endParaRPr lang="it-IT" sz="2200" kern="0" dirty="0">
              <a:solidFill>
                <a:sysClr val="windowText" lastClr="000000"/>
              </a:solidFill>
            </a:endParaRPr>
          </a:p>
        </p:txBody>
      </p:sp>
      <p:pic>
        <p:nvPicPr>
          <p:cNvPr id="23" name="object 3"/>
          <p:cNvPicPr/>
          <p:nvPr/>
        </p:nvPicPr>
        <p:blipFill>
          <a:blip r:embed="rId2" cstate="print"/>
          <a:stretch>
            <a:fillRect/>
          </a:stretch>
        </p:blipFill>
        <p:spPr>
          <a:xfrm>
            <a:off x="107504" y="260648"/>
            <a:ext cx="2443908" cy="576064"/>
          </a:xfrm>
          <a:prstGeom prst="rect">
            <a:avLst/>
          </a:prstGeom>
        </p:spPr>
      </p:pic>
      <p:pic>
        <p:nvPicPr>
          <p:cNvPr id="24" name="Immagin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478" y="116632"/>
            <a:ext cx="1584010" cy="720080"/>
          </a:xfrm>
          <a:prstGeom prst="rect">
            <a:avLst/>
          </a:prstGeom>
        </p:spPr>
      </p:pic>
      <p:graphicFrame>
        <p:nvGraphicFramePr>
          <p:cNvPr id="3" name="Tabella 2"/>
          <p:cNvGraphicFramePr>
            <a:graphicFrameLocks noGrp="1"/>
          </p:cNvGraphicFramePr>
          <p:nvPr>
            <p:extLst>
              <p:ext uri="{D42A27DB-BD31-4B8C-83A1-F6EECF244321}">
                <p14:modId xmlns:p14="http://schemas.microsoft.com/office/powerpoint/2010/main" val="1928904252"/>
              </p:ext>
            </p:extLst>
          </p:nvPr>
        </p:nvGraphicFramePr>
        <p:xfrm>
          <a:off x="323528" y="1196752"/>
          <a:ext cx="8424936" cy="5184576"/>
        </p:xfrm>
        <a:graphic>
          <a:graphicData uri="http://schemas.openxmlformats.org/drawingml/2006/table">
            <a:tbl>
              <a:tblPr firstRow="1" firstCol="1" bandRow="1">
                <a:tableStyleId>{5C22544A-7EE6-4342-B048-85BDC9FD1C3A}</a:tableStyleId>
              </a:tblPr>
              <a:tblGrid>
                <a:gridCol w="2016224">
                  <a:extLst>
                    <a:ext uri="{9D8B030D-6E8A-4147-A177-3AD203B41FA5}">
                      <a16:colId xmlns:a16="http://schemas.microsoft.com/office/drawing/2014/main" val="2021011630"/>
                    </a:ext>
                  </a:extLst>
                </a:gridCol>
                <a:gridCol w="5287552">
                  <a:extLst>
                    <a:ext uri="{9D8B030D-6E8A-4147-A177-3AD203B41FA5}">
                      <a16:colId xmlns:a16="http://schemas.microsoft.com/office/drawing/2014/main" val="884948817"/>
                    </a:ext>
                  </a:extLst>
                </a:gridCol>
                <a:gridCol w="1121160">
                  <a:extLst>
                    <a:ext uri="{9D8B030D-6E8A-4147-A177-3AD203B41FA5}">
                      <a16:colId xmlns:a16="http://schemas.microsoft.com/office/drawing/2014/main" val="2671763519"/>
                    </a:ext>
                  </a:extLst>
                </a:gridCol>
              </a:tblGrid>
              <a:tr h="2439801">
                <a:tc>
                  <a:txBody>
                    <a:bodyPr/>
                    <a:lstStyle/>
                    <a:p>
                      <a:pPr marR="89535">
                        <a:spcAft>
                          <a:spcPts val="0"/>
                        </a:spcAft>
                      </a:pPr>
                      <a:r>
                        <a:rPr lang="en-US" sz="1800" dirty="0">
                          <a:effectLst>
                            <a:outerShdw blurRad="38100" dist="38100" dir="2700000" algn="tl">
                              <a:srgbClr val="000000">
                                <a:alpha val="43137"/>
                              </a:srgbClr>
                            </a:outerShdw>
                          </a:effectLst>
                        </a:rPr>
                        <a:t>APPRENTICESHIP FOR VOCATIONAL QUALIFICATION AND DIPLOMA</a:t>
                      </a:r>
                      <a:endParaRPr lang="it-IT" sz="1800" i="1" dirty="0">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Times New Roman" panose="02020603050405020304" pitchFamily="18" charset="0"/>
                      </a:endParaRPr>
                    </a:p>
                  </a:txBody>
                  <a:tcPr marL="61784" marR="61784" marT="0" marB="0"/>
                </a:tc>
                <a:tc>
                  <a:txBody>
                    <a:bodyPr/>
                    <a:lstStyle/>
                    <a:p>
                      <a:pPr marR="89535">
                        <a:spcAft>
                          <a:spcPts val="0"/>
                        </a:spcAft>
                      </a:pPr>
                      <a:r>
                        <a:rPr lang="en-GB" sz="1200" b="0" dirty="0">
                          <a:solidFill>
                            <a:schemeClr val="tx1"/>
                          </a:solidFill>
                          <a:effectLst/>
                        </a:rPr>
                        <a:t>The apprenticeship for the vocational qualification and diploma (first level apprenticeship) is intended for young people aged between </a:t>
                      </a:r>
                      <a:r>
                        <a:rPr lang="en-GB" sz="1200" b="1" dirty="0">
                          <a:solidFill>
                            <a:schemeClr val="tx1"/>
                          </a:solidFill>
                          <a:effectLst/>
                        </a:rPr>
                        <a:t>15 and 25</a:t>
                      </a:r>
                      <a:r>
                        <a:rPr lang="en-GB" sz="1200" b="0" dirty="0">
                          <a:solidFill>
                            <a:schemeClr val="tx1"/>
                          </a:solidFill>
                          <a:effectLst/>
                        </a:rPr>
                        <a:t>, which can potentially be activated in all sectors of work.</a:t>
                      </a:r>
                      <a:endParaRPr lang="it-IT" sz="1200" b="0" dirty="0">
                        <a:solidFill>
                          <a:schemeClr val="tx1"/>
                        </a:solidFill>
                        <a:effectLst/>
                      </a:endParaRPr>
                    </a:p>
                    <a:p>
                      <a:pPr marR="89535">
                        <a:spcAft>
                          <a:spcPts val="0"/>
                        </a:spcAft>
                      </a:pPr>
                      <a:r>
                        <a:rPr lang="en-GB" sz="1200" b="0" dirty="0">
                          <a:solidFill>
                            <a:schemeClr val="tx1"/>
                          </a:solidFill>
                          <a:effectLst/>
                        </a:rPr>
                        <a:t>Young people hired with this type of contract will continue to attend school </a:t>
                      </a:r>
                      <a:r>
                        <a:rPr lang="en-GB" sz="1200" b="1" dirty="0">
                          <a:solidFill>
                            <a:schemeClr val="tx1"/>
                          </a:solidFill>
                          <a:effectLst/>
                        </a:rPr>
                        <a:t>to obtain a regional certificate of vocational qualification or diploma </a:t>
                      </a:r>
                      <a:r>
                        <a:rPr lang="en-GB" sz="1200" b="0" dirty="0">
                          <a:solidFill>
                            <a:schemeClr val="tx1"/>
                          </a:solidFill>
                          <a:effectLst/>
                        </a:rPr>
                        <a:t>corresponding to Level 3 and 4 of EQF.</a:t>
                      </a:r>
                      <a:endParaRPr lang="it-IT" sz="1200" b="0" dirty="0">
                        <a:solidFill>
                          <a:schemeClr val="tx1"/>
                        </a:solidFill>
                        <a:effectLst/>
                      </a:endParaRPr>
                    </a:p>
                    <a:p>
                      <a:pPr marR="89535">
                        <a:spcAft>
                          <a:spcPts val="0"/>
                        </a:spcAft>
                      </a:pPr>
                      <a:r>
                        <a:rPr lang="en-US" sz="1200" b="0" u="sng" dirty="0">
                          <a:effectLst/>
                          <a:hlinkClick r:id="rId4"/>
                        </a:rPr>
                        <a:t>http://www.regione.fvg.it/rafvg/cms/RAFVG/formazione-lavoro/tirocini-apprendistato/FOGLIA1/</a:t>
                      </a:r>
                      <a:r>
                        <a:rPr lang="en-US" sz="1200" b="0" dirty="0">
                          <a:effectLst/>
                        </a:rPr>
                        <a:t> </a:t>
                      </a:r>
                      <a:endParaRPr lang="it-IT" sz="1200" b="0" i="1" dirty="0">
                        <a:effectLst/>
                        <a:latin typeface="Arial" panose="020B0604020202020204" pitchFamily="34" charset="0"/>
                        <a:ea typeface="Arial" panose="020B0604020202020204" pitchFamily="34" charset="0"/>
                        <a:cs typeface="Times New Roman" panose="02020603050405020304" pitchFamily="18" charset="0"/>
                      </a:endParaRPr>
                    </a:p>
                  </a:txBody>
                  <a:tcPr marL="61784" marR="61784" marT="0" marB="0">
                    <a:solidFill>
                      <a:schemeClr val="tx2">
                        <a:lumMod val="20000"/>
                        <a:lumOff val="80000"/>
                      </a:schemeClr>
                    </a:solidFill>
                  </a:tcPr>
                </a:tc>
                <a:tc>
                  <a:txBody>
                    <a:bodyPr/>
                    <a:lstStyle/>
                    <a:p>
                      <a:pPr marR="89535">
                        <a:spcAft>
                          <a:spcPts val="0"/>
                        </a:spcAft>
                      </a:pPr>
                      <a:r>
                        <a:rPr lang="en-US" sz="1100" b="0" dirty="0" smtClean="0">
                          <a:solidFill>
                            <a:schemeClr val="tx1"/>
                          </a:solidFill>
                          <a:effectLst/>
                        </a:rPr>
                        <a:t>Is it an employment contract? </a:t>
                      </a:r>
                    </a:p>
                    <a:p>
                      <a:pPr marR="89535">
                        <a:spcAft>
                          <a:spcPts val="0"/>
                        </a:spcAft>
                      </a:pPr>
                      <a:r>
                        <a:rPr lang="en-US" sz="1100" b="0" dirty="0" smtClean="0">
                          <a:solidFill>
                            <a:schemeClr val="tx1"/>
                          </a:solidFill>
                          <a:effectLst/>
                        </a:rPr>
                        <a:t>YES</a:t>
                      </a:r>
                      <a:endParaRPr lang="en-US" sz="1100" b="0" dirty="0">
                        <a:solidFill>
                          <a:schemeClr val="tx1"/>
                        </a:solidFill>
                        <a:effectLst/>
                      </a:endParaRPr>
                    </a:p>
                  </a:txBody>
                  <a:tcPr marL="61784" marR="61784" marT="0" marB="0">
                    <a:solidFill>
                      <a:schemeClr val="tx2">
                        <a:lumMod val="20000"/>
                        <a:lumOff val="80000"/>
                      </a:schemeClr>
                    </a:solidFill>
                  </a:tcPr>
                </a:tc>
                <a:extLst>
                  <a:ext uri="{0D108BD9-81ED-4DB2-BD59-A6C34878D82A}">
                    <a16:rowId xmlns:a16="http://schemas.microsoft.com/office/drawing/2014/main" val="2356666501"/>
                  </a:ext>
                </a:extLst>
              </a:tr>
              <a:tr h="1219900">
                <a:tc>
                  <a:txBody>
                    <a:bodyPr/>
                    <a:lstStyle/>
                    <a:p>
                      <a:pPr marR="89535">
                        <a:spcAft>
                          <a:spcPts val="0"/>
                        </a:spcAft>
                      </a:pPr>
                      <a:r>
                        <a:rPr lang="en-US" sz="1800" dirty="0">
                          <a:effectLst>
                            <a:outerShdw blurRad="38100" dist="38100" dir="2700000" algn="tl">
                              <a:srgbClr val="000000">
                                <a:alpha val="43137"/>
                              </a:srgbClr>
                            </a:outerShdw>
                          </a:effectLst>
                        </a:rPr>
                        <a:t>VOCATIONAL APPRENTICESHIP</a:t>
                      </a:r>
                      <a:endParaRPr lang="it-IT" sz="1800" i="1" dirty="0">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Times New Roman" panose="02020603050405020304" pitchFamily="18" charset="0"/>
                      </a:endParaRPr>
                    </a:p>
                  </a:txBody>
                  <a:tcPr marL="61784" marR="61784" marT="0" marB="0"/>
                </a:tc>
                <a:tc>
                  <a:txBody>
                    <a:bodyPr/>
                    <a:lstStyle/>
                    <a:p>
                      <a:pPr marR="89535">
                        <a:spcAft>
                          <a:spcPts val="0"/>
                        </a:spcAft>
                      </a:pPr>
                      <a:r>
                        <a:rPr lang="en-US" sz="1200" dirty="0" smtClean="0">
                          <a:effectLst/>
                        </a:rPr>
                        <a:t>Aimed at young people aged between </a:t>
                      </a:r>
                      <a:r>
                        <a:rPr lang="en-US" sz="1200" b="1" dirty="0" smtClean="0">
                          <a:effectLst/>
                        </a:rPr>
                        <a:t>18 and 29 years old</a:t>
                      </a:r>
                      <a:r>
                        <a:rPr lang="en-US" sz="1200" dirty="0" smtClean="0">
                          <a:effectLst/>
                        </a:rPr>
                        <a:t> to obtain a </a:t>
                      </a:r>
                      <a:r>
                        <a:rPr lang="en-US" sz="1200" b="1" dirty="0" smtClean="0">
                          <a:effectLst/>
                        </a:rPr>
                        <a:t>vocational qualification</a:t>
                      </a:r>
                      <a:r>
                        <a:rPr lang="en-US" sz="1200" dirty="0" smtClean="0">
                          <a:effectLst/>
                        </a:rPr>
                        <a:t> through training carried out mainly in</a:t>
                      </a:r>
                      <a:r>
                        <a:rPr lang="en-US" sz="1200" baseline="0" dirty="0" smtClean="0">
                          <a:effectLst/>
                        </a:rPr>
                        <a:t> </a:t>
                      </a:r>
                      <a:r>
                        <a:rPr lang="en-US" sz="1200" dirty="0" smtClean="0">
                          <a:effectLst/>
                        </a:rPr>
                        <a:t>companies.</a:t>
                      </a:r>
                    </a:p>
                    <a:p>
                      <a:pPr marR="89535">
                        <a:spcAft>
                          <a:spcPts val="0"/>
                        </a:spcAft>
                      </a:pPr>
                      <a:r>
                        <a:rPr lang="it-IT" sz="1200" u="sng" dirty="0" smtClean="0">
                          <a:effectLst/>
                          <a:hlinkClick r:id="rId5"/>
                        </a:rPr>
                        <a:t>http</a:t>
                      </a:r>
                      <a:r>
                        <a:rPr lang="it-IT" sz="1200" u="sng" dirty="0">
                          <a:effectLst/>
                          <a:hlinkClick r:id="rId5"/>
                        </a:rPr>
                        <a:t>://www.regione.fvg.it/rafvg/cms/RAFVG/formazione-lavoro/tirocini-apprendistato/FOGLIA2/</a:t>
                      </a:r>
                      <a:r>
                        <a:rPr lang="it-IT" sz="1200" dirty="0">
                          <a:effectLst/>
                        </a:rPr>
                        <a:t> </a:t>
                      </a:r>
                      <a:endParaRPr lang="it-IT" sz="1200" i="1" dirty="0">
                        <a:effectLst/>
                        <a:latin typeface="Arial" panose="020B0604020202020204" pitchFamily="34" charset="0"/>
                        <a:ea typeface="Arial" panose="020B0604020202020204" pitchFamily="34" charset="0"/>
                        <a:cs typeface="Times New Roman" panose="02020603050405020304" pitchFamily="18" charset="0"/>
                      </a:endParaRPr>
                    </a:p>
                  </a:txBody>
                  <a:tcPr marL="61784" marR="61784" marT="0" marB="0"/>
                </a:tc>
                <a:tc>
                  <a:txBody>
                    <a:bodyPr/>
                    <a:lstStyle/>
                    <a:p>
                      <a:pPr marR="89535">
                        <a:spcAft>
                          <a:spcPts val="0"/>
                        </a:spcAft>
                      </a:pPr>
                      <a:r>
                        <a:rPr lang="en-US" sz="1100" dirty="0" smtClean="0">
                          <a:effectLst/>
                        </a:rPr>
                        <a:t>Is it an employment contract? </a:t>
                      </a:r>
                    </a:p>
                    <a:p>
                      <a:pPr marR="89535">
                        <a:spcAft>
                          <a:spcPts val="0"/>
                        </a:spcAft>
                      </a:pPr>
                      <a:r>
                        <a:rPr lang="en-US" sz="1100" dirty="0" smtClean="0">
                          <a:effectLst/>
                        </a:rPr>
                        <a:t>YES</a:t>
                      </a:r>
                      <a:endParaRPr lang="en-US" sz="1100" dirty="0">
                        <a:effectLst/>
                      </a:endParaRPr>
                    </a:p>
                  </a:txBody>
                  <a:tcPr marL="61784" marR="61784" marT="0" marB="0"/>
                </a:tc>
                <a:extLst>
                  <a:ext uri="{0D108BD9-81ED-4DB2-BD59-A6C34878D82A}">
                    <a16:rowId xmlns:a16="http://schemas.microsoft.com/office/drawing/2014/main" val="3219165256"/>
                  </a:ext>
                </a:extLst>
              </a:tr>
              <a:tr h="1524875">
                <a:tc>
                  <a:txBody>
                    <a:bodyPr/>
                    <a:lstStyle/>
                    <a:p>
                      <a:pPr marR="89535">
                        <a:spcAft>
                          <a:spcPts val="0"/>
                        </a:spcAft>
                      </a:pPr>
                      <a:r>
                        <a:rPr lang="en-GB" sz="1800" dirty="0">
                          <a:effectLst>
                            <a:outerShdw blurRad="38100" dist="38100" dir="2700000" algn="tl">
                              <a:srgbClr val="000000">
                                <a:alpha val="43137"/>
                              </a:srgbClr>
                            </a:outerShdw>
                          </a:effectLst>
                        </a:rPr>
                        <a:t>HIGHER EDUCATION AND RESEARCH APPRENTICESHIP</a:t>
                      </a:r>
                      <a:endParaRPr lang="it-IT" sz="1800" i="1" dirty="0">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Times New Roman" panose="02020603050405020304" pitchFamily="18" charset="0"/>
                      </a:endParaRPr>
                    </a:p>
                  </a:txBody>
                  <a:tcPr marL="61784" marR="61784" marT="0" marB="0"/>
                </a:tc>
                <a:tc>
                  <a:txBody>
                    <a:bodyPr/>
                    <a:lstStyle/>
                    <a:p>
                      <a:pPr marR="89535">
                        <a:spcAft>
                          <a:spcPts val="0"/>
                        </a:spcAft>
                      </a:pPr>
                      <a:r>
                        <a:rPr lang="en-GB" sz="1200" dirty="0">
                          <a:effectLst/>
                        </a:rPr>
                        <a:t>Intended for young people aged between 18 and 29, for the achievement of </a:t>
                      </a:r>
                      <a:r>
                        <a:rPr lang="en-GB" sz="1200" b="1" dirty="0">
                          <a:effectLst/>
                        </a:rPr>
                        <a:t>university degrees and higher education</a:t>
                      </a:r>
                      <a:r>
                        <a:rPr lang="en-GB" sz="1200" dirty="0">
                          <a:effectLst/>
                        </a:rPr>
                        <a:t>, including PhDs, for research activities, as well as for the apprenticeship for access to the regulated professions.</a:t>
                      </a:r>
                      <a:endParaRPr lang="it-IT" sz="1200" dirty="0">
                        <a:effectLst/>
                      </a:endParaRPr>
                    </a:p>
                    <a:p>
                      <a:pPr marR="89535">
                        <a:spcAft>
                          <a:spcPts val="0"/>
                        </a:spcAft>
                      </a:pPr>
                      <a:r>
                        <a:rPr lang="en-GB" sz="1200" u="sng" dirty="0">
                          <a:effectLst/>
                          <a:hlinkClick r:id="rId6"/>
                        </a:rPr>
                        <a:t>http://www.regione.fvg.it/rafvg/cms/RAFVG/formazione-lavoro/tirocini-apprendistato/FOGLIA3</a:t>
                      </a:r>
                      <a:r>
                        <a:rPr lang="en-GB" sz="1200" u="sng" dirty="0" smtClean="0">
                          <a:effectLst/>
                          <a:hlinkClick r:id="rId6"/>
                        </a:rPr>
                        <a:t>/</a:t>
                      </a:r>
                      <a:r>
                        <a:rPr lang="en-GB" sz="1200" u="sng" dirty="0" smtClean="0">
                          <a:effectLst/>
                        </a:rPr>
                        <a:t> </a:t>
                      </a:r>
                      <a:r>
                        <a:rPr lang="en-GB" sz="1200" dirty="0" smtClean="0">
                          <a:effectLst/>
                        </a:rPr>
                        <a:t> </a:t>
                      </a:r>
                      <a:endParaRPr lang="it-IT" sz="1200" i="1" dirty="0">
                        <a:effectLst/>
                        <a:latin typeface="Arial" panose="020B0604020202020204" pitchFamily="34" charset="0"/>
                        <a:ea typeface="Arial" panose="020B0604020202020204" pitchFamily="34" charset="0"/>
                        <a:cs typeface="Times New Roman" panose="02020603050405020304" pitchFamily="18" charset="0"/>
                      </a:endParaRPr>
                    </a:p>
                  </a:txBody>
                  <a:tcPr marL="61784" marR="61784" marT="0" marB="0"/>
                </a:tc>
                <a:tc>
                  <a:txBody>
                    <a:bodyPr/>
                    <a:lstStyle/>
                    <a:p>
                      <a:pPr marR="89535">
                        <a:spcAft>
                          <a:spcPts val="0"/>
                        </a:spcAft>
                      </a:pPr>
                      <a:r>
                        <a:rPr lang="en-US" sz="1100" dirty="0" smtClean="0">
                          <a:effectLst/>
                        </a:rPr>
                        <a:t>Is it an employment contract? </a:t>
                      </a:r>
                    </a:p>
                    <a:p>
                      <a:pPr marR="89535">
                        <a:spcAft>
                          <a:spcPts val="0"/>
                        </a:spcAft>
                      </a:pPr>
                      <a:r>
                        <a:rPr lang="en-US" sz="1100" dirty="0" smtClean="0">
                          <a:effectLst/>
                        </a:rPr>
                        <a:t>YES</a:t>
                      </a:r>
                      <a:endParaRPr lang="en-US" sz="1100" dirty="0">
                        <a:effectLst/>
                      </a:endParaRPr>
                    </a:p>
                  </a:txBody>
                  <a:tcPr marL="61784" marR="61784" marT="0" marB="0"/>
                </a:tc>
                <a:extLst>
                  <a:ext uri="{0D108BD9-81ED-4DB2-BD59-A6C34878D82A}">
                    <a16:rowId xmlns:a16="http://schemas.microsoft.com/office/drawing/2014/main" val="960625050"/>
                  </a:ext>
                </a:extLst>
              </a:tr>
            </a:tbl>
          </a:graphicData>
        </a:graphic>
      </p:graphicFrame>
      <p:sp>
        <p:nvSpPr>
          <p:cNvPr id="6" name="CasellaDiTesto 5"/>
          <p:cNvSpPr txBox="1"/>
          <p:nvPr/>
        </p:nvSpPr>
        <p:spPr>
          <a:xfrm>
            <a:off x="2699792" y="260648"/>
            <a:ext cx="4680686" cy="553998"/>
          </a:xfrm>
          <a:prstGeom prst="rect">
            <a:avLst/>
          </a:prstGeom>
          <a:noFill/>
        </p:spPr>
        <p:txBody>
          <a:bodyPr wrap="square" rtlCol="0">
            <a:spAutoFit/>
          </a:bodyPr>
          <a:lstStyle/>
          <a:p>
            <a:r>
              <a:rPr lang="it-IT" sz="3000" b="1" spc="45" dirty="0" smtClean="0">
                <a:solidFill>
                  <a:srgbClr val="E2005B"/>
                </a:solidFill>
                <a:effectLst>
                  <a:outerShdw blurRad="38100" dist="38100" dir="2700000" algn="tl">
                    <a:srgbClr val="000000">
                      <a:alpha val="43137"/>
                    </a:srgbClr>
                  </a:outerShdw>
                </a:effectLst>
                <a:latin typeface="Arial"/>
                <a:ea typeface="+mj-ea"/>
                <a:cs typeface="Arial"/>
              </a:rPr>
              <a:t>THE APPRENTICESHIP</a:t>
            </a:r>
            <a:endParaRPr lang="it-IT" sz="3000" b="1" spc="45" dirty="0">
              <a:solidFill>
                <a:srgbClr val="E2005B"/>
              </a:solidFill>
              <a:effectLst>
                <a:outerShdw blurRad="38100" dist="38100" dir="2700000" algn="tl">
                  <a:srgbClr val="000000">
                    <a:alpha val="43137"/>
                  </a:srgbClr>
                </a:outerShdw>
              </a:effectLst>
              <a:latin typeface="Arial"/>
              <a:ea typeface="+mj-ea"/>
              <a:cs typeface="Arial"/>
            </a:endParaRPr>
          </a:p>
        </p:txBody>
      </p:sp>
    </p:spTree>
    <p:extLst>
      <p:ext uri="{BB962C8B-B14F-4D97-AF65-F5344CB8AC3E}">
        <p14:creationId xmlns:p14="http://schemas.microsoft.com/office/powerpoint/2010/main" val="1492185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po 7"/>
          <p:cNvGrpSpPr/>
          <p:nvPr/>
        </p:nvGrpSpPr>
        <p:grpSpPr>
          <a:xfrm>
            <a:off x="6693" y="0"/>
            <a:ext cx="2595446" cy="2578954"/>
            <a:chOff x="6693" y="0"/>
            <a:chExt cx="2595446" cy="2578954"/>
          </a:xfrm>
        </p:grpSpPr>
        <p:pic>
          <p:nvPicPr>
            <p:cNvPr id="17" name="Immagine 16"/>
            <p:cNvPicPr>
              <a:picLocks noChangeAspect="1"/>
            </p:cNvPicPr>
            <p:nvPr/>
          </p:nvPicPr>
          <p:blipFill>
            <a:blip r:embed="rId2">
              <a:clrChange>
                <a:clrFrom>
                  <a:srgbClr val="CEEFF9"/>
                </a:clrFrom>
                <a:clrTo>
                  <a:srgbClr val="CEEFF9">
                    <a:alpha val="0"/>
                  </a:srgbClr>
                </a:clrTo>
              </a:clrChange>
              <a:extLst>
                <a:ext uri="{28A0092B-C50C-407E-A947-70E740481C1C}">
                  <a14:useLocalDpi xmlns:a14="http://schemas.microsoft.com/office/drawing/2010/main" val="0"/>
                </a:ext>
              </a:extLst>
            </a:blip>
            <a:stretch>
              <a:fillRect/>
            </a:stretch>
          </p:blipFill>
          <p:spPr>
            <a:xfrm>
              <a:off x="6693" y="6682"/>
              <a:ext cx="2241312" cy="2572272"/>
            </a:xfrm>
            <a:prstGeom prst="rect">
              <a:avLst/>
            </a:prstGeom>
            <a:ln>
              <a:noFill/>
            </a:ln>
            <a:effectLst/>
          </p:spPr>
        </p:pic>
        <p:sp>
          <p:nvSpPr>
            <p:cNvPr id="6" name="Rettangolo 5"/>
            <p:cNvSpPr/>
            <p:nvPr/>
          </p:nvSpPr>
          <p:spPr>
            <a:xfrm>
              <a:off x="1401648" y="0"/>
              <a:ext cx="1200491" cy="9807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aphicFrame>
        <p:nvGraphicFramePr>
          <p:cNvPr id="11" name="Tabella 10"/>
          <p:cNvGraphicFramePr>
            <a:graphicFrameLocks noGrp="1"/>
          </p:cNvGraphicFramePr>
          <p:nvPr>
            <p:extLst>
              <p:ext uri="{D42A27DB-BD31-4B8C-83A1-F6EECF244321}">
                <p14:modId xmlns:p14="http://schemas.microsoft.com/office/powerpoint/2010/main" val="530437026"/>
              </p:ext>
            </p:extLst>
          </p:nvPr>
        </p:nvGraphicFramePr>
        <p:xfrm>
          <a:off x="4860032" y="2969983"/>
          <a:ext cx="3968417" cy="3322788"/>
        </p:xfrm>
        <a:graphic>
          <a:graphicData uri="http://schemas.openxmlformats.org/drawingml/2006/table">
            <a:tbl>
              <a:tblPr>
                <a:effectLst>
                  <a:outerShdw blurRad="50800" dist="38100" dir="2700000" algn="tl" rotWithShape="0">
                    <a:prstClr val="black">
                      <a:alpha val="40000"/>
                    </a:prstClr>
                  </a:outerShdw>
                </a:effectLst>
              </a:tblPr>
              <a:tblGrid>
                <a:gridCol w="148592">
                  <a:extLst>
                    <a:ext uri="{9D8B030D-6E8A-4147-A177-3AD203B41FA5}">
                      <a16:colId xmlns:a16="http://schemas.microsoft.com/office/drawing/2014/main" val="2132477549"/>
                    </a:ext>
                  </a:extLst>
                </a:gridCol>
                <a:gridCol w="845888">
                  <a:extLst>
                    <a:ext uri="{9D8B030D-6E8A-4147-A177-3AD203B41FA5}">
                      <a16:colId xmlns:a16="http://schemas.microsoft.com/office/drawing/2014/main" val="2232507342"/>
                    </a:ext>
                  </a:extLst>
                </a:gridCol>
                <a:gridCol w="890899">
                  <a:extLst>
                    <a:ext uri="{9D8B030D-6E8A-4147-A177-3AD203B41FA5}">
                      <a16:colId xmlns:a16="http://schemas.microsoft.com/office/drawing/2014/main" val="543218155"/>
                    </a:ext>
                  </a:extLst>
                </a:gridCol>
                <a:gridCol w="698619">
                  <a:extLst>
                    <a:ext uri="{9D8B030D-6E8A-4147-A177-3AD203B41FA5}">
                      <a16:colId xmlns:a16="http://schemas.microsoft.com/office/drawing/2014/main" val="989810510"/>
                    </a:ext>
                  </a:extLst>
                </a:gridCol>
                <a:gridCol w="756303">
                  <a:extLst>
                    <a:ext uri="{9D8B030D-6E8A-4147-A177-3AD203B41FA5}">
                      <a16:colId xmlns:a16="http://schemas.microsoft.com/office/drawing/2014/main" val="1656009939"/>
                    </a:ext>
                  </a:extLst>
                </a:gridCol>
                <a:gridCol w="628116">
                  <a:extLst>
                    <a:ext uri="{9D8B030D-6E8A-4147-A177-3AD203B41FA5}">
                      <a16:colId xmlns:a16="http://schemas.microsoft.com/office/drawing/2014/main" val="3646373194"/>
                    </a:ext>
                  </a:extLst>
                </a:gridCol>
              </a:tblGrid>
              <a:tr h="237564">
                <a:tc>
                  <a:txBody>
                    <a:bodyPr/>
                    <a:lstStyle/>
                    <a:p>
                      <a:pPr algn="ctr" fontAlgn="t"/>
                      <a:r>
                        <a:rPr lang="it-IT" sz="800" b="0" i="0" dirty="0">
                          <a:effectLst/>
                          <a:latin typeface="+mn-lt"/>
                        </a:rPr>
                        <a:t> </a:t>
                      </a:r>
                    </a:p>
                  </a:txBody>
                  <a:tcPr marL="6252" marR="6252"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EEEEE"/>
                    </a:solidFill>
                  </a:tcPr>
                </a:tc>
                <a:tc>
                  <a:txBody>
                    <a:bodyPr/>
                    <a:lstStyle/>
                    <a:p>
                      <a:pPr algn="ctr" fontAlgn="t"/>
                      <a:r>
                        <a:rPr lang="it-IT" sz="800" b="1" i="0" dirty="0">
                          <a:effectLst/>
                          <a:latin typeface="+mn-lt"/>
                        </a:rPr>
                        <a:t> </a:t>
                      </a:r>
                      <a:r>
                        <a:rPr lang="it-IT" sz="800" b="1" i="0" dirty="0" err="1" smtClean="0">
                          <a:effectLst/>
                          <a:latin typeface="+mn-lt"/>
                        </a:rPr>
                        <a:t>Regions</a:t>
                      </a:r>
                      <a:endParaRPr lang="it-IT" sz="800" b="0" i="0" dirty="0">
                        <a:effectLst/>
                        <a:latin typeface="+mn-lt"/>
                      </a:endParaRPr>
                    </a:p>
                  </a:txBody>
                  <a:tcPr marL="6252" marR="6252"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EEEEE"/>
                    </a:solidFill>
                  </a:tcPr>
                </a:tc>
                <a:tc>
                  <a:txBody>
                    <a:bodyPr/>
                    <a:lstStyle/>
                    <a:p>
                      <a:pPr algn="ctr" fontAlgn="t"/>
                      <a:r>
                        <a:rPr lang="it-IT" sz="800" b="1" i="0" kern="1200" dirty="0" err="1" smtClean="0">
                          <a:solidFill>
                            <a:schemeClr val="tx1"/>
                          </a:solidFill>
                          <a:effectLst/>
                          <a:latin typeface="+mn-lt"/>
                          <a:ea typeface="+mn-ea"/>
                          <a:cs typeface="+mn-cs"/>
                        </a:rPr>
                        <a:t>Population</a:t>
                      </a:r>
                      <a:r>
                        <a:rPr lang="it-IT" sz="800" b="1" i="0" kern="1200" dirty="0" smtClean="0">
                          <a:solidFill>
                            <a:schemeClr val="tx1"/>
                          </a:solidFill>
                          <a:effectLst/>
                          <a:latin typeface="+mn-lt"/>
                          <a:ea typeface="+mn-ea"/>
                          <a:cs typeface="+mn-cs"/>
                        </a:rPr>
                        <a:t> </a:t>
                      </a:r>
                      <a:r>
                        <a:rPr lang="it-IT" sz="600" b="1" i="0" kern="1200" dirty="0" smtClean="0">
                          <a:solidFill>
                            <a:schemeClr val="tx1"/>
                          </a:solidFill>
                          <a:effectLst/>
                          <a:latin typeface="+mn-lt"/>
                          <a:ea typeface="+mn-ea"/>
                          <a:cs typeface="+mn-cs"/>
                        </a:rPr>
                        <a:t>(</a:t>
                      </a:r>
                      <a:r>
                        <a:rPr lang="it-IT" sz="600" b="1" i="0" kern="1200" dirty="0" err="1" smtClean="0">
                          <a:solidFill>
                            <a:schemeClr val="tx1"/>
                          </a:solidFill>
                          <a:effectLst/>
                          <a:latin typeface="+mn-lt"/>
                          <a:ea typeface="+mn-ea"/>
                          <a:cs typeface="+mn-cs"/>
                        </a:rPr>
                        <a:t>residents</a:t>
                      </a:r>
                      <a:r>
                        <a:rPr lang="it-IT" sz="600" b="1" i="0" kern="1200" dirty="0" smtClean="0">
                          <a:solidFill>
                            <a:schemeClr val="tx1"/>
                          </a:solidFill>
                          <a:effectLst/>
                          <a:latin typeface="+mn-lt"/>
                          <a:ea typeface="+mn-ea"/>
                          <a:cs typeface="+mn-cs"/>
                        </a:rPr>
                        <a:t>,</a:t>
                      </a:r>
                      <a:r>
                        <a:rPr lang="it-IT" sz="600" b="1" i="0" kern="1200" baseline="0" dirty="0" smtClean="0">
                          <a:solidFill>
                            <a:schemeClr val="tx1"/>
                          </a:solidFill>
                          <a:effectLst/>
                          <a:latin typeface="+mn-lt"/>
                          <a:ea typeface="+mn-ea"/>
                          <a:cs typeface="+mn-cs"/>
                        </a:rPr>
                        <a:t> </a:t>
                      </a:r>
                      <a:r>
                        <a:rPr lang="it-IT" sz="600" b="1" i="0" kern="1200" baseline="0" dirty="0" err="1" smtClean="0">
                          <a:solidFill>
                            <a:schemeClr val="tx1"/>
                          </a:solidFill>
                          <a:effectLst/>
                          <a:latin typeface="+mn-lt"/>
                          <a:ea typeface="+mn-ea"/>
                          <a:cs typeface="+mn-cs"/>
                        </a:rPr>
                        <a:t>year</a:t>
                      </a:r>
                      <a:r>
                        <a:rPr lang="it-IT" sz="600" b="1" i="0" kern="1200" baseline="0" dirty="0" smtClean="0">
                          <a:solidFill>
                            <a:schemeClr val="tx1"/>
                          </a:solidFill>
                          <a:effectLst/>
                          <a:latin typeface="+mn-lt"/>
                          <a:ea typeface="+mn-ea"/>
                          <a:cs typeface="+mn-cs"/>
                        </a:rPr>
                        <a:t> 2021)</a:t>
                      </a:r>
                      <a:endParaRPr lang="it-IT" sz="600" b="1" i="0" kern="1200" dirty="0">
                        <a:solidFill>
                          <a:schemeClr val="tx1"/>
                        </a:solidFill>
                        <a:effectLst/>
                        <a:latin typeface="+mn-lt"/>
                        <a:ea typeface="+mn-ea"/>
                        <a:cs typeface="+mn-cs"/>
                      </a:endParaRPr>
                    </a:p>
                  </a:txBody>
                  <a:tcPr marL="6252" marR="6252"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EEEEE"/>
                    </a:solidFill>
                  </a:tcPr>
                </a:tc>
                <a:tc>
                  <a:txBody>
                    <a:bodyPr/>
                    <a:lstStyle/>
                    <a:p>
                      <a:pPr algn="ctr" fontAlgn="t"/>
                      <a:r>
                        <a:rPr lang="it-IT" sz="800" b="1" i="0" kern="1200" dirty="0" smtClean="0">
                          <a:solidFill>
                            <a:schemeClr val="tx1"/>
                          </a:solidFill>
                          <a:effectLst/>
                          <a:latin typeface="+mn-lt"/>
                          <a:ea typeface="+mn-ea"/>
                          <a:cs typeface="+mn-cs"/>
                        </a:rPr>
                        <a:t>Area</a:t>
                      </a:r>
                      <a:r>
                        <a:rPr lang="it-IT" sz="800" b="1" i="0" kern="1200" baseline="0" dirty="0">
                          <a:solidFill>
                            <a:schemeClr val="tx1"/>
                          </a:solidFill>
                          <a:effectLst/>
                          <a:latin typeface="+mn-lt"/>
                          <a:ea typeface="+mn-ea"/>
                          <a:cs typeface="+mn-cs"/>
                        </a:rPr>
                        <a:t> </a:t>
                      </a:r>
                      <a:r>
                        <a:rPr lang="it-IT" sz="800" b="1" i="0" kern="1200" baseline="0" dirty="0" smtClean="0">
                          <a:solidFill>
                            <a:schemeClr val="tx1"/>
                          </a:solidFill>
                          <a:effectLst/>
                          <a:latin typeface="+mn-lt"/>
                          <a:ea typeface="+mn-ea"/>
                          <a:cs typeface="+mn-cs"/>
                        </a:rPr>
                        <a:t>(</a:t>
                      </a:r>
                      <a:r>
                        <a:rPr lang="it-IT" sz="800" b="1" i="0" kern="1200" dirty="0" smtClean="0">
                          <a:solidFill>
                            <a:schemeClr val="tx1"/>
                          </a:solidFill>
                          <a:effectLst/>
                          <a:latin typeface="+mn-lt"/>
                          <a:ea typeface="+mn-ea"/>
                          <a:cs typeface="+mn-cs"/>
                        </a:rPr>
                        <a:t>km²)</a:t>
                      </a:r>
                      <a:endParaRPr lang="it-IT" sz="800" b="1" i="0" kern="1200" dirty="0">
                        <a:solidFill>
                          <a:schemeClr val="tx1"/>
                        </a:solidFill>
                        <a:effectLst/>
                        <a:latin typeface="+mn-lt"/>
                        <a:ea typeface="+mn-ea"/>
                        <a:cs typeface="+mn-cs"/>
                      </a:endParaRPr>
                    </a:p>
                  </a:txBody>
                  <a:tcPr marL="6252" marR="6252"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EEEEE"/>
                    </a:solidFill>
                  </a:tcPr>
                </a:tc>
                <a:tc>
                  <a:txBody>
                    <a:bodyPr/>
                    <a:lstStyle/>
                    <a:p>
                      <a:pPr algn="ctr" fontAlgn="t"/>
                      <a:r>
                        <a:rPr lang="it-IT" sz="800" b="1" i="0" kern="1200" dirty="0" err="1" smtClean="0">
                          <a:solidFill>
                            <a:schemeClr val="tx1"/>
                          </a:solidFill>
                          <a:effectLst/>
                          <a:latin typeface="+mn-lt"/>
                          <a:ea typeface="+mn-ea"/>
                          <a:cs typeface="+mn-cs"/>
                        </a:rPr>
                        <a:t>Municipalities</a:t>
                      </a:r>
                      <a:endParaRPr lang="it-IT" sz="800" b="1" i="0" kern="1200" dirty="0">
                        <a:solidFill>
                          <a:schemeClr val="tx1"/>
                        </a:solidFill>
                        <a:effectLst/>
                        <a:latin typeface="+mn-lt"/>
                        <a:ea typeface="+mn-ea"/>
                        <a:cs typeface="+mn-cs"/>
                      </a:endParaRPr>
                    </a:p>
                  </a:txBody>
                  <a:tcPr marL="6252" marR="6252"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EEEEE"/>
                    </a:solidFill>
                  </a:tcPr>
                </a:tc>
                <a:tc>
                  <a:txBody>
                    <a:bodyPr/>
                    <a:lstStyle/>
                    <a:p>
                      <a:pPr algn="ctr" fontAlgn="t"/>
                      <a:r>
                        <a:rPr lang="it-IT" sz="800" b="1" i="0" kern="1200" dirty="0" err="1" smtClean="0">
                          <a:solidFill>
                            <a:schemeClr val="tx1"/>
                          </a:solidFill>
                          <a:effectLst/>
                          <a:latin typeface="+mn-lt"/>
                          <a:ea typeface="+mn-ea"/>
                          <a:cs typeface="+mn-cs"/>
                        </a:rPr>
                        <a:t>Provinces</a:t>
                      </a:r>
                      <a:endParaRPr lang="it-IT" sz="800" b="1" i="0" kern="1200" dirty="0">
                        <a:solidFill>
                          <a:schemeClr val="tx1"/>
                        </a:solidFill>
                        <a:effectLst/>
                        <a:latin typeface="+mn-lt"/>
                        <a:ea typeface="+mn-ea"/>
                        <a:cs typeface="+mn-cs"/>
                      </a:endParaRPr>
                    </a:p>
                  </a:txBody>
                  <a:tcPr marL="6252" marR="6252"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EEEEE"/>
                    </a:solidFill>
                  </a:tcPr>
                </a:tc>
                <a:extLst>
                  <a:ext uri="{0D108BD9-81ED-4DB2-BD59-A6C34878D82A}">
                    <a16:rowId xmlns:a16="http://schemas.microsoft.com/office/drawing/2014/main" val="3672601642"/>
                  </a:ext>
                </a:extLst>
              </a:tr>
              <a:tr h="147540">
                <a:tc>
                  <a:txBody>
                    <a:bodyPr/>
                    <a:lstStyle/>
                    <a:p>
                      <a:pPr algn="ctr" fontAlgn="t"/>
                      <a:r>
                        <a:rPr lang="it-IT" sz="800">
                          <a:solidFill>
                            <a:srgbClr val="999999"/>
                          </a:solidFill>
                          <a:effectLst/>
                          <a:latin typeface="+mn-lt"/>
                        </a:rPr>
                        <a:t> 1.</a:t>
                      </a:r>
                      <a:endParaRPr lang="it-IT" sz="800">
                        <a:effectLst/>
                        <a:latin typeface="+mn-lt"/>
                      </a:endParaRP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t"/>
                      <a:r>
                        <a:rPr lang="it-IT" sz="800" u="none" strike="noStrike">
                          <a:solidFill>
                            <a:srgbClr val="0033CC"/>
                          </a:solidFill>
                          <a:effectLst/>
                          <a:latin typeface="+mn-lt"/>
                          <a:hlinkClick r:id="rId3"/>
                        </a:rPr>
                        <a:t>Abruzzo</a:t>
                      </a:r>
                      <a:endParaRPr lang="it-IT" sz="800">
                        <a:effectLst/>
                        <a:latin typeface="+mn-lt"/>
                      </a:endParaRP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E9"/>
                    </a:solidFill>
                  </a:tcPr>
                </a:tc>
                <a:tc>
                  <a:txBody>
                    <a:bodyPr/>
                    <a:lstStyle/>
                    <a:p>
                      <a:pPr algn="ctr" fontAlgn="t"/>
                      <a:r>
                        <a:rPr lang="it-IT" sz="800" dirty="0">
                          <a:effectLst/>
                          <a:latin typeface="+mn-lt"/>
                        </a:rPr>
                        <a:t>1.281.012</a:t>
                      </a: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t"/>
                      <a:r>
                        <a:rPr lang="it-IT" sz="800" dirty="0">
                          <a:effectLst/>
                          <a:latin typeface="+mn-lt"/>
                        </a:rPr>
                        <a:t>10.831,50</a:t>
                      </a: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t"/>
                      <a:r>
                        <a:rPr lang="it-IT" sz="800">
                          <a:effectLst/>
                          <a:latin typeface="+mn-lt"/>
                        </a:rPr>
                        <a:t>305</a:t>
                      </a: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t"/>
                      <a:r>
                        <a:rPr lang="it-IT" sz="800">
                          <a:effectLst/>
                          <a:latin typeface="+mn-lt"/>
                        </a:rPr>
                        <a:t>4</a:t>
                      </a: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622077970"/>
                  </a:ext>
                </a:extLst>
              </a:tr>
              <a:tr h="147540">
                <a:tc>
                  <a:txBody>
                    <a:bodyPr/>
                    <a:lstStyle/>
                    <a:p>
                      <a:pPr algn="ctr" fontAlgn="t"/>
                      <a:r>
                        <a:rPr lang="it-IT" sz="800">
                          <a:solidFill>
                            <a:srgbClr val="999999"/>
                          </a:solidFill>
                          <a:effectLst/>
                          <a:latin typeface="+mn-lt"/>
                        </a:rPr>
                        <a:t> 2.</a:t>
                      </a:r>
                      <a:endParaRPr lang="it-IT" sz="800">
                        <a:effectLst/>
                        <a:latin typeface="+mn-lt"/>
                      </a:endParaRP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t"/>
                      <a:r>
                        <a:rPr lang="it-IT" sz="800" u="none" strike="noStrike">
                          <a:solidFill>
                            <a:srgbClr val="0033CC"/>
                          </a:solidFill>
                          <a:effectLst/>
                          <a:latin typeface="+mn-lt"/>
                          <a:hlinkClick r:id="rId4"/>
                        </a:rPr>
                        <a:t>Basilicata</a:t>
                      </a:r>
                      <a:endParaRPr lang="it-IT" sz="800">
                        <a:effectLst/>
                        <a:latin typeface="+mn-lt"/>
                      </a:endParaRP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E9"/>
                    </a:solidFill>
                  </a:tcPr>
                </a:tc>
                <a:tc>
                  <a:txBody>
                    <a:bodyPr/>
                    <a:lstStyle/>
                    <a:p>
                      <a:pPr algn="ctr" fontAlgn="t"/>
                      <a:r>
                        <a:rPr lang="it-IT" sz="800">
                          <a:effectLst/>
                          <a:latin typeface="+mn-lt"/>
                        </a:rPr>
                        <a:t>545.130</a:t>
                      </a: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t"/>
                      <a:r>
                        <a:rPr lang="it-IT" sz="800">
                          <a:effectLst/>
                          <a:latin typeface="+mn-lt"/>
                        </a:rPr>
                        <a:t>10.073,11</a:t>
                      </a: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t"/>
                      <a:r>
                        <a:rPr lang="it-IT" sz="800">
                          <a:effectLst/>
                          <a:latin typeface="+mn-lt"/>
                        </a:rPr>
                        <a:t>131</a:t>
                      </a: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t"/>
                      <a:r>
                        <a:rPr lang="it-IT" sz="800">
                          <a:effectLst/>
                          <a:latin typeface="+mn-lt"/>
                        </a:rPr>
                        <a:t>2</a:t>
                      </a: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857305742"/>
                  </a:ext>
                </a:extLst>
              </a:tr>
              <a:tr h="147540">
                <a:tc>
                  <a:txBody>
                    <a:bodyPr/>
                    <a:lstStyle/>
                    <a:p>
                      <a:pPr algn="ctr" fontAlgn="t"/>
                      <a:r>
                        <a:rPr lang="it-IT" sz="800">
                          <a:solidFill>
                            <a:srgbClr val="999999"/>
                          </a:solidFill>
                          <a:effectLst/>
                          <a:latin typeface="+mn-lt"/>
                        </a:rPr>
                        <a:t> 3.</a:t>
                      </a:r>
                      <a:endParaRPr lang="it-IT" sz="800">
                        <a:effectLst/>
                        <a:latin typeface="+mn-lt"/>
                      </a:endParaRP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t"/>
                      <a:r>
                        <a:rPr lang="it-IT" sz="800" u="none" strike="noStrike">
                          <a:solidFill>
                            <a:srgbClr val="0033CC"/>
                          </a:solidFill>
                          <a:effectLst/>
                          <a:latin typeface="+mn-lt"/>
                          <a:hlinkClick r:id="rId5"/>
                        </a:rPr>
                        <a:t>Calabria</a:t>
                      </a:r>
                      <a:endParaRPr lang="it-IT" sz="800">
                        <a:effectLst/>
                        <a:latin typeface="+mn-lt"/>
                      </a:endParaRP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E9"/>
                    </a:solidFill>
                  </a:tcPr>
                </a:tc>
                <a:tc>
                  <a:txBody>
                    <a:bodyPr/>
                    <a:lstStyle/>
                    <a:p>
                      <a:pPr algn="ctr" fontAlgn="t"/>
                      <a:r>
                        <a:rPr lang="it-IT" sz="800" dirty="0">
                          <a:effectLst/>
                          <a:latin typeface="+mn-lt"/>
                        </a:rPr>
                        <a:t>1.860.601</a:t>
                      </a: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t"/>
                      <a:r>
                        <a:rPr lang="it-IT" sz="800" dirty="0">
                          <a:effectLst/>
                          <a:latin typeface="+mn-lt"/>
                        </a:rPr>
                        <a:t>15.221,61</a:t>
                      </a: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t"/>
                      <a:r>
                        <a:rPr lang="it-IT" sz="800">
                          <a:effectLst/>
                          <a:latin typeface="+mn-lt"/>
                        </a:rPr>
                        <a:t>404</a:t>
                      </a: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t"/>
                      <a:r>
                        <a:rPr lang="it-IT" sz="800">
                          <a:effectLst/>
                          <a:latin typeface="+mn-lt"/>
                        </a:rPr>
                        <a:t>5</a:t>
                      </a: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476438886"/>
                  </a:ext>
                </a:extLst>
              </a:tr>
              <a:tr h="147540">
                <a:tc>
                  <a:txBody>
                    <a:bodyPr/>
                    <a:lstStyle/>
                    <a:p>
                      <a:pPr algn="ctr" fontAlgn="t"/>
                      <a:r>
                        <a:rPr lang="it-IT" sz="800">
                          <a:solidFill>
                            <a:srgbClr val="999999"/>
                          </a:solidFill>
                          <a:effectLst/>
                          <a:latin typeface="+mn-lt"/>
                        </a:rPr>
                        <a:t> 4.</a:t>
                      </a:r>
                      <a:endParaRPr lang="it-IT" sz="800">
                        <a:effectLst/>
                        <a:latin typeface="+mn-lt"/>
                      </a:endParaRP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t"/>
                      <a:r>
                        <a:rPr lang="it-IT" sz="800" u="none" strike="noStrike">
                          <a:solidFill>
                            <a:srgbClr val="0033CC"/>
                          </a:solidFill>
                          <a:effectLst/>
                          <a:latin typeface="+mn-lt"/>
                          <a:hlinkClick r:id="rId6"/>
                        </a:rPr>
                        <a:t>Campania</a:t>
                      </a:r>
                      <a:endParaRPr lang="it-IT" sz="800">
                        <a:effectLst/>
                        <a:latin typeface="+mn-lt"/>
                      </a:endParaRP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E9"/>
                    </a:solidFill>
                  </a:tcPr>
                </a:tc>
                <a:tc>
                  <a:txBody>
                    <a:bodyPr/>
                    <a:lstStyle/>
                    <a:p>
                      <a:pPr algn="ctr" fontAlgn="t"/>
                      <a:r>
                        <a:rPr lang="it-IT" sz="800">
                          <a:effectLst/>
                          <a:latin typeface="+mn-lt"/>
                        </a:rPr>
                        <a:t>5.624.260</a:t>
                      </a: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t"/>
                      <a:r>
                        <a:rPr lang="it-IT" sz="800">
                          <a:effectLst/>
                          <a:latin typeface="+mn-lt"/>
                        </a:rPr>
                        <a:t>13.670,60</a:t>
                      </a: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t"/>
                      <a:r>
                        <a:rPr lang="it-IT" sz="800" dirty="0">
                          <a:effectLst/>
                          <a:latin typeface="+mn-lt"/>
                        </a:rPr>
                        <a:t>550</a:t>
                      </a: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t"/>
                      <a:r>
                        <a:rPr lang="it-IT" sz="800">
                          <a:effectLst/>
                          <a:latin typeface="+mn-lt"/>
                        </a:rPr>
                        <a:t>5</a:t>
                      </a: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620402399"/>
                  </a:ext>
                </a:extLst>
              </a:tr>
              <a:tr h="147540">
                <a:tc>
                  <a:txBody>
                    <a:bodyPr/>
                    <a:lstStyle/>
                    <a:p>
                      <a:pPr algn="ctr" fontAlgn="t"/>
                      <a:r>
                        <a:rPr lang="it-IT" sz="800">
                          <a:solidFill>
                            <a:srgbClr val="999999"/>
                          </a:solidFill>
                          <a:effectLst/>
                          <a:latin typeface="+mn-lt"/>
                        </a:rPr>
                        <a:t> 5.</a:t>
                      </a:r>
                      <a:endParaRPr lang="it-IT" sz="800">
                        <a:effectLst/>
                        <a:latin typeface="+mn-lt"/>
                      </a:endParaRP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t"/>
                      <a:r>
                        <a:rPr lang="it-IT" sz="800" u="none" strike="noStrike">
                          <a:solidFill>
                            <a:srgbClr val="0033CC"/>
                          </a:solidFill>
                          <a:effectLst/>
                          <a:latin typeface="+mn-lt"/>
                          <a:hlinkClick r:id="rId7"/>
                        </a:rPr>
                        <a:t>Emilia-Romagna</a:t>
                      </a:r>
                      <a:endParaRPr lang="it-IT" sz="800">
                        <a:effectLst/>
                        <a:latin typeface="+mn-lt"/>
                      </a:endParaRP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E9"/>
                    </a:solidFill>
                  </a:tcPr>
                </a:tc>
                <a:tc>
                  <a:txBody>
                    <a:bodyPr/>
                    <a:lstStyle/>
                    <a:p>
                      <a:pPr algn="ctr" fontAlgn="t"/>
                      <a:r>
                        <a:rPr lang="it-IT" sz="800">
                          <a:effectLst/>
                          <a:latin typeface="+mn-lt"/>
                        </a:rPr>
                        <a:t>4.438.937</a:t>
                      </a: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t"/>
                      <a:r>
                        <a:rPr lang="it-IT" sz="800">
                          <a:effectLst/>
                          <a:latin typeface="+mn-lt"/>
                        </a:rPr>
                        <a:t>22.444,54</a:t>
                      </a: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t"/>
                      <a:r>
                        <a:rPr lang="it-IT" sz="800">
                          <a:effectLst/>
                          <a:latin typeface="+mn-lt"/>
                        </a:rPr>
                        <a:t>330</a:t>
                      </a: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t"/>
                      <a:r>
                        <a:rPr lang="it-IT" sz="800">
                          <a:effectLst/>
                          <a:latin typeface="+mn-lt"/>
                        </a:rPr>
                        <a:t>9</a:t>
                      </a: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436821771"/>
                  </a:ext>
                </a:extLst>
              </a:tr>
              <a:tr h="147540">
                <a:tc>
                  <a:txBody>
                    <a:bodyPr/>
                    <a:lstStyle/>
                    <a:p>
                      <a:pPr algn="ctr" fontAlgn="t"/>
                      <a:r>
                        <a:rPr lang="it-IT" sz="800">
                          <a:solidFill>
                            <a:srgbClr val="999999"/>
                          </a:solidFill>
                          <a:effectLst/>
                          <a:latin typeface="+mn-lt"/>
                        </a:rPr>
                        <a:t> 6.</a:t>
                      </a:r>
                      <a:endParaRPr lang="it-IT" sz="800">
                        <a:effectLst/>
                        <a:latin typeface="+mn-lt"/>
                      </a:endParaRP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t"/>
                      <a:r>
                        <a:rPr lang="it-IT" sz="800" u="none" strike="noStrike" dirty="0">
                          <a:solidFill>
                            <a:srgbClr val="0033CC"/>
                          </a:solidFill>
                          <a:effectLst>
                            <a:outerShdw blurRad="38100" dist="38100" dir="2700000" algn="tl">
                              <a:srgbClr val="000000">
                                <a:alpha val="43137"/>
                              </a:srgbClr>
                            </a:outerShdw>
                          </a:effectLst>
                          <a:latin typeface="+mn-lt"/>
                          <a:hlinkClick r:id="rId8"/>
                        </a:rPr>
                        <a:t>Friuli Venezia Giulia</a:t>
                      </a:r>
                      <a:endParaRPr lang="it-IT" sz="800" dirty="0">
                        <a:effectLst>
                          <a:outerShdw blurRad="38100" dist="38100" dir="2700000" algn="tl">
                            <a:srgbClr val="000000">
                              <a:alpha val="43137"/>
                            </a:srgbClr>
                          </a:outerShdw>
                        </a:effectLst>
                        <a:latin typeface="+mn-lt"/>
                      </a:endParaRP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6">
                        <a:lumMod val="40000"/>
                        <a:lumOff val="60000"/>
                      </a:schemeClr>
                    </a:solidFill>
                  </a:tcPr>
                </a:tc>
                <a:tc>
                  <a:txBody>
                    <a:bodyPr/>
                    <a:lstStyle/>
                    <a:p>
                      <a:pPr algn="ctr" fontAlgn="t"/>
                      <a:r>
                        <a:rPr lang="it-IT" sz="800" dirty="0">
                          <a:effectLst>
                            <a:outerShdw blurRad="38100" dist="38100" dir="2700000" algn="tl">
                              <a:srgbClr val="000000">
                                <a:alpha val="43137"/>
                              </a:srgbClr>
                            </a:outerShdw>
                          </a:effectLst>
                          <a:latin typeface="+mn-lt"/>
                        </a:rPr>
                        <a:t>1.201.510</a:t>
                      </a: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6">
                        <a:lumMod val="40000"/>
                        <a:lumOff val="60000"/>
                      </a:schemeClr>
                    </a:solidFill>
                  </a:tcPr>
                </a:tc>
                <a:tc>
                  <a:txBody>
                    <a:bodyPr/>
                    <a:lstStyle/>
                    <a:p>
                      <a:pPr algn="ctr" fontAlgn="t"/>
                      <a:r>
                        <a:rPr lang="it-IT" sz="800" dirty="0">
                          <a:effectLst>
                            <a:outerShdw blurRad="38100" dist="38100" dir="2700000" algn="tl">
                              <a:srgbClr val="000000">
                                <a:alpha val="43137"/>
                              </a:srgbClr>
                            </a:outerShdw>
                          </a:effectLst>
                          <a:latin typeface="+mn-lt"/>
                        </a:rPr>
                        <a:t>7.932,48</a:t>
                      </a: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6">
                        <a:lumMod val="40000"/>
                        <a:lumOff val="60000"/>
                      </a:schemeClr>
                    </a:solidFill>
                  </a:tcPr>
                </a:tc>
                <a:tc>
                  <a:txBody>
                    <a:bodyPr/>
                    <a:lstStyle/>
                    <a:p>
                      <a:pPr algn="ctr" fontAlgn="t"/>
                      <a:r>
                        <a:rPr lang="it-IT" sz="800" dirty="0">
                          <a:effectLst>
                            <a:outerShdw blurRad="38100" dist="38100" dir="2700000" algn="tl">
                              <a:srgbClr val="000000">
                                <a:alpha val="43137"/>
                              </a:srgbClr>
                            </a:outerShdw>
                          </a:effectLst>
                          <a:latin typeface="+mn-lt"/>
                        </a:rPr>
                        <a:t>215</a:t>
                      </a: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6">
                        <a:lumMod val="40000"/>
                        <a:lumOff val="60000"/>
                      </a:schemeClr>
                    </a:solidFill>
                  </a:tcPr>
                </a:tc>
                <a:tc>
                  <a:txBody>
                    <a:bodyPr/>
                    <a:lstStyle/>
                    <a:p>
                      <a:pPr algn="ctr" fontAlgn="t"/>
                      <a:r>
                        <a:rPr lang="it-IT" sz="800" dirty="0">
                          <a:effectLst>
                            <a:outerShdw blurRad="38100" dist="38100" dir="2700000" algn="tl">
                              <a:srgbClr val="000000">
                                <a:alpha val="43137"/>
                              </a:srgbClr>
                            </a:outerShdw>
                          </a:effectLst>
                          <a:latin typeface="+mn-lt"/>
                        </a:rPr>
                        <a:t>4</a:t>
                      </a: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981725310"/>
                  </a:ext>
                </a:extLst>
              </a:tr>
              <a:tr h="147540">
                <a:tc>
                  <a:txBody>
                    <a:bodyPr/>
                    <a:lstStyle/>
                    <a:p>
                      <a:pPr algn="ctr" fontAlgn="t"/>
                      <a:r>
                        <a:rPr lang="it-IT" sz="800">
                          <a:solidFill>
                            <a:srgbClr val="999999"/>
                          </a:solidFill>
                          <a:effectLst/>
                          <a:latin typeface="+mn-lt"/>
                        </a:rPr>
                        <a:t> 7.</a:t>
                      </a:r>
                      <a:endParaRPr lang="it-IT" sz="800">
                        <a:effectLst/>
                        <a:latin typeface="+mn-lt"/>
                      </a:endParaRP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t"/>
                      <a:r>
                        <a:rPr lang="it-IT" sz="800" u="none" strike="noStrike">
                          <a:solidFill>
                            <a:srgbClr val="0033CC"/>
                          </a:solidFill>
                          <a:effectLst/>
                          <a:latin typeface="+mn-lt"/>
                          <a:hlinkClick r:id="rId9"/>
                        </a:rPr>
                        <a:t>Lazio</a:t>
                      </a:r>
                      <a:endParaRPr lang="it-IT" sz="800">
                        <a:effectLst/>
                        <a:latin typeface="+mn-lt"/>
                      </a:endParaRP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E9"/>
                    </a:solidFill>
                  </a:tcPr>
                </a:tc>
                <a:tc>
                  <a:txBody>
                    <a:bodyPr/>
                    <a:lstStyle/>
                    <a:p>
                      <a:pPr algn="ctr" fontAlgn="t"/>
                      <a:r>
                        <a:rPr lang="it-IT" sz="800">
                          <a:effectLst/>
                          <a:latin typeface="+mn-lt"/>
                        </a:rPr>
                        <a:t>5.730.399</a:t>
                      </a: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t"/>
                      <a:r>
                        <a:rPr lang="it-IT" sz="800" dirty="0">
                          <a:effectLst/>
                          <a:latin typeface="+mn-lt"/>
                        </a:rPr>
                        <a:t>17.231,72</a:t>
                      </a: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t"/>
                      <a:r>
                        <a:rPr lang="it-IT" sz="800" dirty="0">
                          <a:effectLst/>
                          <a:latin typeface="+mn-lt"/>
                        </a:rPr>
                        <a:t>378</a:t>
                      </a: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t"/>
                      <a:r>
                        <a:rPr lang="it-IT" sz="800">
                          <a:effectLst/>
                          <a:latin typeface="+mn-lt"/>
                        </a:rPr>
                        <a:t>5</a:t>
                      </a: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72606665"/>
                  </a:ext>
                </a:extLst>
              </a:tr>
              <a:tr h="147540">
                <a:tc>
                  <a:txBody>
                    <a:bodyPr/>
                    <a:lstStyle/>
                    <a:p>
                      <a:pPr algn="ctr" fontAlgn="t"/>
                      <a:r>
                        <a:rPr lang="it-IT" sz="800">
                          <a:solidFill>
                            <a:srgbClr val="999999"/>
                          </a:solidFill>
                          <a:effectLst/>
                          <a:latin typeface="+mn-lt"/>
                        </a:rPr>
                        <a:t> 8.</a:t>
                      </a:r>
                      <a:endParaRPr lang="it-IT" sz="800">
                        <a:effectLst/>
                        <a:latin typeface="+mn-lt"/>
                      </a:endParaRP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t"/>
                      <a:r>
                        <a:rPr lang="it-IT" sz="800" u="none" strike="noStrike">
                          <a:solidFill>
                            <a:srgbClr val="0033CC"/>
                          </a:solidFill>
                          <a:effectLst/>
                          <a:latin typeface="+mn-lt"/>
                          <a:hlinkClick r:id="rId10"/>
                        </a:rPr>
                        <a:t>Liguria</a:t>
                      </a:r>
                      <a:endParaRPr lang="it-IT" sz="800">
                        <a:effectLst/>
                        <a:latin typeface="+mn-lt"/>
                      </a:endParaRP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E9"/>
                    </a:solidFill>
                  </a:tcPr>
                </a:tc>
                <a:tc>
                  <a:txBody>
                    <a:bodyPr/>
                    <a:lstStyle/>
                    <a:p>
                      <a:pPr algn="ctr" fontAlgn="t"/>
                      <a:r>
                        <a:rPr lang="it-IT" sz="800">
                          <a:effectLst/>
                          <a:latin typeface="+mn-lt"/>
                        </a:rPr>
                        <a:t>1.518.495</a:t>
                      </a: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t"/>
                      <a:r>
                        <a:rPr lang="it-IT" sz="800">
                          <a:effectLst/>
                          <a:latin typeface="+mn-lt"/>
                        </a:rPr>
                        <a:t>5.416,15</a:t>
                      </a: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t"/>
                      <a:r>
                        <a:rPr lang="it-IT" sz="800" dirty="0">
                          <a:effectLst/>
                          <a:latin typeface="+mn-lt"/>
                        </a:rPr>
                        <a:t>234</a:t>
                      </a: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t"/>
                      <a:r>
                        <a:rPr lang="it-IT" sz="800">
                          <a:effectLst/>
                          <a:latin typeface="+mn-lt"/>
                        </a:rPr>
                        <a:t>4</a:t>
                      </a: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575772743"/>
                  </a:ext>
                </a:extLst>
              </a:tr>
              <a:tr h="147540">
                <a:tc>
                  <a:txBody>
                    <a:bodyPr/>
                    <a:lstStyle/>
                    <a:p>
                      <a:pPr algn="ctr" fontAlgn="t"/>
                      <a:r>
                        <a:rPr lang="it-IT" sz="800">
                          <a:solidFill>
                            <a:srgbClr val="999999"/>
                          </a:solidFill>
                          <a:effectLst/>
                          <a:latin typeface="+mn-lt"/>
                        </a:rPr>
                        <a:t> 9.</a:t>
                      </a:r>
                      <a:endParaRPr lang="it-IT" sz="800">
                        <a:effectLst/>
                        <a:latin typeface="+mn-lt"/>
                      </a:endParaRP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t"/>
                      <a:r>
                        <a:rPr lang="it-IT" sz="800" u="none" strike="noStrike">
                          <a:solidFill>
                            <a:srgbClr val="0033CC"/>
                          </a:solidFill>
                          <a:effectLst/>
                          <a:latin typeface="+mn-lt"/>
                          <a:hlinkClick r:id="rId11"/>
                        </a:rPr>
                        <a:t>Lombardia</a:t>
                      </a:r>
                      <a:endParaRPr lang="it-IT" sz="800">
                        <a:effectLst/>
                        <a:latin typeface="+mn-lt"/>
                      </a:endParaRP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E9"/>
                    </a:solidFill>
                  </a:tcPr>
                </a:tc>
                <a:tc>
                  <a:txBody>
                    <a:bodyPr/>
                    <a:lstStyle/>
                    <a:p>
                      <a:pPr algn="ctr" fontAlgn="t"/>
                      <a:r>
                        <a:rPr lang="it-IT" sz="800">
                          <a:effectLst/>
                          <a:latin typeface="+mn-lt"/>
                        </a:rPr>
                        <a:t>9.981.554</a:t>
                      </a: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t"/>
                      <a:r>
                        <a:rPr lang="it-IT" sz="800">
                          <a:effectLst/>
                          <a:latin typeface="+mn-lt"/>
                        </a:rPr>
                        <a:t>23.863,10</a:t>
                      </a: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t"/>
                      <a:r>
                        <a:rPr lang="it-IT" sz="800">
                          <a:effectLst/>
                          <a:latin typeface="+mn-lt"/>
                        </a:rPr>
                        <a:t>1.506</a:t>
                      </a: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t"/>
                      <a:r>
                        <a:rPr lang="it-IT" sz="800">
                          <a:effectLst/>
                          <a:latin typeface="+mn-lt"/>
                        </a:rPr>
                        <a:t>12</a:t>
                      </a: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539822437"/>
                  </a:ext>
                </a:extLst>
              </a:tr>
              <a:tr h="147540">
                <a:tc>
                  <a:txBody>
                    <a:bodyPr/>
                    <a:lstStyle/>
                    <a:p>
                      <a:pPr algn="ctr" fontAlgn="t"/>
                      <a:r>
                        <a:rPr lang="it-IT" sz="800">
                          <a:solidFill>
                            <a:srgbClr val="999999"/>
                          </a:solidFill>
                          <a:effectLst/>
                          <a:latin typeface="+mn-lt"/>
                        </a:rPr>
                        <a:t>10.</a:t>
                      </a:r>
                      <a:endParaRPr lang="it-IT" sz="800">
                        <a:effectLst/>
                        <a:latin typeface="+mn-lt"/>
                      </a:endParaRP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t"/>
                      <a:r>
                        <a:rPr lang="it-IT" sz="800" u="none" strike="noStrike">
                          <a:solidFill>
                            <a:srgbClr val="0033CC"/>
                          </a:solidFill>
                          <a:effectLst/>
                          <a:latin typeface="+mn-lt"/>
                          <a:hlinkClick r:id="rId12"/>
                        </a:rPr>
                        <a:t>Marche</a:t>
                      </a:r>
                      <a:endParaRPr lang="it-IT" sz="800">
                        <a:effectLst/>
                        <a:latin typeface="+mn-lt"/>
                      </a:endParaRP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E9"/>
                    </a:solidFill>
                  </a:tcPr>
                </a:tc>
                <a:tc>
                  <a:txBody>
                    <a:bodyPr/>
                    <a:lstStyle/>
                    <a:p>
                      <a:pPr algn="ctr" fontAlgn="t"/>
                      <a:r>
                        <a:rPr lang="it-IT" sz="800">
                          <a:effectLst/>
                          <a:latin typeface="+mn-lt"/>
                        </a:rPr>
                        <a:t>1.498.236</a:t>
                      </a: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t"/>
                      <a:r>
                        <a:rPr lang="it-IT" sz="800">
                          <a:effectLst/>
                          <a:latin typeface="+mn-lt"/>
                        </a:rPr>
                        <a:t>9.401,18</a:t>
                      </a: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t"/>
                      <a:r>
                        <a:rPr lang="it-IT" sz="800" dirty="0">
                          <a:effectLst/>
                          <a:latin typeface="+mn-lt"/>
                        </a:rPr>
                        <a:t>225</a:t>
                      </a: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t"/>
                      <a:r>
                        <a:rPr lang="it-IT" sz="800">
                          <a:effectLst/>
                          <a:latin typeface="+mn-lt"/>
                        </a:rPr>
                        <a:t>5</a:t>
                      </a: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4109981253"/>
                  </a:ext>
                </a:extLst>
              </a:tr>
              <a:tr h="147540">
                <a:tc>
                  <a:txBody>
                    <a:bodyPr/>
                    <a:lstStyle/>
                    <a:p>
                      <a:pPr algn="ctr" fontAlgn="t"/>
                      <a:r>
                        <a:rPr lang="it-IT" sz="800">
                          <a:solidFill>
                            <a:srgbClr val="999999"/>
                          </a:solidFill>
                          <a:effectLst/>
                          <a:latin typeface="+mn-lt"/>
                        </a:rPr>
                        <a:t>11.</a:t>
                      </a:r>
                      <a:endParaRPr lang="it-IT" sz="800">
                        <a:effectLst/>
                        <a:latin typeface="+mn-lt"/>
                      </a:endParaRP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t"/>
                      <a:r>
                        <a:rPr lang="it-IT" sz="800" u="none" strike="noStrike">
                          <a:solidFill>
                            <a:srgbClr val="0033CC"/>
                          </a:solidFill>
                          <a:effectLst/>
                          <a:latin typeface="+mn-lt"/>
                          <a:hlinkClick r:id="rId13"/>
                        </a:rPr>
                        <a:t>Molise</a:t>
                      </a:r>
                      <a:endParaRPr lang="it-IT" sz="800">
                        <a:effectLst/>
                        <a:latin typeface="+mn-lt"/>
                      </a:endParaRP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E9"/>
                    </a:solidFill>
                  </a:tcPr>
                </a:tc>
                <a:tc>
                  <a:txBody>
                    <a:bodyPr/>
                    <a:lstStyle/>
                    <a:p>
                      <a:pPr algn="ctr" fontAlgn="t"/>
                      <a:r>
                        <a:rPr lang="it-IT" sz="800">
                          <a:effectLst/>
                          <a:latin typeface="+mn-lt"/>
                        </a:rPr>
                        <a:t>294.294</a:t>
                      </a: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t"/>
                      <a:r>
                        <a:rPr lang="it-IT" sz="800">
                          <a:effectLst/>
                          <a:latin typeface="+mn-lt"/>
                        </a:rPr>
                        <a:t>4.460,44</a:t>
                      </a: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t"/>
                      <a:r>
                        <a:rPr lang="it-IT" sz="800" dirty="0">
                          <a:effectLst/>
                          <a:latin typeface="+mn-lt"/>
                        </a:rPr>
                        <a:t>136</a:t>
                      </a: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t"/>
                      <a:r>
                        <a:rPr lang="it-IT" sz="800">
                          <a:effectLst/>
                          <a:latin typeface="+mn-lt"/>
                        </a:rPr>
                        <a:t>2</a:t>
                      </a: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38030006"/>
                  </a:ext>
                </a:extLst>
              </a:tr>
              <a:tr h="147540">
                <a:tc>
                  <a:txBody>
                    <a:bodyPr/>
                    <a:lstStyle/>
                    <a:p>
                      <a:pPr algn="ctr" fontAlgn="t"/>
                      <a:r>
                        <a:rPr lang="it-IT" sz="800">
                          <a:solidFill>
                            <a:srgbClr val="999999"/>
                          </a:solidFill>
                          <a:effectLst/>
                          <a:latin typeface="+mn-lt"/>
                        </a:rPr>
                        <a:t>12.</a:t>
                      </a:r>
                      <a:endParaRPr lang="it-IT" sz="800">
                        <a:effectLst/>
                        <a:latin typeface="+mn-lt"/>
                      </a:endParaRP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t"/>
                      <a:r>
                        <a:rPr lang="it-IT" sz="800" u="none" strike="noStrike">
                          <a:solidFill>
                            <a:srgbClr val="0033CC"/>
                          </a:solidFill>
                          <a:effectLst/>
                          <a:latin typeface="+mn-lt"/>
                          <a:hlinkClick r:id="rId14"/>
                        </a:rPr>
                        <a:t>Piemonte</a:t>
                      </a:r>
                      <a:endParaRPr lang="it-IT" sz="800">
                        <a:effectLst/>
                        <a:latin typeface="+mn-lt"/>
                      </a:endParaRP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E9"/>
                    </a:solidFill>
                  </a:tcPr>
                </a:tc>
                <a:tc>
                  <a:txBody>
                    <a:bodyPr/>
                    <a:lstStyle/>
                    <a:p>
                      <a:pPr algn="ctr" fontAlgn="t"/>
                      <a:r>
                        <a:rPr lang="it-IT" sz="800">
                          <a:effectLst/>
                          <a:latin typeface="+mn-lt"/>
                        </a:rPr>
                        <a:t>4.274.945</a:t>
                      </a: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t"/>
                      <a:r>
                        <a:rPr lang="it-IT" sz="800">
                          <a:effectLst/>
                          <a:latin typeface="+mn-lt"/>
                        </a:rPr>
                        <a:t>25.386,70</a:t>
                      </a: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t"/>
                      <a:r>
                        <a:rPr lang="it-IT" sz="800">
                          <a:effectLst/>
                          <a:latin typeface="+mn-lt"/>
                        </a:rPr>
                        <a:t>1.181</a:t>
                      </a: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t"/>
                      <a:r>
                        <a:rPr lang="it-IT" sz="800">
                          <a:effectLst/>
                          <a:latin typeface="+mn-lt"/>
                        </a:rPr>
                        <a:t>8</a:t>
                      </a: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4259196780"/>
                  </a:ext>
                </a:extLst>
              </a:tr>
              <a:tr h="147540">
                <a:tc>
                  <a:txBody>
                    <a:bodyPr/>
                    <a:lstStyle/>
                    <a:p>
                      <a:pPr algn="ctr" fontAlgn="t"/>
                      <a:r>
                        <a:rPr lang="it-IT" sz="800">
                          <a:solidFill>
                            <a:srgbClr val="999999"/>
                          </a:solidFill>
                          <a:effectLst/>
                          <a:latin typeface="+mn-lt"/>
                        </a:rPr>
                        <a:t>13.</a:t>
                      </a:r>
                      <a:endParaRPr lang="it-IT" sz="800">
                        <a:effectLst/>
                        <a:latin typeface="+mn-lt"/>
                      </a:endParaRP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t"/>
                      <a:r>
                        <a:rPr lang="it-IT" sz="800" u="none" strike="noStrike" dirty="0">
                          <a:solidFill>
                            <a:srgbClr val="0033CC"/>
                          </a:solidFill>
                          <a:effectLst/>
                          <a:latin typeface="+mn-lt"/>
                          <a:hlinkClick r:id="rId15"/>
                        </a:rPr>
                        <a:t>Puglia</a:t>
                      </a:r>
                      <a:endParaRPr lang="it-IT" sz="800" dirty="0">
                        <a:effectLst/>
                        <a:latin typeface="+mn-lt"/>
                      </a:endParaRP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E9"/>
                    </a:solidFill>
                  </a:tcPr>
                </a:tc>
                <a:tc>
                  <a:txBody>
                    <a:bodyPr/>
                    <a:lstStyle/>
                    <a:p>
                      <a:pPr algn="ctr" fontAlgn="t"/>
                      <a:r>
                        <a:rPr lang="it-IT" sz="800">
                          <a:effectLst/>
                          <a:latin typeface="+mn-lt"/>
                        </a:rPr>
                        <a:t>3.933.777</a:t>
                      </a: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t"/>
                      <a:r>
                        <a:rPr lang="it-IT" sz="800">
                          <a:effectLst/>
                          <a:latin typeface="+mn-lt"/>
                        </a:rPr>
                        <a:t>19.540,52</a:t>
                      </a: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t"/>
                      <a:r>
                        <a:rPr lang="it-IT" sz="800">
                          <a:effectLst/>
                          <a:latin typeface="+mn-lt"/>
                        </a:rPr>
                        <a:t>257</a:t>
                      </a: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t"/>
                      <a:r>
                        <a:rPr lang="it-IT" sz="800" dirty="0">
                          <a:effectLst/>
                          <a:latin typeface="+mn-lt"/>
                        </a:rPr>
                        <a:t>6</a:t>
                      </a: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477480312"/>
                  </a:ext>
                </a:extLst>
              </a:tr>
              <a:tr h="147540">
                <a:tc>
                  <a:txBody>
                    <a:bodyPr/>
                    <a:lstStyle/>
                    <a:p>
                      <a:pPr algn="ctr" fontAlgn="t"/>
                      <a:r>
                        <a:rPr lang="it-IT" sz="800">
                          <a:solidFill>
                            <a:srgbClr val="999999"/>
                          </a:solidFill>
                          <a:effectLst/>
                          <a:latin typeface="+mn-lt"/>
                        </a:rPr>
                        <a:t>14.</a:t>
                      </a:r>
                      <a:endParaRPr lang="it-IT" sz="800">
                        <a:effectLst/>
                        <a:latin typeface="+mn-lt"/>
                      </a:endParaRP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t"/>
                      <a:r>
                        <a:rPr lang="it-IT" sz="800" u="none" strike="noStrike">
                          <a:solidFill>
                            <a:srgbClr val="0033CC"/>
                          </a:solidFill>
                          <a:effectLst/>
                          <a:latin typeface="+mn-lt"/>
                          <a:hlinkClick r:id="rId16"/>
                        </a:rPr>
                        <a:t>Sardegna</a:t>
                      </a:r>
                      <a:endParaRPr lang="it-IT" sz="800">
                        <a:effectLst/>
                        <a:latin typeface="+mn-lt"/>
                      </a:endParaRP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E9"/>
                    </a:solidFill>
                  </a:tcPr>
                </a:tc>
                <a:tc>
                  <a:txBody>
                    <a:bodyPr/>
                    <a:lstStyle/>
                    <a:p>
                      <a:pPr algn="ctr" fontAlgn="t"/>
                      <a:r>
                        <a:rPr lang="it-IT" sz="800" dirty="0">
                          <a:effectLst/>
                          <a:latin typeface="+mn-lt"/>
                        </a:rPr>
                        <a:t>1.590.044</a:t>
                      </a: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t"/>
                      <a:r>
                        <a:rPr lang="it-IT" sz="800">
                          <a:effectLst/>
                          <a:latin typeface="+mn-lt"/>
                        </a:rPr>
                        <a:t>24.099,45</a:t>
                      </a: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t"/>
                      <a:r>
                        <a:rPr lang="it-IT" sz="800">
                          <a:effectLst/>
                          <a:latin typeface="+mn-lt"/>
                        </a:rPr>
                        <a:t>377</a:t>
                      </a: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t"/>
                      <a:r>
                        <a:rPr lang="it-IT" sz="800" dirty="0">
                          <a:effectLst/>
                          <a:latin typeface="+mn-lt"/>
                        </a:rPr>
                        <a:t>5</a:t>
                      </a: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4070039110"/>
                  </a:ext>
                </a:extLst>
              </a:tr>
              <a:tr h="147540">
                <a:tc>
                  <a:txBody>
                    <a:bodyPr/>
                    <a:lstStyle/>
                    <a:p>
                      <a:pPr algn="ctr" fontAlgn="t"/>
                      <a:r>
                        <a:rPr lang="it-IT" sz="800">
                          <a:solidFill>
                            <a:srgbClr val="999999"/>
                          </a:solidFill>
                          <a:effectLst/>
                          <a:latin typeface="+mn-lt"/>
                        </a:rPr>
                        <a:t>15.</a:t>
                      </a:r>
                      <a:endParaRPr lang="it-IT" sz="800">
                        <a:effectLst/>
                        <a:latin typeface="+mn-lt"/>
                      </a:endParaRP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t"/>
                      <a:r>
                        <a:rPr lang="it-IT" sz="800" u="none" strike="noStrike">
                          <a:solidFill>
                            <a:srgbClr val="0033CC"/>
                          </a:solidFill>
                          <a:effectLst/>
                          <a:latin typeface="+mn-lt"/>
                          <a:hlinkClick r:id="rId17"/>
                        </a:rPr>
                        <a:t>Sicilia</a:t>
                      </a:r>
                      <a:endParaRPr lang="it-IT" sz="800">
                        <a:effectLst/>
                        <a:latin typeface="+mn-lt"/>
                      </a:endParaRP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E9"/>
                    </a:solidFill>
                  </a:tcPr>
                </a:tc>
                <a:tc>
                  <a:txBody>
                    <a:bodyPr/>
                    <a:lstStyle/>
                    <a:p>
                      <a:pPr algn="ctr" fontAlgn="t"/>
                      <a:r>
                        <a:rPr lang="it-IT" sz="800">
                          <a:effectLst/>
                          <a:latin typeface="+mn-lt"/>
                        </a:rPr>
                        <a:t>4.833.705</a:t>
                      </a: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t"/>
                      <a:r>
                        <a:rPr lang="it-IT" sz="800">
                          <a:effectLst/>
                          <a:latin typeface="+mn-lt"/>
                        </a:rPr>
                        <a:t>25.832,55</a:t>
                      </a: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t"/>
                      <a:r>
                        <a:rPr lang="it-IT" sz="800">
                          <a:effectLst/>
                          <a:latin typeface="+mn-lt"/>
                        </a:rPr>
                        <a:t>391</a:t>
                      </a: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t"/>
                      <a:r>
                        <a:rPr lang="it-IT" sz="800" dirty="0">
                          <a:effectLst/>
                          <a:latin typeface="+mn-lt"/>
                        </a:rPr>
                        <a:t>9</a:t>
                      </a: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821273051"/>
                  </a:ext>
                </a:extLst>
              </a:tr>
              <a:tr h="147540">
                <a:tc>
                  <a:txBody>
                    <a:bodyPr/>
                    <a:lstStyle/>
                    <a:p>
                      <a:pPr algn="ctr" fontAlgn="t"/>
                      <a:r>
                        <a:rPr lang="it-IT" sz="800">
                          <a:solidFill>
                            <a:srgbClr val="999999"/>
                          </a:solidFill>
                          <a:effectLst/>
                          <a:latin typeface="+mn-lt"/>
                        </a:rPr>
                        <a:t>16.</a:t>
                      </a:r>
                      <a:endParaRPr lang="it-IT" sz="800">
                        <a:effectLst/>
                        <a:latin typeface="+mn-lt"/>
                      </a:endParaRP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t"/>
                      <a:r>
                        <a:rPr lang="it-IT" sz="800" u="none" strike="noStrike">
                          <a:solidFill>
                            <a:srgbClr val="0033CC"/>
                          </a:solidFill>
                          <a:effectLst/>
                          <a:latin typeface="+mn-lt"/>
                          <a:hlinkClick r:id="rId18"/>
                        </a:rPr>
                        <a:t>Toscana</a:t>
                      </a:r>
                      <a:endParaRPr lang="it-IT" sz="800">
                        <a:effectLst/>
                        <a:latin typeface="+mn-lt"/>
                      </a:endParaRP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E9"/>
                    </a:solidFill>
                  </a:tcPr>
                </a:tc>
                <a:tc>
                  <a:txBody>
                    <a:bodyPr/>
                    <a:lstStyle/>
                    <a:p>
                      <a:pPr algn="ctr" fontAlgn="t"/>
                      <a:r>
                        <a:rPr lang="it-IT" sz="800">
                          <a:effectLst/>
                          <a:latin typeface="+mn-lt"/>
                        </a:rPr>
                        <a:t>3.692.865</a:t>
                      </a: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t"/>
                      <a:r>
                        <a:rPr lang="it-IT" sz="800">
                          <a:effectLst/>
                          <a:latin typeface="+mn-lt"/>
                        </a:rPr>
                        <a:t>22.987,44</a:t>
                      </a: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t"/>
                      <a:r>
                        <a:rPr lang="it-IT" sz="800">
                          <a:effectLst/>
                          <a:latin typeface="+mn-lt"/>
                        </a:rPr>
                        <a:t>273</a:t>
                      </a: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t"/>
                      <a:r>
                        <a:rPr lang="it-IT" sz="800" dirty="0">
                          <a:effectLst/>
                          <a:latin typeface="+mn-lt"/>
                        </a:rPr>
                        <a:t>10</a:t>
                      </a: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311065261"/>
                  </a:ext>
                </a:extLst>
              </a:tr>
              <a:tr h="147540">
                <a:tc>
                  <a:txBody>
                    <a:bodyPr/>
                    <a:lstStyle/>
                    <a:p>
                      <a:pPr algn="ctr" fontAlgn="t"/>
                      <a:r>
                        <a:rPr lang="it-IT" sz="800">
                          <a:solidFill>
                            <a:srgbClr val="999999"/>
                          </a:solidFill>
                          <a:effectLst/>
                          <a:latin typeface="+mn-lt"/>
                        </a:rPr>
                        <a:t>17.</a:t>
                      </a:r>
                      <a:endParaRPr lang="it-IT" sz="800">
                        <a:effectLst/>
                        <a:latin typeface="+mn-lt"/>
                      </a:endParaRP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t"/>
                      <a:r>
                        <a:rPr lang="it-IT" sz="800" u="none" strike="noStrike">
                          <a:solidFill>
                            <a:srgbClr val="0033CC"/>
                          </a:solidFill>
                          <a:effectLst/>
                          <a:latin typeface="+mn-lt"/>
                          <a:hlinkClick r:id="rId19"/>
                        </a:rPr>
                        <a:t>Trentino-Alto Adige</a:t>
                      </a:r>
                      <a:endParaRPr lang="it-IT" sz="800">
                        <a:effectLst/>
                        <a:latin typeface="+mn-lt"/>
                      </a:endParaRP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E9"/>
                    </a:solidFill>
                  </a:tcPr>
                </a:tc>
                <a:tc>
                  <a:txBody>
                    <a:bodyPr/>
                    <a:lstStyle/>
                    <a:p>
                      <a:pPr algn="ctr" fontAlgn="t"/>
                      <a:r>
                        <a:rPr lang="it-IT" sz="800">
                          <a:effectLst/>
                          <a:latin typeface="+mn-lt"/>
                        </a:rPr>
                        <a:t>1.077.078</a:t>
                      </a: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t"/>
                      <a:r>
                        <a:rPr lang="it-IT" sz="800">
                          <a:effectLst/>
                          <a:latin typeface="+mn-lt"/>
                        </a:rPr>
                        <a:t>13.604,72</a:t>
                      </a: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t"/>
                      <a:r>
                        <a:rPr lang="it-IT" sz="800">
                          <a:effectLst/>
                          <a:latin typeface="+mn-lt"/>
                        </a:rPr>
                        <a:t>282</a:t>
                      </a: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t"/>
                      <a:r>
                        <a:rPr lang="it-IT" sz="800" dirty="0">
                          <a:effectLst/>
                          <a:latin typeface="+mn-lt"/>
                        </a:rPr>
                        <a:t>2</a:t>
                      </a: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986704030"/>
                  </a:ext>
                </a:extLst>
              </a:tr>
              <a:tr h="147540">
                <a:tc>
                  <a:txBody>
                    <a:bodyPr/>
                    <a:lstStyle/>
                    <a:p>
                      <a:pPr algn="ctr" fontAlgn="t"/>
                      <a:r>
                        <a:rPr lang="it-IT" sz="800">
                          <a:solidFill>
                            <a:srgbClr val="999999"/>
                          </a:solidFill>
                          <a:effectLst/>
                          <a:latin typeface="+mn-lt"/>
                        </a:rPr>
                        <a:t>18.</a:t>
                      </a:r>
                      <a:endParaRPr lang="it-IT" sz="800">
                        <a:effectLst/>
                        <a:latin typeface="+mn-lt"/>
                      </a:endParaRP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t"/>
                      <a:r>
                        <a:rPr lang="it-IT" sz="800" u="none" strike="noStrike">
                          <a:solidFill>
                            <a:srgbClr val="0033CC"/>
                          </a:solidFill>
                          <a:effectLst/>
                          <a:latin typeface="+mn-lt"/>
                          <a:hlinkClick r:id="rId20"/>
                        </a:rPr>
                        <a:t>Umbria</a:t>
                      </a:r>
                      <a:endParaRPr lang="it-IT" sz="800">
                        <a:effectLst/>
                        <a:latin typeface="+mn-lt"/>
                      </a:endParaRP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E9"/>
                    </a:solidFill>
                  </a:tcPr>
                </a:tc>
                <a:tc>
                  <a:txBody>
                    <a:bodyPr/>
                    <a:lstStyle/>
                    <a:p>
                      <a:pPr algn="ctr" fontAlgn="t"/>
                      <a:r>
                        <a:rPr lang="it-IT" sz="800">
                          <a:effectLst/>
                          <a:latin typeface="+mn-lt"/>
                        </a:rPr>
                        <a:t>865.452</a:t>
                      </a: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t"/>
                      <a:r>
                        <a:rPr lang="it-IT" sz="800">
                          <a:effectLst/>
                          <a:latin typeface="+mn-lt"/>
                        </a:rPr>
                        <a:t>8.464,22</a:t>
                      </a: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t"/>
                      <a:r>
                        <a:rPr lang="it-IT" sz="800">
                          <a:effectLst/>
                          <a:latin typeface="+mn-lt"/>
                        </a:rPr>
                        <a:t>92</a:t>
                      </a: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t"/>
                      <a:r>
                        <a:rPr lang="it-IT" sz="800" dirty="0">
                          <a:effectLst/>
                          <a:latin typeface="+mn-lt"/>
                        </a:rPr>
                        <a:t>2</a:t>
                      </a: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29151749"/>
                  </a:ext>
                </a:extLst>
              </a:tr>
              <a:tr h="147540">
                <a:tc>
                  <a:txBody>
                    <a:bodyPr/>
                    <a:lstStyle/>
                    <a:p>
                      <a:pPr algn="ctr" fontAlgn="t"/>
                      <a:r>
                        <a:rPr lang="it-IT" sz="800">
                          <a:solidFill>
                            <a:srgbClr val="999999"/>
                          </a:solidFill>
                          <a:effectLst/>
                          <a:latin typeface="+mn-lt"/>
                        </a:rPr>
                        <a:t>19.</a:t>
                      </a:r>
                      <a:endParaRPr lang="it-IT" sz="800">
                        <a:effectLst/>
                        <a:latin typeface="+mn-lt"/>
                      </a:endParaRP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t"/>
                      <a:r>
                        <a:rPr lang="it-IT" sz="800" u="none" strike="noStrike">
                          <a:solidFill>
                            <a:srgbClr val="0033CC"/>
                          </a:solidFill>
                          <a:effectLst/>
                          <a:latin typeface="+mn-lt"/>
                          <a:hlinkClick r:id="rId21"/>
                        </a:rPr>
                        <a:t>Valle d'Aosta</a:t>
                      </a:r>
                      <a:endParaRPr lang="it-IT" sz="800">
                        <a:effectLst/>
                        <a:latin typeface="+mn-lt"/>
                      </a:endParaRP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E9"/>
                    </a:solidFill>
                  </a:tcPr>
                </a:tc>
                <a:tc>
                  <a:txBody>
                    <a:bodyPr/>
                    <a:lstStyle/>
                    <a:p>
                      <a:pPr algn="ctr" fontAlgn="t"/>
                      <a:r>
                        <a:rPr lang="it-IT" sz="800">
                          <a:effectLst/>
                          <a:latin typeface="+mn-lt"/>
                        </a:rPr>
                        <a:t>124.089</a:t>
                      </a: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t"/>
                      <a:r>
                        <a:rPr lang="it-IT" sz="800">
                          <a:effectLst/>
                          <a:latin typeface="+mn-lt"/>
                        </a:rPr>
                        <a:t>3.260,85</a:t>
                      </a: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t"/>
                      <a:r>
                        <a:rPr lang="it-IT" sz="800">
                          <a:effectLst/>
                          <a:latin typeface="+mn-lt"/>
                        </a:rPr>
                        <a:t>74</a:t>
                      </a: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t"/>
                      <a:r>
                        <a:rPr lang="it-IT" sz="800" dirty="0">
                          <a:effectLst/>
                          <a:latin typeface="+mn-lt"/>
                        </a:rPr>
                        <a:t>1</a:t>
                      </a: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377778972"/>
                  </a:ext>
                </a:extLst>
              </a:tr>
              <a:tr h="147540">
                <a:tc>
                  <a:txBody>
                    <a:bodyPr/>
                    <a:lstStyle/>
                    <a:p>
                      <a:pPr algn="ctr" fontAlgn="t"/>
                      <a:r>
                        <a:rPr lang="it-IT" sz="800">
                          <a:solidFill>
                            <a:srgbClr val="999999"/>
                          </a:solidFill>
                          <a:effectLst/>
                          <a:latin typeface="+mn-lt"/>
                        </a:rPr>
                        <a:t>20.</a:t>
                      </a:r>
                      <a:endParaRPr lang="it-IT" sz="800">
                        <a:effectLst/>
                        <a:latin typeface="+mn-lt"/>
                      </a:endParaRP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ctr" fontAlgn="t"/>
                      <a:r>
                        <a:rPr lang="it-IT" sz="800" u="none" strike="noStrike">
                          <a:solidFill>
                            <a:srgbClr val="0033CC"/>
                          </a:solidFill>
                          <a:effectLst/>
                          <a:latin typeface="+mn-lt"/>
                          <a:hlinkClick r:id="rId22"/>
                        </a:rPr>
                        <a:t>Veneto</a:t>
                      </a:r>
                      <a:endParaRPr lang="it-IT" sz="800">
                        <a:effectLst/>
                        <a:latin typeface="+mn-lt"/>
                      </a:endParaRP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E9"/>
                    </a:solidFill>
                  </a:tcPr>
                </a:tc>
                <a:tc>
                  <a:txBody>
                    <a:bodyPr/>
                    <a:lstStyle/>
                    <a:p>
                      <a:pPr algn="ctr" fontAlgn="t"/>
                      <a:r>
                        <a:rPr lang="it-IT" sz="800">
                          <a:effectLst/>
                          <a:latin typeface="+mn-lt"/>
                        </a:rPr>
                        <a:t>4.869.830</a:t>
                      </a: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ctr" fontAlgn="t"/>
                      <a:r>
                        <a:rPr lang="it-IT" sz="800">
                          <a:effectLst/>
                          <a:latin typeface="+mn-lt"/>
                        </a:rPr>
                        <a:t>18.345,37</a:t>
                      </a: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ctr" fontAlgn="t"/>
                      <a:r>
                        <a:rPr lang="it-IT" sz="800">
                          <a:effectLst/>
                          <a:latin typeface="+mn-lt"/>
                        </a:rPr>
                        <a:t>563</a:t>
                      </a: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ctr" fontAlgn="t"/>
                      <a:r>
                        <a:rPr lang="it-IT" sz="800" dirty="0">
                          <a:effectLst/>
                          <a:latin typeface="+mn-lt"/>
                        </a:rPr>
                        <a:t>7</a:t>
                      </a:r>
                    </a:p>
                  </a:txBody>
                  <a:tcPr marL="4689" marR="4689" marT="6252" marB="62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045187101"/>
                  </a:ext>
                </a:extLst>
              </a:tr>
              <a:tr h="126804">
                <a:tc gridSpan="2">
                  <a:txBody>
                    <a:bodyPr/>
                    <a:lstStyle/>
                    <a:p>
                      <a:pPr algn="ctr" fontAlgn="t"/>
                      <a:r>
                        <a:rPr lang="it-IT" sz="800" dirty="0" smtClean="0">
                          <a:effectLst/>
                          <a:latin typeface="+mn-lt"/>
                        </a:rPr>
                        <a:t>Total</a:t>
                      </a:r>
                      <a:endParaRPr lang="it-IT" sz="800" dirty="0">
                        <a:effectLst/>
                        <a:latin typeface="+mn-lt"/>
                      </a:endParaRPr>
                    </a:p>
                  </a:txBody>
                  <a:tcPr marL="4689" marR="4689" marT="6252" marB="6252">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EEEEEE"/>
                    </a:solidFill>
                  </a:tcPr>
                </a:tc>
                <a:tc hMerge="1">
                  <a:txBody>
                    <a:bodyPr/>
                    <a:lstStyle/>
                    <a:p>
                      <a:endParaRPr lang="it-IT"/>
                    </a:p>
                  </a:txBody>
                  <a:tcPr/>
                </a:tc>
                <a:tc>
                  <a:txBody>
                    <a:bodyPr/>
                    <a:lstStyle/>
                    <a:p>
                      <a:pPr algn="ctr" fontAlgn="t"/>
                      <a:r>
                        <a:rPr lang="it-IT" sz="800" b="1">
                          <a:effectLst/>
                          <a:latin typeface="+mn-lt"/>
                        </a:rPr>
                        <a:t>59.236.213</a:t>
                      </a:r>
                    </a:p>
                  </a:txBody>
                  <a:tcPr marL="4689" marR="4689" marT="6252" marB="6252">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EEEEEE"/>
                    </a:solidFill>
                  </a:tcPr>
                </a:tc>
                <a:tc>
                  <a:txBody>
                    <a:bodyPr/>
                    <a:lstStyle/>
                    <a:p>
                      <a:pPr algn="ctr" fontAlgn="t"/>
                      <a:r>
                        <a:rPr lang="it-IT" sz="800" b="1">
                          <a:effectLst/>
                          <a:latin typeface="+mn-lt"/>
                        </a:rPr>
                        <a:t>302.068,26</a:t>
                      </a:r>
                    </a:p>
                  </a:txBody>
                  <a:tcPr marL="4689" marR="4689" marT="6252" marB="6252">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EEEEEE"/>
                    </a:solidFill>
                  </a:tcPr>
                </a:tc>
                <a:tc>
                  <a:txBody>
                    <a:bodyPr/>
                    <a:lstStyle/>
                    <a:p>
                      <a:pPr algn="ctr" fontAlgn="t"/>
                      <a:r>
                        <a:rPr lang="it-IT" sz="800" b="1">
                          <a:effectLst/>
                          <a:latin typeface="+mn-lt"/>
                        </a:rPr>
                        <a:t>7.904</a:t>
                      </a:r>
                    </a:p>
                  </a:txBody>
                  <a:tcPr marL="4689" marR="4689" marT="6252" marB="6252">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EEEEEE"/>
                    </a:solidFill>
                  </a:tcPr>
                </a:tc>
                <a:tc>
                  <a:txBody>
                    <a:bodyPr/>
                    <a:lstStyle/>
                    <a:p>
                      <a:pPr algn="ctr" fontAlgn="t"/>
                      <a:r>
                        <a:rPr lang="it-IT" sz="800" b="1" dirty="0">
                          <a:effectLst/>
                          <a:latin typeface="+mn-lt"/>
                        </a:rPr>
                        <a:t>107</a:t>
                      </a:r>
                    </a:p>
                  </a:txBody>
                  <a:tcPr marL="4689" marR="4689" marT="6252" marB="6252">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EEEEEE"/>
                    </a:solidFill>
                  </a:tcPr>
                </a:tc>
                <a:extLst>
                  <a:ext uri="{0D108BD9-81ED-4DB2-BD59-A6C34878D82A}">
                    <a16:rowId xmlns:a16="http://schemas.microsoft.com/office/drawing/2014/main" val="3816780084"/>
                  </a:ext>
                </a:extLst>
              </a:tr>
            </a:tbl>
          </a:graphicData>
        </a:graphic>
      </p:graphicFrame>
      <p:grpSp>
        <p:nvGrpSpPr>
          <p:cNvPr id="7" name="Gruppo 6"/>
          <p:cNvGrpSpPr/>
          <p:nvPr/>
        </p:nvGrpSpPr>
        <p:grpSpPr>
          <a:xfrm>
            <a:off x="5720727" y="0"/>
            <a:ext cx="3423271" cy="2142376"/>
            <a:chOff x="3779912" y="0"/>
            <a:chExt cx="5364088" cy="3356992"/>
          </a:xfrm>
        </p:grpSpPr>
        <p:pic>
          <p:nvPicPr>
            <p:cNvPr id="3" name="Immagine 2"/>
            <p:cNvPicPr>
              <a:picLocks noChangeAspect="1"/>
            </p:cNvPicPr>
            <p:nvPr/>
          </p:nvPicPr>
          <p:blipFill rotWithShape="1">
            <a:blip r:embed="rId23" cstate="print">
              <a:clrChange>
                <a:clrFrom>
                  <a:srgbClr val="F2F2F4"/>
                </a:clrFrom>
                <a:clrTo>
                  <a:srgbClr val="F2F2F4">
                    <a:alpha val="0"/>
                  </a:srgbClr>
                </a:clrTo>
              </a:clrChange>
              <a:extLst>
                <a:ext uri="{28A0092B-C50C-407E-A947-70E740481C1C}">
                  <a14:useLocalDpi xmlns:a14="http://schemas.microsoft.com/office/drawing/2010/main" val="0"/>
                </a:ext>
              </a:extLst>
            </a:blip>
            <a:srcRect l="5113" t="7476" r="5900" b="12200"/>
            <a:stretch/>
          </p:blipFill>
          <p:spPr>
            <a:xfrm>
              <a:off x="3804790" y="0"/>
              <a:ext cx="5339210" cy="3212976"/>
            </a:xfrm>
            <a:prstGeom prst="rect">
              <a:avLst/>
            </a:prstGeom>
          </p:spPr>
        </p:pic>
        <p:sp>
          <p:nvSpPr>
            <p:cNvPr id="4" name="Rettangolo 3"/>
            <p:cNvSpPr/>
            <p:nvPr/>
          </p:nvSpPr>
          <p:spPr>
            <a:xfrm>
              <a:off x="3779912" y="1700808"/>
              <a:ext cx="2304256" cy="16561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4" name="Rectangle 14"/>
          <p:cNvSpPr>
            <a:spLocks noChangeArrowheads="1"/>
          </p:cNvSpPr>
          <p:nvPr/>
        </p:nvSpPr>
        <p:spPr bwMode="auto">
          <a:xfrm>
            <a:off x="79603" y="2142376"/>
            <a:ext cx="138564" cy="577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it-IT" sz="3300"/>
          </a:p>
        </p:txBody>
      </p:sp>
      <p:sp>
        <p:nvSpPr>
          <p:cNvPr id="15" name="Rectangle 15"/>
          <p:cNvSpPr>
            <a:spLocks noChangeArrowheads="1"/>
          </p:cNvSpPr>
          <p:nvPr/>
        </p:nvSpPr>
        <p:spPr bwMode="auto">
          <a:xfrm>
            <a:off x="79603" y="5199901"/>
            <a:ext cx="138564" cy="577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it-IT" sz="3300"/>
          </a:p>
        </p:txBody>
      </p:sp>
      <p:sp>
        <p:nvSpPr>
          <p:cNvPr id="16" name="Rectangle 21"/>
          <p:cNvSpPr>
            <a:spLocks noChangeArrowheads="1"/>
          </p:cNvSpPr>
          <p:nvPr/>
        </p:nvSpPr>
        <p:spPr bwMode="auto">
          <a:xfrm>
            <a:off x="1263084" y="5199901"/>
            <a:ext cx="138564" cy="577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it-IT" sz="3300"/>
          </a:p>
        </p:txBody>
      </p:sp>
      <p:sp>
        <p:nvSpPr>
          <p:cNvPr id="19" name="Rettangolo 18"/>
          <p:cNvSpPr/>
          <p:nvPr/>
        </p:nvSpPr>
        <p:spPr>
          <a:xfrm>
            <a:off x="218167" y="2832165"/>
            <a:ext cx="4244976" cy="3811684"/>
          </a:xfrm>
          <a:prstGeom prst="rect">
            <a:avLst/>
          </a:prstGeom>
        </p:spPr>
        <p:txBody>
          <a:bodyPr wrap="square">
            <a:spAutoFit/>
          </a:bodyPr>
          <a:lstStyle/>
          <a:p>
            <a:pPr marL="171450" indent="-171450">
              <a:lnSpc>
                <a:spcPct val="110000"/>
              </a:lnSpc>
              <a:spcBef>
                <a:spcPts val="600"/>
              </a:spcBef>
              <a:buFont typeface="Arial" panose="020B0604020202020204" pitchFamily="34" charset="0"/>
              <a:buChar char="•"/>
            </a:pPr>
            <a:r>
              <a:rPr lang="it-IT" sz="1800" dirty="0" err="1" smtClean="0">
                <a:solidFill>
                  <a:schemeClr val="tx2"/>
                </a:solidFill>
              </a:rPr>
              <a:t>Number</a:t>
            </a:r>
            <a:r>
              <a:rPr lang="it-IT" sz="1800" dirty="0" smtClean="0">
                <a:solidFill>
                  <a:schemeClr val="tx2"/>
                </a:solidFill>
              </a:rPr>
              <a:t> of </a:t>
            </a:r>
            <a:r>
              <a:rPr lang="it-IT" sz="1800" dirty="0" err="1" smtClean="0">
                <a:solidFill>
                  <a:schemeClr val="tx2"/>
                </a:solidFill>
              </a:rPr>
              <a:t>Regions</a:t>
            </a:r>
            <a:r>
              <a:rPr lang="it-IT" sz="1800" dirty="0" smtClean="0">
                <a:solidFill>
                  <a:schemeClr val="tx2"/>
                </a:solidFill>
              </a:rPr>
              <a:t>: </a:t>
            </a:r>
            <a:r>
              <a:rPr lang="it-IT" sz="1800" b="1" dirty="0" smtClean="0">
                <a:solidFill>
                  <a:schemeClr val="tx2"/>
                </a:solidFill>
              </a:rPr>
              <a:t>20</a:t>
            </a:r>
          </a:p>
          <a:p>
            <a:pPr marL="171450" indent="-171450">
              <a:lnSpc>
                <a:spcPct val="110000"/>
              </a:lnSpc>
              <a:spcBef>
                <a:spcPts val="600"/>
              </a:spcBef>
              <a:buFont typeface="Arial" panose="020B0604020202020204" pitchFamily="34" charset="0"/>
              <a:buChar char="•"/>
            </a:pPr>
            <a:r>
              <a:rPr lang="it-IT" sz="1800" dirty="0" smtClean="0">
                <a:solidFill>
                  <a:schemeClr val="tx2"/>
                </a:solidFill>
              </a:rPr>
              <a:t>The </a:t>
            </a:r>
            <a:r>
              <a:rPr lang="it-IT" sz="1800" dirty="0" err="1" smtClean="0">
                <a:solidFill>
                  <a:schemeClr val="tx2"/>
                </a:solidFill>
              </a:rPr>
              <a:t>regions</a:t>
            </a:r>
            <a:r>
              <a:rPr lang="it-IT" sz="1800" dirty="0" smtClean="0">
                <a:solidFill>
                  <a:schemeClr val="tx2"/>
                </a:solidFill>
              </a:rPr>
              <a:t> </a:t>
            </a:r>
            <a:r>
              <a:rPr lang="it-IT" sz="1800" dirty="0" err="1" smtClean="0">
                <a:solidFill>
                  <a:schemeClr val="tx2"/>
                </a:solidFill>
              </a:rPr>
              <a:t>belong</a:t>
            </a:r>
            <a:r>
              <a:rPr lang="it-IT" sz="1800" dirty="0" smtClean="0">
                <a:solidFill>
                  <a:schemeClr val="tx2"/>
                </a:solidFill>
              </a:rPr>
              <a:t> to </a:t>
            </a:r>
            <a:r>
              <a:rPr lang="it-IT" sz="1800" b="1" dirty="0" smtClean="0">
                <a:solidFill>
                  <a:schemeClr val="tx2"/>
                </a:solidFill>
              </a:rPr>
              <a:t>3 macro-</a:t>
            </a:r>
            <a:r>
              <a:rPr lang="it-IT" sz="1800" b="1" dirty="0" err="1" smtClean="0">
                <a:solidFill>
                  <a:schemeClr val="tx2"/>
                </a:solidFill>
              </a:rPr>
              <a:t>regions</a:t>
            </a:r>
            <a:r>
              <a:rPr lang="it-IT" sz="1800" dirty="0" smtClean="0">
                <a:solidFill>
                  <a:schemeClr val="tx2"/>
                </a:solidFill>
              </a:rPr>
              <a:t>: </a:t>
            </a:r>
          </a:p>
          <a:p>
            <a:pPr>
              <a:lnSpc>
                <a:spcPct val="110000"/>
              </a:lnSpc>
              <a:spcBef>
                <a:spcPts val="600"/>
              </a:spcBef>
            </a:pPr>
            <a:r>
              <a:rPr lang="it-IT" sz="1800" dirty="0" smtClean="0">
                <a:solidFill>
                  <a:schemeClr val="tx2"/>
                </a:solidFill>
              </a:rPr>
              <a:t>      North, Centre and South </a:t>
            </a:r>
            <a:r>
              <a:rPr lang="it-IT" sz="1800" dirty="0" err="1" smtClean="0">
                <a:solidFill>
                  <a:schemeClr val="tx2"/>
                </a:solidFill>
              </a:rPr>
              <a:t>Italy</a:t>
            </a:r>
            <a:r>
              <a:rPr lang="it-IT" sz="1800" dirty="0" smtClean="0">
                <a:solidFill>
                  <a:schemeClr val="tx2"/>
                </a:solidFill>
              </a:rPr>
              <a:t> (</a:t>
            </a:r>
            <a:r>
              <a:rPr lang="it-IT" sz="1800" dirty="0" err="1" smtClean="0">
                <a:solidFill>
                  <a:schemeClr val="tx2"/>
                </a:solidFill>
              </a:rPr>
              <a:t>as</a:t>
            </a:r>
            <a:r>
              <a:rPr lang="it-IT" sz="1800" dirty="0" smtClean="0">
                <a:solidFill>
                  <a:schemeClr val="tx2"/>
                </a:solidFill>
              </a:rPr>
              <a:t> the </a:t>
            </a:r>
            <a:r>
              <a:rPr lang="it-IT" sz="1800" dirty="0" err="1" smtClean="0">
                <a:solidFill>
                  <a:schemeClr val="tx2"/>
                </a:solidFill>
              </a:rPr>
              <a:t>map</a:t>
            </a:r>
            <a:r>
              <a:rPr lang="it-IT" sz="1800" dirty="0" smtClean="0">
                <a:solidFill>
                  <a:schemeClr val="tx2"/>
                </a:solidFill>
              </a:rPr>
              <a:t> shows)</a:t>
            </a:r>
          </a:p>
          <a:p>
            <a:pPr marL="171450" indent="-171450">
              <a:lnSpc>
                <a:spcPct val="110000"/>
              </a:lnSpc>
              <a:spcBef>
                <a:spcPts val="600"/>
              </a:spcBef>
              <a:buFont typeface="Arial" panose="020B0604020202020204" pitchFamily="34" charset="0"/>
              <a:buChar char="•"/>
            </a:pPr>
            <a:r>
              <a:rPr lang="it-IT" sz="1800" dirty="0" err="1">
                <a:solidFill>
                  <a:schemeClr val="tx2"/>
                </a:solidFill>
              </a:rPr>
              <a:t>Each</a:t>
            </a:r>
            <a:r>
              <a:rPr lang="it-IT" sz="1800" dirty="0">
                <a:solidFill>
                  <a:schemeClr val="tx2"/>
                </a:solidFill>
              </a:rPr>
              <a:t> </a:t>
            </a:r>
            <a:r>
              <a:rPr lang="it-IT" sz="1800" dirty="0" err="1">
                <a:solidFill>
                  <a:schemeClr val="tx2"/>
                </a:solidFill>
              </a:rPr>
              <a:t>region</a:t>
            </a:r>
            <a:r>
              <a:rPr lang="it-IT" sz="1800" dirty="0">
                <a:solidFill>
                  <a:schemeClr val="tx2"/>
                </a:solidFill>
              </a:rPr>
              <a:t> </a:t>
            </a:r>
            <a:r>
              <a:rPr lang="it-IT" sz="1800" dirty="0" err="1">
                <a:solidFill>
                  <a:schemeClr val="tx2"/>
                </a:solidFill>
              </a:rPr>
              <a:t>has</a:t>
            </a:r>
            <a:r>
              <a:rPr lang="it-IT" sz="1800" dirty="0">
                <a:solidFill>
                  <a:schemeClr val="tx2"/>
                </a:solidFill>
              </a:rPr>
              <a:t> </a:t>
            </a:r>
            <a:r>
              <a:rPr lang="it-IT" sz="1800" dirty="0" err="1">
                <a:solidFill>
                  <a:schemeClr val="tx2"/>
                </a:solidFill>
              </a:rPr>
              <a:t>its</a:t>
            </a:r>
            <a:r>
              <a:rPr lang="it-IT" sz="1800" dirty="0">
                <a:solidFill>
                  <a:schemeClr val="tx2"/>
                </a:solidFill>
              </a:rPr>
              <a:t> </a:t>
            </a:r>
            <a:r>
              <a:rPr lang="it-IT" sz="1800" dirty="0" err="1">
                <a:solidFill>
                  <a:schemeClr val="tx2"/>
                </a:solidFill>
              </a:rPr>
              <a:t>own</a:t>
            </a:r>
            <a:r>
              <a:rPr lang="it-IT" sz="1800" dirty="0">
                <a:solidFill>
                  <a:schemeClr val="tx2"/>
                </a:solidFill>
              </a:rPr>
              <a:t> </a:t>
            </a:r>
            <a:r>
              <a:rPr lang="it-IT" sz="1800" b="1" dirty="0" err="1">
                <a:solidFill>
                  <a:schemeClr val="tx2"/>
                </a:solidFill>
              </a:rPr>
              <a:t>Provinces</a:t>
            </a:r>
            <a:r>
              <a:rPr lang="it-IT" sz="1800" dirty="0">
                <a:solidFill>
                  <a:schemeClr val="tx2"/>
                </a:solidFill>
              </a:rPr>
              <a:t>, </a:t>
            </a:r>
            <a:r>
              <a:rPr lang="it-IT" sz="1800" dirty="0" err="1">
                <a:solidFill>
                  <a:schemeClr val="tx2"/>
                </a:solidFill>
              </a:rPr>
              <a:t>as</a:t>
            </a:r>
            <a:r>
              <a:rPr lang="it-IT" sz="1800" dirty="0">
                <a:solidFill>
                  <a:schemeClr val="tx2"/>
                </a:solidFill>
              </a:rPr>
              <a:t> macro-</a:t>
            </a:r>
            <a:r>
              <a:rPr lang="it-IT" sz="1800" dirty="0" err="1">
                <a:solidFill>
                  <a:schemeClr val="tx2"/>
                </a:solidFill>
              </a:rPr>
              <a:t>areas</a:t>
            </a:r>
            <a:r>
              <a:rPr lang="it-IT" sz="1800" dirty="0">
                <a:solidFill>
                  <a:schemeClr val="tx2"/>
                </a:solidFill>
              </a:rPr>
              <a:t> </a:t>
            </a:r>
            <a:r>
              <a:rPr lang="it-IT" sz="1800" dirty="0" err="1">
                <a:solidFill>
                  <a:schemeClr val="tx2"/>
                </a:solidFill>
              </a:rPr>
              <a:t>whose</a:t>
            </a:r>
            <a:r>
              <a:rPr lang="it-IT" sz="1800" dirty="0">
                <a:solidFill>
                  <a:schemeClr val="tx2"/>
                </a:solidFill>
              </a:rPr>
              <a:t> the </a:t>
            </a:r>
            <a:r>
              <a:rPr lang="it-IT" sz="1800" b="1" dirty="0" err="1">
                <a:solidFill>
                  <a:schemeClr val="tx2"/>
                </a:solidFill>
              </a:rPr>
              <a:t>Municipalities</a:t>
            </a:r>
            <a:r>
              <a:rPr lang="it-IT" sz="1800" dirty="0">
                <a:solidFill>
                  <a:schemeClr val="tx2"/>
                </a:solidFill>
              </a:rPr>
              <a:t> </a:t>
            </a:r>
            <a:r>
              <a:rPr lang="it-IT" sz="1800" dirty="0" err="1">
                <a:solidFill>
                  <a:schemeClr val="tx2"/>
                </a:solidFill>
              </a:rPr>
              <a:t>belong</a:t>
            </a:r>
            <a:r>
              <a:rPr lang="it-IT" sz="1800" dirty="0">
                <a:solidFill>
                  <a:schemeClr val="tx2"/>
                </a:solidFill>
              </a:rPr>
              <a:t> to.</a:t>
            </a:r>
          </a:p>
          <a:p>
            <a:pPr marL="171450" indent="-171450">
              <a:lnSpc>
                <a:spcPct val="110000"/>
              </a:lnSpc>
              <a:spcBef>
                <a:spcPts val="600"/>
              </a:spcBef>
              <a:buFont typeface="Arial" panose="020B0604020202020204" pitchFamily="34" charset="0"/>
              <a:buChar char="•"/>
            </a:pPr>
            <a:r>
              <a:rPr lang="it-IT" sz="1800" dirty="0">
                <a:solidFill>
                  <a:schemeClr val="tx2"/>
                </a:solidFill>
              </a:rPr>
              <a:t>In the </a:t>
            </a:r>
            <a:r>
              <a:rPr lang="it-IT" sz="1800" dirty="0" err="1">
                <a:solidFill>
                  <a:schemeClr val="tx2"/>
                </a:solidFill>
              </a:rPr>
              <a:t>table</a:t>
            </a:r>
            <a:r>
              <a:rPr lang="it-IT" sz="1800" dirty="0">
                <a:solidFill>
                  <a:schemeClr val="tx2"/>
                </a:solidFill>
              </a:rPr>
              <a:t> </a:t>
            </a:r>
            <a:r>
              <a:rPr lang="it-IT" sz="1800" dirty="0" err="1">
                <a:solidFill>
                  <a:schemeClr val="tx2"/>
                </a:solidFill>
              </a:rPr>
              <a:t>below</a:t>
            </a:r>
            <a:r>
              <a:rPr lang="it-IT" sz="1800" dirty="0">
                <a:solidFill>
                  <a:schemeClr val="tx2"/>
                </a:solidFill>
              </a:rPr>
              <a:t>, the </a:t>
            </a:r>
            <a:r>
              <a:rPr lang="it-IT" sz="1800" dirty="0" err="1">
                <a:solidFill>
                  <a:schemeClr val="tx2"/>
                </a:solidFill>
              </a:rPr>
              <a:t>population</a:t>
            </a:r>
            <a:r>
              <a:rPr lang="it-IT" sz="1800" dirty="0">
                <a:solidFill>
                  <a:schemeClr val="tx2"/>
                </a:solidFill>
              </a:rPr>
              <a:t> </a:t>
            </a:r>
            <a:r>
              <a:rPr lang="it-IT" sz="1800" dirty="0" err="1">
                <a:solidFill>
                  <a:schemeClr val="tx2"/>
                </a:solidFill>
              </a:rPr>
              <a:t>distribution</a:t>
            </a:r>
            <a:r>
              <a:rPr lang="it-IT" sz="1800" dirty="0">
                <a:solidFill>
                  <a:schemeClr val="tx2"/>
                </a:solidFill>
              </a:rPr>
              <a:t> and the area for </a:t>
            </a:r>
            <a:r>
              <a:rPr lang="it-IT" sz="1800" dirty="0" err="1">
                <a:solidFill>
                  <a:schemeClr val="tx2"/>
                </a:solidFill>
              </a:rPr>
              <a:t>each</a:t>
            </a:r>
            <a:r>
              <a:rPr lang="it-IT" sz="1800" dirty="0">
                <a:solidFill>
                  <a:schemeClr val="tx2"/>
                </a:solidFill>
              </a:rPr>
              <a:t> </a:t>
            </a:r>
            <a:r>
              <a:rPr lang="it-IT" sz="1800" dirty="0" err="1">
                <a:solidFill>
                  <a:schemeClr val="tx2"/>
                </a:solidFill>
              </a:rPr>
              <a:t>region</a:t>
            </a:r>
            <a:r>
              <a:rPr lang="it-IT" sz="1800" dirty="0">
                <a:solidFill>
                  <a:schemeClr val="tx2"/>
                </a:solidFill>
              </a:rPr>
              <a:t>, the </a:t>
            </a:r>
            <a:r>
              <a:rPr lang="it-IT" sz="1800" dirty="0" err="1">
                <a:solidFill>
                  <a:schemeClr val="tx2"/>
                </a:solidFill>
              </a:rPr>
              <a:t>number</a:t>
            </a:r>
            <a:r>
              <a:rPr lang="it-IT" sz="1800" dirty="0">
                <a:solidFill>
                  <a:schemeClr val="tx2"/>
                </a:solidFill>
              </a:rPr>
              <a:t> of </a:t>
            </a:r>
            <a:r>
              <a:rPr lang="it-IT" sz="1800" dirty="0" err="1">
                <a:solidFill>
                  <a:schemeClr val="tx2"/>
                </a:solidFill>
              </a:rPr>
              <a:t>Provinces</a:t>
            </a:r>
            <a:r>
              <a:rPr lang="it-IT" sz="1800" dirty="0">
                <a:solidFill>
                  <a:schemeClr val="tx2"/>
                </a:solidFill>
              </a:rPr>
              <a:t> and </a:t>
            </a:r>
            <a:r>
              <a:rPr lang="it-IT" sz="1800" dirty="0" err="1">
                <a:solidFill>
                  <a:schemeClr val="tx2"/>
                </a:solidFill>
              </a:rPr>
              <a:t>Municipalities</a:t>
            </a:r>
            <a:r>
              <a:rPr lang="it-IT" sz="1800" dirty="0">
                <a:solidFill>
                  <a:schemeClr val="tx2"/>
                </a:solidFill>
              </a:rPr>
              <a:t>.</a:t>
            </a:r>
          </a:p>
          <a:p>
            <a:pPr>
              <a:lnSpc>
                <a:spcPct val="110000"/>
              </a:lnSpc>
              <a:spcBef>
                <a:spcPts val="600"/>
              </a:spcBef>
            </a:pPr>
            <a:r>
              <a:rPr lang="it-IT" sz="1800" dirty="0" smtClean="0">
                <a:solidFill>
                  <a:schemeClr val="tx2"/>
                </a:solidFill>
              </a:rPr>
              <a:t> </a:t>
            </a:r>
          </a:p>
        </p:txBody>
      </p:sp>
      <p:sp>
        <p:nvSpPr>
          <p:cNvPr id="21" name="Title 1"/>
          <p:cNvSpPr txBox="1">
            <a:spLocks/>
          </p:cNvSpPr>
          <p:nvPr/>
        </p:nvSpPr>
        <p:spPr>
          <a:xfrm>
            <a:off x="1446789" y="328622"/>
            <a:ext cx="6408712" cy="218160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lnSpc>
                <a:spcPts val="3300"/>
              </a:lnSpc>
              <a:spcAft>
                <a:spcPts val="0"/>
              </a:spcAft>
            </a:pPr>
            <a:r>
              <a:rPr lang="it-IT" sz="4000" b="1" cap="all" smtClean="0">
                <a:solidFill>
                  <a:schemeClr val="accent1"/>
                </a:solidFill>
                <a:latin typeface="DecimaWE Rg" panose="02000000000000000000" pitchFamily="2" charset="0"/>
              </a:rPr>
              <a:t>WELCOME TO ITALY!</a:t>
            </a:r>
            <a:br>
              <a:rPr lang="it-IT" sz="4000" b="1" cap="all" smtClean="0">
                <a:solidFill>
                  <a:schemeClr val="accent1"/>
                </a:solidFill>
                <a:latin typeface="DecimaWE Rg" panose="02000000000000000000" pitchFamily="2" charset="0"/>
              </a:rPr>
            </a:br>
            <a:r>
              <a:rPr lang="it-IT" sz="4000" b="1" cap="all" smtClean="0">
                <a:solidFill>
                  <a:schemeClr val="accent1"/>
                </a:solidFill>
                <a:latin typeface="DecimaWE Rg" panose="02000000000000000000" pitchFamily="2" charset="0"/>
              </a:rPr>
              <a:t>	</a:t>
            </a:r>
            <a:r>
              <a:rPr lang="it-IT" sz="4000" b="1" cap="all" smtClean="0">
                <a:latin typeface="DecimaWE Rg" panose="02000000000000000000" pitchFamily="2" charset="0"/>
              </a:rPr>
              <a:t>GENERAL COUNTRY 	OVERVIEW</a:t>
            </a:r>
            <a:endParaRPr lang="en-US" sz="4000" b="1" cap="all" dirty="0">
              <a:latin typeface="DecimaWE Rg" panose="02000000000000000000" pitchFamily="2" charset="0"/>
            </a:endParaRPr>
          </a:p>
        </p:txBody>
      </p:sp>
    </p:spTree>
    <p:extLst>
      <p:ext uri="{BB962C8B-B14F-4D97-AF65-F5344CB8AC3E}">
        <p14:creationId xmlns:p14="http://schemas.microsoft.com/office/powerpoint/2010/main" val="4724014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4478" r="14451" b="12015"/>
          <a:stretch/>
        </p:blipFill>
        <p:spPr>
          <a:xfrm>
            <a:off x="4222182" y="1528987"/>
            <a:ext cx="4910229" cy="5329013"/>
          </a:xfrm>
          <a:prstGeom prst="rect">
            <a:avLst/>
          </a:prstGeom>
        </p:spPr>
      </p:pic>
      <p:sp>
        <p:nvSpPr>
          <p:cNvPr id="12" name="Rettangolo 11"/>
          <p:cNvSpPr/>
          <p:nvPr/>
        </p:nvSpPr>
        <p:spPr>
          <a:xfrm>
            <a:off x="3887021" y="1330242"/>
            <a:ext cx="5229458" cy="5517232"/>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Title 1"/>
          <p:cNvSpPr txBox="1">
            <a:spLocks/>
          </p:cNvSpPr>
          <p:nvPr/>
        </p:nvSpPr>
        <p:spPr>
          <a:xfrm>
            <a:off x="0" y="1004978"/>
            <a:ext cx="9132411" cy="1271894"/>
          </a:xfrm>
          <a:prstGeom prst="rect">
            <a:avLst/>
          </a:prstGeom>
          <a:noFill/>
          <a:ln>
            <a:noFill/>
          </a:ln>
        </p:spPr>
        <p:txBody>
          <a:bodyPr vert="horz" lIns="91440" tIns="45720" rIns="91440" bIns="45720" rtlCol="0" anchor="b">
            <a:noAutofit/>
          </a:bodyPr>
          <a:lstStyle>
            <a:lvl1pPr algn="ctr" defTabSz="914400" rtl="0" eaLnBrk="1" latinLnBrk="0" hangingPunct="1">
              <a:spcBef>
                <a:spcPct val="0"/>
              </a:spcBef>
              <a:buNone/>
              <a:defRPr sz="6000" kern="1200">
                <a:solidFill>
                  <a:schemeClr val="tx1"/>
                </a:solidFill>
                <a:latin typeface="+mj-lt"/>
                <a:ea typeface="+mj-ea"/>
                <a:cs typeface="+mj-cs"/>
              </a:defRPr>
            </a:lvl1pPr>
          </a:lstStyle>
          <a:p>
            <a:pPr fontAlgn="auto">
              <a:lnSpc>
                <a:spcPts val="3800"/>
              </a:lnSpc>
              <a:spcAft>
                <a:spcPts val="0"/>
              </a:spcAft>
            </a:pPr>
            <a:r>
              <a:rPr lang="en-US" sz="2500" b="1" cap="all" dirty="0" smtClean="0">
                <a:solidFill>
                  <a:srgbClr val="E2005B"/>
                </a:solidFill>
                <a:latin typeface="DecimaWE Rg" panose="02000000000000000000" pitchFamily="2" charset="0"/>
              </a:rPr>
              <a:t>OTHER INITIATIVES AND USEFUL INFORMATION</a:t>
            </a:r>
          </a:p>
          <a:p>
            <a:pPr fontAlgn="auto">
              <a:lnSpc>
                <a:spcPts val="3800"/>
              </a:lnSpc>
              <a:spcAft>
                <a:spcPts val="0"/>
              </a:spcAft>
            </a:pPr>
            <a:r>
              <a:rPr lang="en-US" sz="3600" b="1" cap="all" dirty="0" smtClean="0">
                <a:latin typeface="DecimaWE Rg" panose="02000000000000000000" pitchFamily="2" charset="0"/>
              </a:rPr>
              <a:t>“ACCESS TO EDUCATION”</a:t>
            </a:r>
            <a:r>
              <a:rPr lang="it-IT" sz="3600" b="1" cap="all" dirty="0" smtClean="0">
                <a:latin typeface="DecimaWE Rg" panose="02000000000000000000" pitchFamily="2" charset="0"/>
              </a:rPr>
              <a:t> </a:t>
            </a:r>
            <a:endParaRPr lang="it-IT" sz="3600" b="1" cap="all" dirty="0">
              <a:latin typeface="DecimaWE Rg" panose="02000000000000000000" pitchFamily="2" charset="0"/>
            </a:endParaRPr>
          </a:p>
        </p:txBody>
      </p:sp>
      <p:sp>
        <p:nvSpPr>
          <p:cNvPr id="24" name="Rettangolo 23"/>
          <p:cNvSpPr/>
          <p:nvPr/>
        </p:nvSpPr>
        <p:spPr>
          <a:xfrm>
            <a:off x="1115616" y="2276872"/>
            <a:ext cx="7272808" cy="34163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endParaRPr lang="en-US" sz="1800" dirty="0" smtClean="0">
              <a:latin typeface="DecimaWE Rg" panose="02000000000000000000" pitchFamily="2" charset="0"/>
            </a:endParaRPr>
          </a:p>
          <a:p>
            <a:pPr marL="285750" indent="-285750">
              <a:buFont typeface="Arial" panose="020B0604020202020204" pitchFamily="34" charset="0"/>
              <a:buChar char="•"/>
            </a:pPr>
            <a:r>
              <a:rPr lang="en-US" sz="1800" dirty="0" smtClean="0">
                <a:latin typeface="DecimaWE Rg" panose="02000000000000000000" pitchFamily="2" charset="0"/>
              </a:rPr>
              <a:t>We would like to remind you that the </a:t>
            </a:r>
            <a:r>
              <a:rPr lang="en-US" sz="1800" b="1" dirty="0" smtClean="0">
                <a:latin typeface="DecimaWE Rg" panose="02000000000000000000" pitchFamily="2" charset="0"/>
              </a:rPr>
              <a:t>enrolment of foreign minors in Italian schools of all levels can be requested at </a:t>
            </a:r>
            <a:r>
              <a:rPr lang="en-US" sz="1800" b="1" u="sng" dirty="0" smtClean="0">
                <a:latin typeface="DecimaWE Rg" panose="02000000000000000000" pitchFamily="2" charset="0"/>
              </a:rPr>
              <a:t>any time </a:t>
            </a:r>
            <a:r>
              <a:rPr lang="en-US" sz="1800" b="1" dirty="0" smtClean="0">
                <a:latin typeface="DecimaWE Rg" panose="02000000000000000000" pitchFamily="2" charset="0"/>
              </a:rPr>
              <a:t>during the school year</a:t>
            </a:r>
            <a:r>
              <a:rPr lang="en-US" sz="1800" dirty="0" smtClean="0">
                <a:latin typeface="DecimaWE Rg" panose="02000000000000000000" pitchFamily="2" charset="0"/>
              </a:rPr>
              <a:t>. may </a:t>
            </a:r>
            <a:r>
              <a:rPr lang="en-US" sz="1800" dirty="0">
                <a:latin typeface="DecimaWE Rg" panose="02000000000000000000" pitchFamily="2" charset="0"/>
              </a:rPr>
              <a:t>be requested at any </a:t>
            </a:r>
            <a:r>
              <a:rPr lang="en-US" sz="1800" dirty="0" smtClean="0">
                <a:latin typeface="DecimaWE Rg" panose="02000000000000000000" pitchFamily="2" charset="0"/>
              </a:rPr>
              <a:t>time </a:t>
            </a:r>
            <a:r>
              <a:rPr lang="en-US" sz="1800" dirty="0">
                <a:latin typeface="DecimaWE Rg" panose="02000000000000000000" pitchFamily="2" charset="0"/>
              </a:rPr>
              <a:t>during the school year. </a:t>
            </a:r>
            <a:endParaRPr lang="en-US" sz="1800" dirty="0" smtClean="0">
              <a:latin typeface="DecimaWE Rg" panose="02000000000000000000" pitchFamily="2" charset="0"/>
            </a:endParaRPr>
          </a:p>
          <a:p>
            <a:pPr marL="285750" indent="-285750">
              <a:buFont typeface="Arial" panose="020B0604020202020204" pitchFamily="34" charset="0"/>
              <a:buChar char="•"/>
            </a:pPr>
            <a:r>
              <a:rPr lang="en-US" sz="1800" dirty="0">
                <a:latin typeface="DecimaWE Rg" panose="02000000000000000000" pitchFamily="2" charset="0"/>
              </a:rPr>
              <a:t>Foreign minors who do not have any personal documentation, or who have </a:t>
            </a:r>
            <a:r>
              <a:rPr lang="en-US" sz="1800" b="1" dirty="0">
                <a:latin typeface="DecimaWE Rg" panose="02000000000000000000" pitchFamily="2" charset="0"/>
              </a:rPr>
              <a:t>irregular or incomplete documentation</a:t>
            </a:r>
            <a:r>
              <a:rPr lang="en-US" sz="1800" dirty="0">
                <a:latin typeface="DecimaWE Rg" panose="02000000000000000000" pitchFamily="2" charset="0"/>
              </a:rPr>
              <a:t>, are enrolled with reservation, </a:t>
            </a:r>
            <a:r>
              <a:rPr lang="en-US" sz="1800" b="1" dirty="0">
                <a:latin typeface="DecimaWE Rg" panose="02000000000000000000" pitchFamily="2" charset="0"/>
              </a:rPr>
              <a:t>without prejudice to the achievement of their final qualifications</a:t>
            </a:r>
            <a:r>
              <a:rPr lang="en-US" sz="1800" dirty="0">
                <a:latin typeface="DecimaWE Rg" panose="02000000000000000000" pitchFamily="2" charset="0"/>
              </a:rPr>
              <a:t>. </a:t>
            </a:r>
            <a:r>
              <a:rPr lang="en-US" sz="1800" dirty="0" smtClean="0">
                <a:latin typeface="DecimaWE Rg" panose="02000000000000000000" pitchFamily="2" charset="0"/>
              </a:rPr>
              <a:t>The </a:t>
            </a:r>
            <a:r>
              <a:rPr lang="en-US" sz="1800" dirty="0">
                <a:latin typeface="DecimaWE Rg" panose="02000000000000000000" pitchFamily="2" charset="0"/>
              </a:rPr>
              <a:t>certificate is issued to the person concerned with the identification data acquired at the time of </a:t>
            </a:r>
            <a:r>
              <a:rPr lang="en-US" sz="1800" dirty="0" smtClean="0">
                <a:latin typeface="DecimaWE Rg" panose="02000000000000000000" pitchFamily="2" charset="0"/>
              </a:rPr>
              <a:t>enrolment.</a:t>
            </a:r>
          </a:p>
          <a:p>
            <a:pPr marL="285750" indent="-285750">
              <a:buFont typeface="Arial" panose="020B0604020202020204" pitchFamily="34" charset="0"/>
              <a:buChar char="•"/>
            </a:pPr>
            <a:r>
              <a:rPr lang="en-US" sz="1800" b="1" dirty="0">
                <a:latin typeface="DecimaWE Rg" panose="02000000000000000000" pitchFamily="2" charset="0"/>
              </a:rPr>
              <a:t>Foreign minors subject to compulsory education</a:t>
            </a:r>
            <a:r>
              <a:rPr lang="en-US" sz="1800" dirty="0">
                <a:latin typeface="DecimaWE Rg" panose="02000000000000000000" pitchFamily="2" charset="0"/>
              </a:rPr>
              <a:t>, including Ukrainian refugees, </a:t>
            </a:r>
            <a:r>
              <a:rPr lang="en-US" sz="1800" b="1" dirty="0">
                <a:latin typeface="DecimaWE Rg" panose="02000000000000000000" pitchFamily="2" charset="0"/>
              </a:rPr>
              <a:t>are enrolled in the class corresponding to their age, unless the teachers' board decides to </a:t>
            </a:r>
            <a:r>
              <a:rPr lang="en-US" sz="1800" b="1" dirty="0" err="1">
                <a:latin typeface="DecimaWE Rg" panose="02000000000000000000" pitchFamily="2" charset="0"/>
              </a:rPr>
              <a:t>enrol</a:t>
            </a:r>
            <a:r>
              <a:rPr lang="en-US" sz="1800" b="1" dirty="0">
                <a:latin typeface="DecimaWE Rg" panose="02000000000000000000" pitchFamily="2" charset="0"/>
              </a:rPr>
              <a:t> the child in a different class</a:t>
            </a:r>
            <a:r>
              <a:rPr lang="en-US" sz="1800" dirty="0">
                <a:latin typeface="DecimaWE Rg" panose="02000000000000000000" pitchFamily="2" charset="0"/>
              </a:rPr>
              <a:t>. </a:t>
            </a:r>
            <a:endParaRPr lang="en-US" sz="1800" dirty="0" smtClean="0">
              <a:latin typeface="DecimaWE Rg" panose="02000000000000000000" pitchFamily="2" charset="0"/>
            </a:endParaRPr>
          </a:p>
        </p:txBody>
      </p:sp>
      <p:pic>
        <p:nvPicPr>
          <p:cNvPr id="9" name="object 3"/>
          <p:cNvPicPr/>
          <p:nvPr/>
        </p:nvPicPr>
        <p:blipFill>
          <a:blip r:embed="rId4" cstate="print"/>
          <a:stretch>
            <a:fillRect/>
          </a:stretch>
        </p:blipFill>
        <p:spPr>
          <a:xfrm>
            <a:off x="107504" y="260648"/>
            <a:ext cx="2443908" cy="576064"/>
          </a:xfrm>
          <a:prstGeom prst="rect">
            <a:avLst/>
          </a:prstGeom>
        </p:spPr>
      </p:pic>
      <p:pic>
        <p:nvPicPr>
          <p:cNvPr id="10" name="Immagin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80478" y="116632"/>
            <a:ext cx="1584010" cy="720080"/>
          </a:xfrm>
          <a:prstGeom prst="rect">
            <a:avLst/>
          </a:prstGeom>
        </p:spPr>
      </p:pic>
    </p:spTree>
    <p:extLst>
      <p:ext uri="{BB962C8B-B14F-4D97-AF65-F5344CB8AC3E}">
        <p14:creationId xmlns:p14="http://schemas.microsoft.com/office/powerpoint/2010/main" val="37616184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3" name="object 3"/>
          <p:cNvSpPr txBox="1">
            <a:spLocks noGrp="1"/>
          </p:cNvSpPr>
          <p:nvPr>
            <p:ph type="title"/>
          </p:nvPr>
        </p:nvSpPr>
        <p:spPr>
          <a:xfrm>
            <a:off x="0" y="1257300"/>
            <a:ext cx="9144000" cy="591187"/>
          </a:xfrm>
          <a:prstGeom prst="rect">
            <a:avLst/>
          </a:prstGeom>
        </p:spPr>
        <p:txBody>
          <a:bodyPr vert="horz" wrap="square" lIns="0" tIns="6350" rIns="0" bIns="0" rtlCol="0">
            <a:spAutoFit/>
          </a:bodyPr>
          <a:lstStyle/>
          <a:p>
            <a:pPr marL="6350" algn="ctr">
              <a:spcBef>
                <a:spcPts val="50"/>
              </a:spcBef>
            </a:pPr>
            <a:r>
              <a:rPr sz="3800" b="1" spc="88" dirty="0">
                <a:latin typeface="DecimaWE Rg" panose="02000000000000000000" pitchFamily="2" charset="0"/>
                <a:cs typeface="Arial"/>
              </a:rPr>
              <a:t>CONTA</a:t>
            </a:r>
            <a:r>
              <a:rPr lang="it-IT" sz="3800" b="1" spc="88" dirty="0">
                <a:latin typeface="DecimaWE Rg" panose="02000000000000000000" pitchFamily="2" charset="0"/>
                <a:cs typeface="Arial"/>
              </a:rPr>
              <a:t>CTS</a:t>
            </a:r>
            <a:endParaRPr sz="3800" b="1" spc="88" dirty="0">
              <a:latin typeface="DecimaWE Rg" panose="02000000000000000000" pitchFamily="2" charset="0"/>
              <a:cs typeface="Arial"/>
            </a:endParaRPr>
          </a:p>
        </p:txBody>
      </p:sp>
      <p:sp>
        <p:nvSpPr>
          <p:cNvPr id="4" name="object 4"/>
          <p:cNvSpPr txBox="1"/>
          <p:nvPr/>
        </p:nvSpPr>
        <p:spPr>
          <a:xfrm>
            <a:off x="3054084" y="2103412"/>
            <a:ext cx="3186113" cy="797013"/>
          </a:xfrm>
          <a:prstGeom prst="rect">
            <a:avLst/>
          </a:prstGeom>
          <a:solidFill>
            <a:schemeClr val="bg1"/>
          </a:solidFill>
        </p:spPr>
        <p:txBody>
          <a:bodyPr vert="horz" wrap="square" lIns="0" tIns="42545" rIns="0" bIns="0" rtlCol="0">
            <a:spAutoFit/>
          </a:bodyPr>
          <a:lstStyle/>
          <a:p>
            <a:pPr marL="1270" algn="ctr" defTabSz="457200" eaLnBrk="1" fontAlgn="auto" hangingPunct="1">
              <a:spcBef>
                <a:spcPts val="335"/>
              </a:spcBef>
              <a:spcAft>
                <a:spcPts val="0"/>
              </a:spcAft>
            </a:pPr>
            <a:r>
              <a:rPr sz="1100" b="1" spc="48" dirty="0">
                <a:solidFill>
                  <a:srgbClr val="1B1B1B"/>
                </a:solidFill>
                <a:latin typeface="Arial"/>
                <a:cs typeface="Arial"/>
              </a:rPr>
              <a:t>Trieste</a:t>
            </a:r>
          </a:p>
          <a:p>
            <a:pPr marR="26035" algn="ctr" defTabSz="457200" eaLnBrk="1" fontAlgn="auto" hangingPunct="1">
              <a:spcBef>
                <a:spcPts val="217"/>
              </a:spcBef>
              <a:spcAft>
                <a:spcPts val="0"/>
              </a:spcAft>
            </a:pPr>
            <a:r>
              <a:rPr sz="1100" spc="48" dirty="0">
                <a:solidFill>
                  <a:srgbClr val="1B1B1B"/>
                </a:solidFill>
                <a:latin typeface="Arial"/>
                <a:cs typeface="Arial"/>
              </a:rPr>
              <a:t>Scala dei Cappuccini 1,</a:t>
            </a:r>
          </a:p>
          <a:p>
            <a:pPr marL="1270" algn="ctr" defTabSz="457200" eaLnBrk="1" fontAlgn="auto" hangingPunct="1">
              <a:spcBef>
                <a:spcPts val="217"/>
              </a:spcBef>
              <a:spcAft>
                <a:spcPts val="0"/>
              </a:spcAft>
            </a:pPr>
            <a:r>
              <a:rPr sz="1100" spc="48" dirty="0">
                <a:solidFill>
                  <a:srgbClr val="1B1B1B"/>
                </a:solidFill>
                <a:latin typeface="Arial"/>
                <a:cs typeface="Arial"/>
              </a:rPr>
              <a:t>Tel. 040-3772855</a:t>
            </a:r>
          </a:p>
          <a:p>
            <a:pPr marL="953" algn="ctr" defTabSz="457200" eaLnBrk="1" fontAlgn="auto" hangingPunct="1">
              <a:spcBef>
                <a:spcPts val="217"/>
              </a:spcBef>
              <a:spcAft>
                <a:spcPts val="0"/>
              </a:spcAft>
            </a:pPr>
            <a:r>
              <a:rPr sz="1100" spc="48" dirty="0">
                <a:solidFill>
                  <a:srgbClr val="1B1B1B"/>
                </a:solidFill>
                <a:latin typeface="Arial"/>
                <a:cs typeface="Arial"/>
              </a:rPr>
              <a:t>e-mail: </a:t>
            </a:r>
            <a:r>
              <a:rPr sz="1100" spc="48" dirty="0">
                <a:solidFill>
                  <a:srgbClr val="1B1B1B"/>
                </a:solidFill>
                <a:latin typeface="Arial"/>
                <a:cs typeface="Arial"/>
                <a:hlinkClick r:id="rId3"/>
              </a:rPr>
              <a:t>cent.r.o.ts@regione.fvg.it</a:t>
            </a:r>
            <a:endParaRPr sz="1100" spc="48" dirty="0">
              <a:solidFill>
                <a:srgbClr val="1B1B1B"/>
              </a:solidFill>
              <a:latin typeface="Arial"/>
              <a:cs typeface="Arial"/>
            </a:endParaRPr>
          </a:p>
        </p:txBody>
      </p:sp>
      <p:sp>
        <p:nvSpPr>
          <p:cNvPr id="6" name="object 6"/>
          <p:cNvSpPr txBox="1"/>
          <p:nvPr/>
        </p:nvSpPr>
        <p:spPr>
          <a:xfrm>
            <a:off x="3054084" y="3013049"/>
            <a:ext cx="3186113" cy="772647"/>
          </a:xfrm>
          <a:prstGeom prst="rect">
            <a:avLst/>
          </a:prstGeom>
          <a:solidFill>
            <a:srgbClr val="FFFFFF"/>
          </a:solidFill>
        </p:spPr>
        <p:txBody>
          <a:bodyPr vert="horz" wrap="square" lIns="0" tIns="18415" rIns="0" bIns="0" rtlCol="0">
            <a:spAutoFit/>
          </a:bodyPr>
          <a:lstStyle/>
          <a:p>
            <a:pPr marL="1270" algn="ctr" defTabSz="457200" eaLnBrk="1" fontAlgn="auto" hangingPunct="1">
              <a:spcBef>
                <a:spcPts val="145"/>
              </a:spcBef>
              <a:spcAft>
                <a:spcPts val="0"/>
              </a:spcAft>
            </a:pPr>
            <a:r>
              <a:rPr sz="1100" b="1" spc="48" dirty="0">
                <a:solidFill>
                  <a:srgbClr val="1B1B1B"/>
                </a:solidFill>
                <a:latin typeface="Arial"/>
                <a:cs typeface="Arial"/>
              </a:rPr>
              <a:t>Gorizia</a:t>
            </a:r>
          </a:p>
          <a:p>
            <a:pPr marL="1270" algn="ctr" defTabSz="457200" eaLnBrk="1" fontAlgn="auto" hangingPunct="1">
              <a:spcBef>
                <a:spcPts val="217"/>
              </a:spcBef>
              <a:spcAft>
                <a:spcPts val="0"/>
              </a:spcAft>
            </a:pPr>
            <a:r>
              <a:rPr sz="1100" spc="48" dirty="0">
                <a:solidFill>
                  <a:srgbClr val="1B1B1B"/>
                </a:solidFill>
                <a:latin typeface="Arial"/>
                <a:cs typeface="Arial"/>
              </a:rPr>
              <a:t>Corso Italia 55</a:t>
            </a:r>
          </a:p>
          <a:p>
            <a:pPr marL="1270" algn="ctr" defTabSz="457200" eaLnBrk="1" fontAlgn="auto" hangingPunct="1">
              <a:spcBef>
                <a:spcPts val="217"/>
              </a:spcBef>
              <a:spcAft>
                <a:spcPts val="0"/>
              </a:spcAft>
            </a:pPr>
            <a:r>
              <a:rPr sz="1100" spc="48" dirty="0">
                <a:solidFill>
                  <a:srgbClr val="1B1B1B"/>
                </a:solidFill>
                <a:latin typeface="Arial"/>
                <a:cs typeface="Arial"/>
              </a:rPr>
              <a:t>Tel. 0481-386420</a:t>
            </a:r>
          </a:p>
          <a:p>
            <a:pPr marL="953" algn="ctr" defTabSz="457200" eaLnBrk="1" fontAlgn="auto" hangingPunct="1">
              <a:spcBef>
                <a:spcPts val="217"/>
              </a:spcBef>
              <a:spcAft>
                <a:spcPts val="0"/>
              </a:spcAft>
            </a:pPr>
            <a:r>
              <a:rPr sz="1100" spc="48" dirty="0">
                <a:solidFill>
                  <a:srgbClr val="1B1B1B"/>
                </a:solidFill>
                <a:latin typeface="Arial"/>
                <a:cs typeface="Arial"/>
              </a:rPr>
              <a:t>e-mail: </a:t>
            </a:r>
            <a:r>
              <a:rPr sz="1100" spc="48" dirty="0">
                <a:solidFill>
                  <a:srgbClr val="1B1B1B"/>
                </a:solidFill>
                <a:latin typeface="Arial"/>
                <a:cs typeface="Arial"/>
                <a:hlinkClick r:id="rId3"/>
              </a:rPr>
              <a:t>cent.r.o.go@regione.fvg.it</a:t>
            </a:r>
            <a:endParaRPr sz="1100" spc="48" dirty="0">
              <a:solidFill>
                <a:srgbClr val="1B1B1B"/>
              </a:solidFill>
              <a:latin typeface="Arial"/>
              <a:cs typeface="Arial"/>
            </a:endParaRPr>
          </a:p>
        </p:txBody>
      </p:sp>
      <p:sp>
        <p:nvSpPr>
          <p:cNvPr id="7" name="object 7"/>
          <p:cNvSpPr txBox="1"/>
          <p:nvPr/>
        </p:nvSpPr>
        <p:spPr>
          <a:xfrm>
            <a:off x="3054084" y="3923169"/>
            <a:ext cx="3186113" cy="798295"/>
          </a:xfrm>
          <a:prstGeom prst="rect">
            <a:avLst/>
          </a:prstGeom>
          <a:solidFill>
            <a:srgbClr val="FFFFFF"/>
          </a:solidFill>
        </p:spPr>
        <p:txBody>
          <a:bodyPr vert="horz" wrap="square" lIns="0" tIns="43815" rIns="0" bIns="0" rtlCol="0">
            <a:spAutoFit/>
          </a:bodyPr>
          <a:lstStyle/>
          <a:p>
            <a:pPr marL="1270" algn="ctr" defTabSz="457200" eaLnBrk="1" fontAlgn="auto" hangingPunct="1">
              <a:spcBef>
                <a:spcPts val="345"/>
              </a:spcBef>
              <a:spcAft>
                <a:spcPts val="0"/>
              </a:spcAft>
            </a:pPr>
            <a:r>
              <a:rPr sz="1100" b="1" spc="48" dirty="0">
                <a:solidFill>
                  <a:srgbClr val="1B1B1B"/>
                </a:solidFill>
                <a:latin typeface="Arial"/>
                <a:cs typeface="Arial"/>
              </a:rPr>
              <a:t>Udine</a:t>
            </a:r>
          </a:p>
          <a:p>
            <a:pPr marL="953" algn="ctr" defTabSz="457200" eaLnBrk="1" fontAlgn="auto" hangingPunct="1">
              <a:spcBef>
                <a:spcPts val="217"/>
              </a:spcBef>
              <a:spcAft>
                <a:spcPts val="0"/>
              </a:spcAft>
            </a:pPr>
            <a:r>
              <a:rPr sz="1100" spc="48" dirty="0">
                <a:solidFill>
                  <a:srgbClr val="1B1B1B"/>
                </a:solidFill>
                <a:latin typeface="Arial"/>
                <a:cs typeface="Arial"/>
              </a:rPr>
              <a:t>Viale Ungheria 43</a:t>
            </a:r>
          </a:p>
          <a:p>
            <a:pPr marL="1270" algn="ctr" defTabSz="457200" eaLnBrk="1" fontAlgn="auto" hangingPunct="1">
              <a:spcBef>
                <a:spcPts val="217"/>
              </a:spcBef>
              <a:spcAft>
                <a:spcPts val="0"/>
              </a:spcAft>
            </a:pPr>
            <a:r>
              <a:rPr sz="1100" spc="48" dirty="0">
                <a:solidFill>
                  <a:srgbClr val="1B1B1B"/>
                </a:solidFill>
                <a:latin typeface="Arial"/>
                <a:cs typeface="Arial"/>
              </a:rPr>
              <a:t>Tel. 0432-555409</a:t>
            </a:r>
          </a:p>
          <a:p>
            <a:pPr marL="1270" algn="ctr" defTabSz="457200" eaLnBrk="1" fontAlgn="auto" hangingPunct="1">
              <a:spcBef>
                <a:spcPts val="217"/>
              </a:spcBef>
              <a:spcAft>
                <a:spcPts val="0"/>
              </a:spcAft>
            </a:pPr>
            <a:r>
              <a:rPr sz="1100" spc="48" dirty="0">
                <a:solidFill>
                  <a:srgbClr val="1B1B1B"/>
                </a:solidFill>
                <a:latin typeface="Arial"/>
                <a:cs typeface="Arial"/>
              </a:rPr>
              <a:t>e-mail: </a:t>
            </a:r>
            <a:r>
              <a:rPr sz="1100" spc="48" dirty="0">
                <a:solidFill>
                  <a:srgbClr val="1B1B1B"/>
                </a:solidFill>
                <a:latin typeface="Arial"/>
                <a:cs typeface="Arial"/>
                <a:hlinkClick r:id="rId3"/>
              </a:rPr>
              <a:t>cent.r.o.ud@regione.fvg.it</a:t>
            </a:r>
            <a:endParaRPr sz="1100" spc="48" dirty="0">
              <a:solidFill>
                <a:srgbClr val="1B1B1B"/>
              </a:solidFill>
              <a:latin typeface="Arial"/>
              <a:cs typeface="Arial"/>
            </a:endParaRPr>
          </a:p>
        </p:txBody>
      </p:sp>
      <p:sp>
        <p:nvSpPr>
          <p:cNvPr id="8" name="object 8"/>
          <p:cNvSpPr txBox="1"/>
          <p:nvPr/>
        </p:nvSpPr>
        <p:spPr>
          <a:xfrm>
            <a:off x="3054084" y="4832806"/>
            <a:ext cx="3186113" cy="734496"/>
          </a:xfrm>
          <a:prstGeom prst="rect">
            <a:avLst/>
          </a:prstGeom>
          <a:solidFill>
            <a:srgbClr val="FFFFFF"/>
          </a:solidFill>
        </p:spPr>
        <p:txBody>
          <a:bodyPr vert="horz" wrap="square" lIns="0" tIns="31433" rIns="0" bIns="0" rtlCol="0">
            <a:spAutoFit/>
          </a:bodyPr>
          <a:lstStyle/>
          <a:p>
            <a:pPr marL="1270" algn="ctr" defTabSz="457200" eaLnBrk="1" fontAlgn="auto" hangingPunct="1">
              <a:spcBef>
                <a:spcPts val="248"/>
              </a:spcBef>
              <a:spcAft>
                <a:spcPts val="0"/>
              </a:spcAft>
            </a:pPr>
            <a:r>
              <a:rPr sz="1100" b="1" spc="48" dirty="0">
                <a:solidFill>
                  <a:srgbClr val="1B1B1B"/>
                </a:solidFill>
                <a:latin typeface="Arial"/>
                <a:cs typeface="Arial"/>
              </a:rPr>
              <a:t>Pordenone</a:t>
            </a:r>
          </a:p>
          <a:p>
            <a:pPr marL="630873" marR="625793" algn="ctr" defTabSz="457200" eaLnBrk="1" fontAlgn="auto" hangingPunct="1">
              <a:spcBef>
                <a:spcPts val="0"/>
              </a:spcBef>
              <a:spcAft>
                <a:spcPts val="0"/>
              </a:spcAft>
            </a:pPr>
            <a:r>
              <a:rPr sz="1100" spc="48" dirty="0">
                <a:solidFill>
                  <a:srgbClr val="1B1B1B"/>
                </a:solidFill>
                <a:latin typeface="Arial"/>
                <a:cs typeface="Arial"/>
              </a:rPr>
              <a:t>Piazza Ospedale Vecchio 11/a  Tel. 0434-529033</a:t>
            </a:r>
          </a:p>
          <a:p>
            <a:pPr marL="1270" algn="ctr" defTabSz="457200" eaLnBrk="1" fontAlgn="auto" hangingPunct="1">
              <a:spcBef>
                <a:spcPts val="217"/>
              </a:spcBef>
              <a:spcAft>
                <a:spcPts val="0"/>
              </a:spcAft>
            </a:pPr>
            <a:r>
              <a:rPr sz="1100" spc="48" dirty="0">
                <a:solidFill>
                  <a:srgbClr val="1B1B1B"/>
                </a:solidFill>
                <a:latin typeface="Arial"/>
                <a:cs typeface="Arial"/>
              </a:rPr>
              <a:t>e-mail: </a:t>
            </a:r>
            <a:r>
              <a:rPr sz="1100" spc="48" dirty="0">
                <a:solidFill>
                  <a:srgbClr val="1B1B1B"/>
                </a:solidFill>
                <a:latin typeface="Arial"/>
                <a:cs typeface="Arial"/>
                <a:hlinkClick r:id="rId3"/>
              </a:rPr>
              <a:t>cent.r.o.pn@regione.fvg.it</a:t>
            </a:r>
            <a:endParaRPr sz="1100" spc="48" dirty="0">
              <a:solidFill>
                <a:srgbClr val="1B1B1B"/>
              </a:solidFill>
              <a:latin typeface="Arial"/>
              <a:cs typeface="Arial"/>
            </a:endParaRPr>
          </a:p>
        </p:txBody>
      </p:sp>
      <p:sp>
        <p:nvSpPr>
          <p:cNvPr id="2" name="CasellaDiTesto 1"/>
          <p:cNvSpPr txBox="1"/>
          <p:nvPr/>
        </p:nvSpPr>
        <p:spPr>
          <a:xfrm>
            <a:off x="107504" y="6165304"/>
            <a:ext cx="2520684" cy="523220"/>
          </a:xfrm>
          <a:prstGeom prst="rect">
            <a:avLst/>
          </a:prstGeom>
          <a:noFill/>
        </p:spPr>
        <p:txBody>
          <a:bodyPr wrap="square" rtlCol="0">
            <a:spAutoFit/>
          </a:bodyPr>
          <a:lstStyle/>
          <a:p>
            <a:pPr defTabSz="457200" eaLnBrk="1" fontAlgn="auto" hangingPunct="1">
              <a:spcBef>
                <a:spcPts val="0"/>
              </a:spcBef>
              <a:spcAft>
                <a:spcPts val="0"/>
              </a:spcAft>
            </a:pPr>
            <a:r>
              <a:rPr lang="en-US" sz="1400" b="1" dirty="0">
                <a:solidFill>
                  <a:srgbClr val="E2005B"/>
                </a:solidFill>
              </a:rPr>
              <a:t>THE SERVICE IS </a:t>
            </a:r>
            <a:r>
              <a:rPr lang="en-US" sz="1400" b="1" dirty="0" smtClean="0">
                <a:solidFill>
                  <a:srgbClr val="E2005B"/>
                </a:solidFill>
              </a:rPr>
              <a:t>PUBLIC</a:t>
            </a:r>
          </a:p>
          <a:p>
            <a:pPr defTabSz="457200" eaLnBrk="1" fontAlgn="auto" hangingPunct="1">
              <a:spcBef>
                <a:spcPts val="0"/>
              </a:spcBef>
              <a:spcAft>
                <a:spcPts val="0"/>
              </a:spcAft>
            </a:pPr>
            <a:r>
              <a:rPr lang="en-US" sz="1400" b="1" dirty="0" smtClean="0">
                <a:solidFill>
                  <a:srgbClr val="E2005B"/>
                </a:solidFill>
              </a:rPr>
              <a:t>AND </a:t>
            </a:r>
            <a:r>
              <a:rPr lang="en-US" sz="1400" b="1" dirty="0">
                <a:solidFill>
                  <a:srgbClr val="E2005B"/>
                </a:solidFill>
              </a:rPr>
              <a:t>FREE</a:t>
            </a:r>
            <a:endParaRPr lang="it-IT" sz="1400" b="1" dirty="0">
              <a:solidFill>
                <a:srgbClr val="E2005B"/>
              </a:solidFill>
            </a:endParaRPr>
          </a:p>
        </p:txBody>
      </p:sp>
      <p:pic>
        <p:nvPicPr>
          <p:cNvPr id="12" name="object 3"/>
          <p:cNvPicPr/>
          <p:nvPr/>
        </p:nvPicPr>
        <p:blipFill>
          <a:blip r:embed="rId4" cstate="print"/>
          <a:stretch>
            <a:fillRect/>
          </a:stretch>
        </p:blipFill>
        <p:spPr>
          <a:xfrm>
            <a:off x="107504" y="260648"/>
            <a:ext cx="2443908" cy="576064"/>
          </a:xfrm>
          <a:prstGeom prst="rect">
            <a:avLst/>
          </a:prstGeom>
        </p:spPr>
      </p:pic>
      <p:pic>
        <p:nvPicPr>
          <p:cNvPr id="13" name="Immagine 12"/>
          <p:cNvPicPr>
            <a:picLocks noChangeAspect="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380478" y="116632"/>
            <a:ext cx="1584010" cy="720080"/>
          </a:xfrm>
          <a:prstGeom prst="rect">
            <a:avLst/>
          </a:prstGeom>
        </p:spPr>
      </p:pic>
    </p:spTree>
    <p:extLst>
      <p:ext uri="{BB962C8B-B14F-4D97-AF65-F5344CB8AC3E}">
        <p14:creationId xmlns:p14="http://schemas.microsoft.com/office/powerpoint/2010/main" val="11655127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8444"/>
            <a:ext cx="5264010" cy="6849555"/>
            <a:chOff x="0" y="11"/>
            <a:chExt cx="7905750" cy="10287000"/>
          </a:xfrm>
          <a:solidFill>
            <a:schemeClr val="bg1">
              <a:lumMod val="95000"/>
            </a:schemeClr>
          </a:solidFill>
        </p:grpSpPr>
        <p:sp>
          <p:nvSpPr>
            <p:cNvPr id="3" name="object 3"/>
            <p:cNvSpPr/>
            <p:nvPr/>
          </p:nvSpPr>
          <p:spPr>
            <a:xfrm>
              <a:off x="0" y="11"/>
              <a:ext cx="7905750" cy="10287000"/>
            </a:xfrm>
            <a:custGeom>
              <a:avLst/>
              <a:gdLst/>
              <a:ahLst/>
              <a:cxnLst/>
              <a:rect l="l" t="t" r="r" b="b"/>
              <a:pathLst>
                <a:path w="7905750" h="10287000">
                  <a:moveTo>
                    <a:pt x="7905749" y="10286999"/>
                  </a:moveTo>
                  <a:lnTo>
                    <a:pt x="0" y="10286999"/>
                  </a:lnTo>
                  <a:lnTo>
                    <a:pt x="0" y="0"/>
                  </a:lnTo>
                  <a:lnTo>
                    <a:pt x="7905749" y="0"/>
                  </a:lnTo>
                  <a:lnTo>
                    <a:pt x="7905749" y="10286999"/>
                  </a:lnTo>
                  <a:close/>
                </a:path>
              </a:pathLst>
            </a:custGeom>
            <a:grpFill/>
          </p:spPr>
          <p:txBody>
            <a:bodyPr wrap="square" lIns="0" tIns="0" rIns="0" bIns="0" rtlCol="0"/>
            <a:lstStyle/>
            <a:p>
              <a:pPr defTabSz="457200" eaLnBrk="1" fontAlgn="auto" hangingPunct="1">
                <a:spcBef>
                  <a:spcPts val="0"/>
                </a:spcBef>
                <a:spcAft>
                  <a:spcPts val="0"/>
                </a:spcAft>
              </a:pPr>
              <a:endParaRPr sz="900">
                <a:solidFill>
                  <a:prstClr val="black"/>
                </a:solidFill>
                <a:latin typeface="Calibri"/>
              </a:endParaRPr>
            </a:p>
          </p:txBody>
        </p:sp>
        <p:pic>
          <p:nvPicPr>
            <p:cNvPr id="4" name="object 4"/>
            <p:cNvPicPr/>
            <p:nvPr/>
          </p:nvPicPr>
          <p:blipFill>
            <a:blip r:embed="rId2" cstate="print"/>
            <a:stretch>
              <a:fillRect/>
            </a:stretch>
          </p:blipFill>
          <p:spPr>
            <a:xfrm>
              <a:off x="1341138" y="2178559"/>
              <a:ext cx="5560811" cy="4114155"/>
            </a:xfrm>
            <a:prstGeom prst="rect">
              <a:avLst/>
            </a:prstGeom>
            <a:grpFill/>
          </p:spPr>
        </p:pic>
      </p:grpSp>
      <p:sp>
        <p:nvSpPr>
          <p:cNvPr id="5" name="object 5"/>
          <p:cNvSpPr txBox="1">
            <a:spLocks noGrp="1"/>
          </p:cNvSpPr>
          <p:nvPr>
            <p:ph type="title"/>
          </p:nvPr>
        </p:nvSpPr>
        <p:spPr>
          <a:xfrm>
            <a:off x="5488624" y="2924944"/>
            <a:ext cx="3130911" cy="591187"/>
          </a:xfrm>
          <a:prstGeom prst="rect">
            <a:avLst/>
          </a:prstGeom>
        </p:spPr>
        <p:txBody>
          <a:bodyPr vert="horz" wrap="square" lIns="0" tIns="6350" rIns="0" bIns="0" rtlCol="0">
            <a:spAutoFit/>
          </a:bodyPr>
          <a:lstStyle/>
          <a:p>
            <a:pPr marL="6350">
              <a:spcBef>
                <a:spcPts val="50"/>
              </a:spcBef>
            </a:pPr>
            <a:r>
              <a:rPr lang="it-IT" sz="3800" b="1" spc="88" dirty="0">
                <a:solidFill>
                  <a:srgbClr val="E2005B"/>
                </a:solidFill>
                <a:latin typeface="DecimaWE Rg" panose="02000000000000000000" pitchFamily="2" charset="0"/>
                <a:cs typeface="Arial"/>
              </a:rPr>
              <a:t>QUESTIONS ?</a:t>
            </a:r>
            <a:endParaRPr sz="3800" b="1" spc="88" dirty="0">
              <a:solidFill>
                <a:srgbClr val="E2005B"/>
              </a:solidFill>
              <a:latin typeface="DecimaWE Rg" panose="02000000000000000000" pitchFamily="2" charset="0"/>
              <a:cs typeface="Arial"/>
            </a:endParaRPr>
          </a:p>
        </p:txBody>
      </p:sp>
      <p:pic>
        <p:nvPicPr>
          <p:cNvPr id="9" name="object 3"/>
          <p:cNvPicPr/>
          <p:nvPr/>
        </p:nvPicPr>
        <p:blipFill>
          <a:blip r:embed="rId3" cstate="print"/>
          <a:stretch>
            <a:fillRect/>
          </a:stretch>
        </p:blipFill>
        <p:spPr>
          <a:xfrm>
            <a:off x="107504" y="260648"/>
            <a:ext cx="2443908" cy="576064"/>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0478" y="116632"/>
            <a:ext cx="1584010" cy="720080"/>
          </a:xfrm>
          <a:prstGeom prst="rect">
            <a:avLst/>
          </a:prstGeom>
        </p:spPr>
      </p:pic>
    </p:spTree>
    <p:extLst>
      <p:ext uri="{BB962C8B-B14F-4D97-AF65-F5344CB8AC3E}">
        <p14:creationId xmlns:p14="http://schemas.microsoft.com/office/powerpoint/2010/main" val="8801516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2320" y="131989"/>
            <a:ext cx="1400575" cy="949108"/>
          </a:xfrm>
          <a:prstGeom prst="rect">
            <a:avLst/>
          </a:prstGeom>
          <a:ln>
            <a:noFill/>
          </a:ln>
          <a:effectLst/>
        </p:spPr>
      </p:pic>
      <p:sp>
        <p:nvSpPr>
          <p:cNvPr id="14" name="Rectangle 14"/>
          <p:cNvSpPr>
            <a:spLocks noChangeArrowheads="1"/>
          </p:cNvSpPr>
          <p:nvPr/>
        </p:nvSpPr>
        <p:spPr bwMode="auto">
          <a:xfrm>
            <a:off x="79603" y="2142376"/>
            <a:ext cx="138564" cy="577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it-IT" sz="3300"/>
          </a:p>
        </p:txBody>
      </p:sp>
      <p:sp>
        <p:nvSpPr>
          <p:cNvPr id="15" name="Rectangle 15"/>
          <p:cNvSpPr>
            <a:spLocks noChangeArrowheads="1"/>
          </p:cNvSpPr>
          <p:nvPr/>
        </p:nvSpPr>
        <p:spPr bwMode="auto">
          <a:xfrm>
            <a:off x="79603" y="5199901"/>
            <a:ext cx="138564" cy="577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it-IT" sz="3300"/>
          </a:p>
        </p:txBody>
      </p:sp>
      <p:sp>
        <p:nvSpPr>
          <p:cNvPr id="16" name="Rectangle 21"/>
          <p:cNvSpPr>
            <a:spLocks noChangeArrowheads="1"/>
          </p:cNvSpPr>
          <p:nvPr/>
        </p:nvSpPr>
        <p:spPr bwMode="auto">
          <a:xfrm>
            <a:off x="1263084" y="5199901"/>
            <a:ext cx="138564" cy="577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it-IT" sz="3300"/>
          </a:p>
        </p:txBody>
      </p:sp>
      <p:pic>
        <p:nvPicPr>
          <p:cNvPr id="11" name="Immagine 10"/>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28162" b="4798"/>
          <a:stretch/>
        </p:blipFill>
        <p:spPr>
          <a:xfrm>
            <a:off x="-180528" y="2142376"/>
            <a:ext cx="4748203" cy="4502716"/>
          </a:xfrm>
          <a:prstGeom prst="rect">
            <a:avLst/>
          </a:prstGeom>
          <a:ln>
            <a:noFill/>
          </a:ln>
          <a:effectLst/>
        </p:spPr>
      </p:pic>
      <p:sp>
        <p:nvSpPr>
          <p:cNvPr id="12" name="Title 1"/>
          <p:cNvSpPr txBox="1">
            <a:spLocks/>
          </p:cNvSpPr>
          <p:nvPr/>
        </p:nvSpPr>
        <p:spPr>
          <a:xfrm>
            <a:off x="218167" y="131989"/>
            <a:ext cx="6481985" cy="11549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lnSpc>
                <a:spcPts val="3200"/>
              </a:lnSpc>
              <a:spcAft>
                <a:spcPts val="0"/>
              </a:spcAft>
            </a:pPr>
            <a:r>
              <a:rPr lang="it-IT" sz="4000" b="1" cap="all" dirty="0" smtClean="0">
                <a:solidFill>
                  <a:schemeClr val="accent1"/>
                </a:solidFill>
                <a:latin typeface="DecimaWE Rg" panose="02000000000000000000" pitchFamily="2" charset="0"/>
              </a:rPr>
              <a:t>FRIULI VENEZIA GIULIA</a:t>
            </a:r>
            <a:br>
              <a:rPr lang="it-IT" sz="4000" b="1" cap="all" dirty="0" smtClean="0">
                <a:solidFill>
                  <a:schemeClr val="accent1"/>
                </a:solidFill>
                <a:latin typeface="DecimaWE Rg" panose="02000000000000000000" pitchFamily="2" charset="0"/>
              </a:rPr>
            </a:br>
            <a:r>
              <a:rPr lang="it-IT" sz="4000" b="1" cap="all" dirty="0" smtClean="0">
                <a:solidFill>
                  <a:schemeClr val="accent1"/>
                </a:solidFill>
                <a:latin typeface="DecimaWE Rg" panose="02000000000000000000" pitchFamily="2" charset="0"/>
              </a:rPr>
              <a:t>     </a:t>
            </a:r>
            <a:r>
              <a:rPr lang="it-IT" sz="3500" b="1" cap="all" dirty="0" smtClean="0">
                <a:latin typeface="DecimaWE Rg" panose="02000000000000000000" pitchFamily="2" charset="0"/>
              </a:rPr>
              <a:t>A FOCUS ON THE REGION</a:t>
            </a:r>
            <a:endParaRPr lang="en-US" sz="3500" b="1" cap="all" dirty="0">
              <a:latin typeface="DecimaWE Rg" panose="02000000000000000000" pitchFamily="2" charset="0"/>
            </a:endParaRPr>
          </a:p>
        </p:txBody>
      </p:sp>
      <p:pic>
        <p:nvPicPr>
          <p:cNvPr id="4" name="Immagine 3"/>
          <p:cNvPicPr>
            <a:picLocks noChangeAspect="1"/>
          </p:cNvPicPr>
          <p:nvPr/>
        </p:nvPicPr>
        <p:blipFill rotWithShape="1">
          <a:blip r:embed="rId4" cstate="print">
            <a:extLst>
              <a:ext uri="{28A0092B-C50C-407E-A947-70E740481C1C}">
                <a14:useLocalDpi xmlns:a14="http://schemas.microsoft.com/office/drawing/2010/main" val="0"/>
              </a:ext>
            </a:extLst>
          </a:blip>
          <a:srcRect r="1316"/>
          <a:stretch/>
        </p:blipFill>
        <p:spPr>
          <a:xfrm>
            <a:off x="136255" y="1222743"/>
            <a:ext cx="2180605" cy="163019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3" name="Rettangolo 12"/>
          <p:cNvSpPr/>
          <p:nvPr/>
        </p:nvSpPr>
        <p:spPr>
          <a:xfrm>
            <a:off x="4355976" y="1286945"/>
            <a:ext cx="4770173" cy="5509200"/>
          </a:xfrm>
          <a:prstGeom prst="rect">
            <a:avLst/>
          </a:prstGeom>
        </p:spPr>
        <p:txBody>
          <a:bodyPr wrap="square">
            <a:spAutoFit/>
          </a:bodyPr>
          <a:lstStyle/>
          <a:p>
            <a:pPr marL="171450" indent="-171450">
              <a:lnSpc>
                <a:spcPct val="110000"/>
              </a:lnSpc>
              <a:spcBef>
                <a:spcPts val="600"/>
              </a:spcBef>
              <a:spcAft>
                <a:spcPts val="0"/>
              </a:spcAft>
              <a:buFont typeface="Arial" panose="020B0604020202020204" pitchFamily="34" charset="0"/>
              <a:buChar char="•"/>
            </a:pPr>
            <a:r>
              <a:rPr lang="it-IT" sz="1800" dirty="0" smtClean="0"/>
              <a:t>Full </a:t>
            </a:r>
            <a:r>
              <a:rPr lang="it-IT" sz="1800" dirty="0" err="1" smtClean="0"/>
              <a:t>name</a:t>
            </a:r>
            <a:r>
              <a:rPr lang="it-IT" sz="1800" dirty="0" smtClean="0"/>
              <a:t>: Regione autonoma Friuli Venezia Giulia</a:t>
            </a:r>
          </a:p>
          <a:p>
            <a:pPr marL="171450" indent="-171450">
              <a:lnSpc>
                <a:spcPct val="110000"/>
              </a:lnSpc>
              <a:spcBef>
                <a:spcPts val="600"/>
              </a:spcBef>
              <a:spcAft>
                <a:spcPts val="0"/>
              </a:spcAft>
              <a:buFont typeface="Arial" panose="020B0604020202020204" pitchFamily="34" charset="0"/>
              <a:buChar char="•"/>
            </a:pPr>
            <a:r>
              <a:rPr lang="it-IT" sz="1800" dirty="0" err="1" smtClean="0"/>
              <a:t>Abbreviation</a:t>
            </a:r>
            <a:r>
              <a:rPr lang="it-IT" sz="1800" dirty="0" smtClean="0"/>
              <a:t>: FVG</a:t>
            </a:r>
          </a:p>
          <a:p>
            <a:pPr marL="171450" indent="-171450">
              <a:lnSpc>
                <a:spcPct val="110000"/>
              </a:lnSpc>
              <a:spcBef>
                <a:spcPts val="600"/>
              </a:spcBef>
              <a:spcAft>
                <a:spcPts val="0"/>
              </a:spcAft>
              <a:buFont typeface="Arial" panose="020B0604020202020204" pitchFamily="34" charset="0"/>
              <a:buChar char="•"/>
            </a:pPr>
            <a:r>
              <a:rPr lang="it-IT" sz="1800" dirty="0" smtClean="0"/>
              <a:t>Total area (km2): 7.932,48 km2</a:t>
            </a:r>
          </a:p>
          <a:p>
            <a:pPr marL="171450" indent="-171450">
              <a:lnSpc>
                <a:spcPct val="110000"/>
              </a:lnSpc>
              <a:spcBef>
                <a:spcPts val="600"/>
              </a:spcBef>
              <a:spcAft>
                <a:spcPts val="0"/>
              </a:spcAft>
              <a:buFont typeface="Arial" panose="020B0604020202020204" pitchFamily="34" charset="0"/>
              <a:buChar char="•"/>
            </a:pPr>
            <a:r>
              <a:rPr lang="it-IT" sz="1800" dirty="0" err="1" smtClean="0"/>
              <a:t>Regional</a:t>
            </a:r>
            <a:r>
              <a:rPr lang="it-IT" sz="1800" dirty="0" smtClean="0"/>
              <a:t> capital: Trieste</a:t>
            </a:r>
          </a:p>
          <a:p>
            <a:pPr marL="171450" indent="-171450">
              <a:lnSpc>
                <a:spcPct val="110000"/>
              </a:lnSpc>
              <a:spcBef>
                <a:spcPts val="600"/>
              </a:spcBef>
              <a:spcAft>
                <a:spcPts val="0"/>
              </a:spcAft>
              <a:buFont typeface="Arial" panose="020B0604020202020204" pitchFamily="34" charset="0"/>
              <a:buChar char="•"/>
            </a:pPr>
            <a:r>
              <a:rPr lang="it-IT" sz="1800" smtClean="0"/>
              <a:t>Territories: </a:t>
            </a:r>
            <a:r>
              <a:rPr lang="it-IT" sz="1800" dirty="0" smtClean="0"/>
              <a:t>4 (Trieste, Udine, Pordenone, Gorizia)</a:t>
            </a:r>
          </a:p>
          <a:p>
            <a:pPr marL="171450" indent="-171450">
              <a:lnSpc>
                <a:spcPct val="110000"/>
              </a:lnSpc>
              <a:spcBef>
                <a:spcPts val="600"/>
              </a:spcBef>
              <a:spcAft>
                <a:spcPts val="0"/>
              </a:spcAft>
              <a:buFont typeface="Arial" panose="020B0604020202020204" pitchFamily="34" charset="0"/>
              <a:buChar char="•"/>
            </a:pPr>
            <a:r>
              <a:rPr lang="it-IT" sz="1800" dirty="0" err="1" smtClean="0"/>
              <a:t>Municipalities</a:t>
            </a:r>
            <a:r>
              <a:rPr lang="it-IT" sz="1800" dirty="0" smtClean="0"/>
              <a:t>: 215</a:t>
            </a:r>
          </a:p>
          <a:p>
            <a:pPr marL="171450" indent="-171450">
              <a:lnSpc>
                <a:spcPct val="110000"/>
              </a:lnSpc>
              <a:spcBef>
                <a:spcPts val="600"/>
              </a:spcBef>
              <a:spcAft>
                <a:spcPts val="0"/>
              </a:spcAft>
              <a:buFont typeface="Arial" panose="020B0604020202020204" pitchFamily="34" charset="0"/>
              <a:buChar char="•"/>
            </a:pPr>
            <a:r>
              <a:rPr lang="it-IT" sz="1800" dirty="0" err="1" smtClean="0"/>
              <a:t>Regional</a:t>
            </a:r>
            <a:r>
              <a:rPr lang="it-IT" sz="1800" dirty="0" smtClean="0"/>
              <a:t> </a:t>
            </a:r>
            <a:r>
              <a:rPr lang="it-IT" sz="1800" dirty="0" err="1"/>
              <a:t>b</a:t>
            </a:r>
            <a:r>
              <a:rPr lang="it-IT" sz="1800" dirty="0" err="1" smtClean="0"/>
              <a:t>orders</a:t>
            </a:r>
            <a:r>
              <a:rPr lang="it-IT" sz="1800" dirty="0" smtClean="0"/>
              <a:t>: Austria, Slovenia (</a:t>
            </a:r>
            <a:r>
              <a:rPr lang="it-IT" sz="1800" dirty="0" err="1" smtClean="0"/>
              <a:t>direct</a:t>
            </a:r>
            <a:r>
              <a:rPr lang="it-IT" sz="1800" dirty="0" smtClean="0"/>
              <a:t>), </a:t>
            </a:r>
            <a:r>
              <a:rPr lang="it-IT" sz="1800" dirty="0" err="1" smtClean="0"/>
              <a:t>Croatia</a:t>
            </a:r>
            <a:r>
              <a:rPr lang="it-IT" sz="1800" dirty="0" smtClean="0"/>
              <a:t> (</a:t>
            </a:r>
            <a:r>
              <a:rPr lang="it-IT" sz="1800" dirty="0" err="1" smtClean="0"/>
              <a:t>indirect</a:t>
            </a:r>
            <a:r>
              <a:rPr lang="it-IT" sz="1800" dirty="0" smtClean="0"/>
              <a:t>)</a:t>
            </a:r>
            <a:endParaRPr lang="it-IT" sz="1800" dirty="0"/>
          </a:p>
          <a:p>
            <a:pPr marL="171450" indent="-171450">
              <a:lnSpc>
                <a:spcPct val="110000"/>
              </a:lnSpc>
              <a:spcBef>
                <a:spcPts val="600"/>
              </a:spcBef>
              <a:spcAft>
                <a:spcPts val="0"/>
              </a:spcAft>
              <a:buFont typeface="Arial" panose="020B0604020202020204" pitchFamily="34" charset="0"/>
              <a:buChar char="•"/>
            </a:pPr>
            <a:r>
              <a:rPr lang="it-IT" sz="1800" dirty="0" err="1" smtClean="0"/>
              <a:t>Regional</a:t>
            </a:r>
            <a:r>
              <a:rPr lang="it-IT" sz="1800" dirty="0" smtClean="0"/>
              <a:t> </a:t>
            </a:r>
            <a:r>
              <a:rPr lang="it-IT" sz="1800" dirty="0" err="1" smtClean="0"/>
              <a:t>population</a:t>
            </a:r>
            <a:r>
              <a:rPr lang="it-IT" sz="1800" dirty="0" smtClean="0"/>
              <a:t>: 1.201.510 </a:t>
            </a:r>
            <a:r>
              <a:rPr lang="it-IT" sz="1800" dirty="0" err="1" smtClean="0"/>
              <a:t>inh</a:t>
            </a:r>
            <a:r>
              <a:rPr lang="it-IT" sz="1800" dirty="0" smtClean="0"/>
              <a:t>. (2021)</a:t>
            </a:r>
          </a:p>
          <a:p>
            <a:pPr marL="171450" indent="-171450">
              <a:lnSpc>
                <a:spcPct val="110000"/>
              </a:lnSpc>
              <a:spcBef>
                <a:spcPts val="600"/>
              </a:spcBef>
              <a:spcAft>
                <a:spcPts val="0"/>
              </a:spcAft>
              <a:buFont typeface="Arial" panose="020B0604020202020204" pitchFamily="34" charset="0"/>
              <a:buChar char="•"/>
            </a:pPr>
            <a:r>
              <a:rPr lang="it-IT" sz="1800" dirty="0" err="1" smtClean="0"/>
              <a:t>Main</a:t>
            </a:r>
            <a:r>
              <a:rPr lang="it-IT" sz="1800" dirty="0" smtClean="0"/>
              <a:t> </a:t>
            </a:r>
            <a:r>
              <a:rPr lang="it-IT" sz="1800" dirty="0" err="1"/>
              <a:t>l</a:t>
            </a:r>
            <a:r>
              <a:rPr lang="it-IT" sz="1800" dirty="0" err="1" smtClean="0"/>
              <a:t>anguages</a:t>
            </a:r>
            <a:r>
              <a:rPr lang="it-IT" sz="1800" dirty="0" smtClean="0"/>
              <a:t>: </a:t>
            </a:r>
            <a:r>
              <a:rPr lang="it-IT" sz="1800" dirty="0" err="1" smtClean="0"/>
              <a:t>Italian</a:t>
            </a:r>
            <a:r>
              <a:rPr lang="it-IT" sz="1800" dirty="0" smtClean="0"/>
              <a:t>, plus </a:t>
            </a:r>
            <a:r>
              <a:rPr lang="it-IT" sz="1800" dirty="0" err="1" smtClean="0"/>
              <a:t>bilingualism</a:t>
            </a:r>
            <a:r>
              <a:rPr lang="it-IT" sz="1800" dirty="0" smtClean="0"/>
              <a:t> </a:t>
            </a:r>
            <a:r>
              <a:rPr lang="it-IT" sz="1800" dirty="0"/>
              <a:t>in the </a:t>
            </a:r>
            <a:r>
              <a:rPr lang="it-IT" sz="1800" dirty="0" err="1" smtClean="0"/>
              <a:t>areas</a:t>
            </a:r>
            <a:r>
              <a:rPr lang="it-IT" sz="1800" dirty="0" smtClean="0"/>
              <a:t> </a:t>
            </a:r>
            <a:r>
              <a:rPr lang="it-IT" sz="1800" dirty="0" err="1"/>
              <a:t>close</a:t>
            </a:r>
            <a:r>
              <a:rPr lang="it-IT" sz="1800" dirty="0"/>
              <a:t> to the </a:t>
            </a:r>
            <a:r>
              <a:rPr lang="it-IT" sz="1800" dirty="0" err="1"/>
              <a:t>borders</a:t>
            </a:r>
            <a:r>
              <a:rPr lang="it-IT" sz="1800" dirty="0"/>
              <a:t> </a:t>
            </a:r>
            <a:endParaRPr lang="it-IT" sz="1800" dirty="0" smtClean="0"/>
          </a:p>
          <a:p>
            <a:pPr marL="171450" indent="-171450">
              <a:lnSpc>
                <a:spcPct val="110000"/>
              </a:lnSpc>
              <a:spcBef>
                <a:spcPts val="600"/>
              </a:spcBef>
              <a:spcAft>
                <a:spcPts val="0"/>
              </a:spcAft>
              <a:buFont typeface="Arial" panose="020B0604020202020204" pitchFamily="34" charset="0"/>
              <a:buChar char="•"/>
            </a:pPr>
            <a:r>
              <a:rPr lang="it-IT" sz="1800" b="1" dirty="0" err="1" smtClean="0"/>
              <a:t>Employed</a:t>
            </a:r>
            <a:r>
              <a:rPr lang="it-IT" sz="1800" b="1" dirty="0" smtClean="0"/>
              <a:t> </a:t>
            </a:r>
            <a:r>
              <a:rPr lang="it-IT" sz="1800" b="1" dirty="0" err="1" smtClean="0"/>
              <a:t>people</a:t>
            </a:r>
            <a:r>
              <a:rPr lang="it-IT" sz="1800" b="1" dirty="0" smtClean="0"/>
              <a:t>: </a:t>
            </a:r>
            <a:r>
              <a:rPr lang="it-IT" sz="1800" b="1" dirty="0"/>
              <a:t>511.000</a:t>
            </a:r>
          </a:p>
          <a:p>
            <a:pPr marL="128588" indent="-128588">
              <a:lnSpc>
                <a:spcPct val="110000"/>
              </a:lnSpc>
              <a:spcBef>
                <a:spcPts val="600"/>
              </a:spcBef>
              <a:spcAft>
                <a:spcPts val="0"/>
              </a:spcAft>
              <a:buFont typeface="Arial" panose="020B0604020202020204" pitchFamily="34" charset="0"/>
              <a:buChar char="•"/>
            </a:pPr>
            <a:r>
              <a:rPr lang="it-IT" sz="1800" b="1" spc="-30" dirty="0" smtClean="0">
                <a:cs typeface="Calibri"/>
              </a:rPr>
              <a:t>Active Companies/businesses</a:t>
            </a:r>
            <a:r>
              <a:rPr lang="it-IT" sz="1800" b="1" spc="140" dirty="0" smtClean="0">
                <a:cs typeface="Calibri"/>
              </a:rPr>
              <a:t>: </a:t>
            </a:r>
            <a:r>
              <a:rPr lang="it-IT" sz="1800" b="1" spc="140" dirty="0">
                <a:cs typeface="Calibri"/>
              </a:rPr>
              <a:t>92.000 </a:t>
            </a:r>
            <a:endParaRPr lang="it-IT" sz="1800" b="1" dirty="0">
              <a:cs typeface="Calibri"/>
            </a:endParaRPr>
          </a:p>
          <a:p>
            <a:pPr marL="171450" indent="-171450">
              <a:lnSpc>
                <a:spcPct val="110000"/>
              </a:lnSpc>
              <a:spcBef>
                <a:spcPts val="600"/>
              </a:spcBef>
              <a:spcAft>
                <a:spcPts val="0"/>
              </a:spcAft>
              <a:buFont typeface="Arial" panose="020B0604020202020204" pitchFamily="34" charset="0"/>
              <a:buChar char="•"/>
            </a:pPr>
            <a:endParaRPr lang="it-IT" sz="1800" dirty="0" smtClean="0"/>
          </a:p>
        </p:txBody>
      </p:sp>
    </p:spTree>
    <p:extLst>
      <p:ext uri="{BB962C8B-B14F-4D97-AF65-F5344CB8AC3E}">
        <p14:creationId xmlns:p14="http://schemas.microsoft.com/office/powerpoint/2010/main" val="1362658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o 5">
            <a:extLst>
              <a:ext uri="{FF2B5EF4-FFF2-40B4-BE49-F238E27FC236}">
                <a16:creationId xmlns:a16="http://schemas.microsoft.com/office/drawing/2014/main" id="{8BD2BBF3-F6CF-DB4F-80D5-E8BFC9855C4D}"/>
              </a:ext>
            </a:extLst>
          </p:cNvPr>
          <p:cNvGrpSpPr/>
          <p:nvPr/>
        </p:nvGrpSpPr>
        <p:grpSpPr>
          <a:xfrm>
            <a:off x="3717899" y="1590169"/>
            <a:ext cx="5414517" cy="4824536"/>
            <a:chOff x="3631501" y="1110893"/>
            <a:chExt cx="5437403" cy="4636214"/>
          </a:xfrm>
        </p:grpSpPr>
        <p:pic>
          <p:nvPicPr>
            <p:cNvPr id="8" name="Picture 7">
              <a:extLst>
                <a:ext uri="{FF2B5EF4-FFF2-40B4-BE49-F238E27FC236}">
                  <a16:creationId xmlns:a16="http://schemas.microsoft.com/office/drawing/2014/main" id="{5C86689B-47EB-4748-96AD-27406BA68252}"/>
                </a:ext>
              </a:extLst>
            </p:cNvPr>
            <p:cNvPicPr>
              <a:picLocks noChangeAspect="1" noChangeArrowheads="1"/>
            </p:cNvPicPr>
            <p:nvPr/>
          </p:nvPicPr>
          <p:blipFill rotWithShape="1">
            <a:blip r:embed="rId2">
              <a:alphaModFix amt="70000"/>
              <a:extLst>
                <a:ext uri="{28A0092B-C50C-407E-A947-70E740481C1C}">
                  <a14:useLocalDpi xmlns:a14="http://schemas.microsoft.com/office/drawing/2010/main" val="0"/>
                </a:ext>
              </a:extLst>
            </a:blip>
            <a:srcRect l="16720" r="3455" b="10222"/>
            <a:stretch/>
          </p:blipFill>
          <p:spPr bwMode="auto">
            <a:xfrm>
              <a:off x="3803674" y="1110893"/>
              <a:ext cx="5265230" cy="4602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ttangolo 8">
              <a:extLst>
                <a:ext uri="{FF2B5EF4-FFF2-40B4-BE49-F238E27FC236}">
                  <a16:creationId xmlns:a16="http://schemas.microsoft.com/office/drawing/2014/main" id="{6E77EF64-97DF-834D-A351-670C6CB839C7}"/>
                </a:ext>
              </a:extLst>
            </p:cNvPr>
            <p:cNvSpPr/>
            <p:nvPr/>
          </p:nvSpPr>
          <p:spPr>
            <a:xfrm>
              <a:off x="3631501" y="5001671"/>
              <a:ext cx="1011108" cy="7454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5" name="Segnaposto contenuto 2"/>
          <p:cNvSpPr txBox="1">
            <a:spLocks/>
          </p:cNvSpPr>
          <p:nvPr/>
        </p:nvSpPr>
        <p:spPr bwMode="auto">
          <a:xfrm>
            <a:off x="539552" y="1196752"/>
            <a:ext cx="2592288" cy="5544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marL="273050" indent="-273050" algn="l"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eaLnBrk="1" fontAlgn="auto" hangingPunct="1">
              <a:spcBef>
                <a:spcPts val="200"/>
              </a:spcBef>
              <a:buClr>
                <a:srgbClr val="073E87"/>
              </a:buClr>
              <a:buFont typeface="Symbol" pitchFamily="18" charset="2"/>
              <a:buNone/>
              <a:defRPr/>
            </a:pPr>
            <a:r>
              <a:rPr lang="it-IT" altLang="it-IT" sz="1800" b="1" dirty="0">
                <a:solidFill>
                  <a:schemeClr val="tx1"/>
                </a:solidFill>
                <a:latin typeface="DecimaWE Rg" panose="02000000000000000000" pitchFamily="2" charset="0"/>
              </a:rPr>
              <a:t>5 </a:t>
            </a:r>
            <a:r>
              <a:rPr lang="it-IT" altLang="it-IT" sz="1800" b="1" dirty="0" err="1">
                <a:solidFill>
                  <a:schemeClr val="tx1"/>
                </a:solidFill>
                <a:latin typeface="DecimaWE Rg" panose="02000000000000000000" pitchFamily="2" charset="0"/>
              </a:rPr>
              <a:t>Hub</a:t>
            </a:r>
            <a:r>
              <a:rPr lang="it-IT" altLang="it-IT" sz="1800" b="1" dirty="0">
                <a:solidFill>
                  <a:schemeClr val="tx1"/>
                </a:solidFill>
                <a:latin typeface="DecimaWE Rg" panose="02000000000000000000" pitchFamily="2" charset="0"/>
              </a:rPr>
              <a:t> </a:t>
            </a:r>
          </a:p>
          <a:p>
            <a:pPr eaLnBrk="1" fontAlgn="auto" hangingPunct="1">
              <a:spcBef>
                <a:spcPts val="200"/>
              </a:spcBef>
              <a:buClr>
                <a:srgbClr val="073E87"/>
              </a:buClr>
              <a:buFont typeface="Arial" panose="020B0604020202020204" pitchFamily="34" charset="0"/>
              <a:buChar char="•"/>
              <a:defRPr/>
            </a:pPr>
            <a:r>
              <a:rPr lang="it-IT" altLang="it-IT" sz="1300" dirty="0">
                <a:solidFill>
                  <a:schemeClr val="tx1"/>
                </a:solidFill>
                <a:latin typeface="DecimaWE Rg" panose="02000000000000000000" pitchFamily="2" charset="0"/>
              </a:rPr>
              <a:t>Giuliano</a:t>
            </a:r>
          </a:p>
          <a:p>
            <a:pPr eaLnBrk="1" fontAlgn="auto" hangingPunct="1">
              <a:spcBef>
                <a:spcPts val="200"/>
              </a:spcBef>
              <a:buClr>
                <a:srgbClr val="073E87"/>
              </a:buClr>
              <a:buFont typeface="Arial" panose="020B0604020202020204" pitchFamily="34" charset="0"/>
              <a:buChar char="•"/>
              <a:defRPr/>
            </a:pPr>
            <a:r>
              <a:rPr lang="it-IT" altLang="it-IT" sz="1300" dirty="0">
                <a:solidFill>
                  <a:schemeClr val="tx1"/>
                </a:solidFill>
                <a:latin typeface="DecimaWE Rg" panose="02000000000000000000" pitchFamily="2" charset="0"/>
              </a:rPr>
              <a:t>Isontino</a:t>
            </a:r>
          </a:p>
          <a:p>
            <a:pPr eaLnBrk="1" fontAlgn="auto" hangingPunct="1">
              <a:spcBef>
                <a:spcPts val="200"/>
              </a:spcBef>
              <a:buClr>
                <a:srgbClr val="073E87"/>
              </a:buClr>
              <a:buFont typeface="Arial" panose="020B0604020202020204" pitchFamily="34" charset="0"/>
              <a:buChar char="•"/>
              <a:defRPr/>
            </a:pPr>
            <a:r>
              <a:rPr lang="it-IT" altLang="it-IT" sz="1300" dirty="0">
                <a:solidFill>
                  <a:schemeClr val="tx1"/>
                </a:solidFill>
                <a:latin typeface="DecimaWE Rg" panose="02000000000000000000" pitchFamily="2" charset="0"/>
              </a:rPr>
              <a:t>Pordenonese</a:t>
            </a:r>
          </a:p>
          <a:p>
            <a:pPr eaLnBrk="1" fontAlgn="auto" hangingPunct="1">
              <a:buClr>
                <a:srgbClr val="073E87"/>
              </a:buClr>
              <a:buFont typeface="Arial" panose="020B0604020202020204" pitchFamily="34" charset="0"/>
              <a:buChar char="•"/>
              <a:defRPr/>
            </a:pPr>
            <a:r>
              <a:rPr lang="it-IT" altLang="it-IT" sz="1300" dirty="0">
                <a:solidFill>
                  <a:schemeClr val="tx1"/>
                </a:solidFill>
              </a:rPr>
              <a:t>Udine e Bassa Friulana</a:t>
            </a:r>
          </a:p>
          <a:p>
            <a:pPr eaLnBrk="1" fontAlgn="auto" hangingPunct="1">
              <a:buClr>
                <a:srgbClr val="073E87"/>
              </a:buClr>
              <a:buFont typeface="Arial" panose="020B0604020202020204" pitchFamily="34" charset="0"/>
              <a:buChar char="•"/>
              <a:defRPr/>
            </a:pPr>
            <a:r>
              <a:rPr lang="it-IT" altLang="it-IT" sz="1300" dirty="0">
                <a:solidFill>
                  <a:schemeClr val="tx1"/>
                </a:solidFill>
              </a:rPr>
              <a:t>Medio e Alto Friuli</a:t>
            </a:r>
            <a:endParaRPr lang="it-IT" altLang="it-IT" sz="1300" dirty="0">
              <a:solidFill>
                <a:schemeClr val="tx1"/>
              </a:solidFill>
              <a:latin typeface="DecimaWE Rg" panose="02000000000000000000" pitchFamily="2" charset="0"/>
            </a:endParaRPr>
          </a:p>
          <a:p>
            <a:pPr marL="0" indent="0" eaLnBrk="1" fontAlgn="auto" hangingPunct="1">
              <a:spcBef>
                <a:spcPts val="200"/>
              </a:spcBef>
              <a:buClr>
                <a:srgbClr val="073E87"/>
              </a:buClr>
              <a:buFont typeface="Symbol" pitchFamily="18" charset="2"/>
              <a:buNone/>
              <a:defRPr/>
            </a:pPr>
            <a:endParaRPr lang="it-IT" altLang="it-IT" sz="800" b="1" dirty="0">
              <a:solidFill>
                <a:schemeClr val="tx1"/>
              </a:solidFill>
              <a:latin typeface="DecimaWE Rg" panose="02000000000000000000" pitchFamily="2" charset="0"/>
            </a:endParaRPr>
          </a:p>
          <a:p>
            <a:pPr marL="0" indent="0" eaLnBrk="1" fontAlgn="auto" hangingPunct="1">
              <a:spcBef>
                <a:spcPts val="200"/>
              </a:spcBef>
              <a:buClr>
                <a:srgbClr val="073E87"/>
              </a:buClr>
              <a:buFont typeface="Symbol" pitchFamily="18" charset="2"/>
              <a:buNone/>
              <a:defRPr/>
            </a:pPr>
            <a:r>
              <a:rPr lang="it-IT" altLang="it-IT" sz="1800" b="1" dirty="0">
                <a:solidFill>
                  <a:schemeClr val="tx1"/>
                </a:solidFill>
                <a:latin typeface="DecimaWE Rg" panose="02000000000000000000" pitchFamily="2" charset="0"/>
              </a:rPr>
              <a:t>18 </a:t>
            </a:r>
            <a:r>
              <a:rPr lang="it-IT" altLang="it-IT" sz="1800" b="1" dirty="0" err="1" smtClean="0">
                <a:solidFill>
                  <a:schemeClr val="tx1"/>
                </a:solidFill>
                <a:latin typeface="DecimaWE Rg" panose="02000000000000000000" pitchFamily="2" charset="0"/>
              </a:rPr>
              <a:t>Employment</a:t>
            </a:r>
            <a:r>
              <a:rPr lang="it-IT" altLang="it-IT" sz="1800" b="1" dirty="0" smtClean="0">
                <a:solidFill>
                  <a:schemeClr val="tx1"/>
                </a:solidFill>
                <a:latin typeface="DecimaWE Rg" panose="02000000000000000000" pitchFamily="2" charset="0"/>
              </a:rPr>
              <a:t> Centres</a:t>
            </a:r>
            <a:endParaRPr lang="it-IT" altLang="it-IT" sz="1800" b="1" dirty="0">
              <a:solidFill>
                <a:schemeClr val="tx1"/>
              </a:solidFill>
              <a:latin typeface="DecimaWE Rg" panose="02000000000000000000" pitchFamily="2" charset="0"/>
            </a:endParaRPr>
          </a:p>
          <a:p>
            <a:pPr eaLnBrk="1" fontAlgn="auto" hangingPunct="1">
              <a:spcBef>
                <a:spcPts val="200"/>
              </a:spcBef>
              <a:buClr>
                <a:srgbClr val="073E87"/>
              </a:buClr>
              <a:buFont typeface="Arial" panose="020B0604020202020204" pitchFamily="34" charset="0"/>
              <a:buChar char="•"/>
              <a:defRPr/>
            </a:pPr>
            <a:r>
              <a:rPr lang="it-IT" altLang="it-IT" sz="1300" dirty="0">
                <a:solidFill>
                  <a:schemeClr val="tx1"/>
                </a:solidFill>
                <a:latin typeface="DecimaWE Rg" panose="02000000000000000000" pitchFamily="2" charset="0"/>
              </a:rPr>
              <a:t>Trieste </a:t>
            </a:r>
          </a:p>
          <a:p>
            <a:pPr eaLnBrk="1" fontAlgn="auto" hangingPunct="1">
              <a:spcBef>
                <a:spcPts val="200"/>
              </a:spcBef>
              <a:buClr>
                <a:srgbClr val="073E87"/>
              </a:buClr>
              <a:buFont typeface="Arial" panose="020B0604020202020204" pitchFamily="34" charset="0"/>
              <a:buChar char="•"/>
              <a:defRPr/>
            </a:pPr>
            <a:r>
              <a:rPr lang="it-IT" altLang="it-IT" sz="1300" dirty="0">
                <a:solidFill>
                  <a:schemeClr val="tx1"/>
                </a:solidFill>
                <a:latin typeface="DecimaWE Rg" panose="02000000000000000000" pitchFamily="2" charset="0"/>
              </a:rPr>
              <a:t>Udine</a:t>
            </a:r>
          </a:p>
          <a:p>
            <a:pPr eaLnBrk="1" fontAlgn="auto" hangingPunct="1">
              <a:spcBef>
                <a:spcPts val="200"/>
              </a:spcBef>
              <a:buClr>
                <a:srgbClr val="073E87"/>
              </a:buClr>
              <a:buFont typeface="Arial" panose="020B0604020202020204" pitchFamily="34" charset="0"/>
              <a:buChar char="•"/>
              <a:defRPr/>
            </a:pPr>
            <a:r>
              <a:rPr lang="it-IT" altLang="it-IT" sz="1300" dirty="0">
                <a:solidFill>
                  <a:schemeClr val="tx1"/>
                </a:solidFill>
                <a:latin typeface="DecimaWE Rg" panose="02000000000000000000" pitchFamily="2" charset="0"/>
              </a:rPr>
              <a:t>Cividale del Friuli</a:t>
            </a:r>
          </a:p>
          <a:p>
            <a:pPr eaLnBrk="1" fontAlgn="auto" hangingPunct="1">
              <a:spcBef>
                <a:spcPts val="200"/>
              </a:spcBef>
              <a:buClr>
                <a:srgbClr val="073E87"/>
              </a:buClr>
              <a:buFont typeface="Arial" panose="020B0604020202020204" pitchFamily="34" charset="0"/>
              <a:buChar char="•"/>
              <a:defRPr/>
            </a:pPr>
            <a:r>
              <a:rPr lang="it-IT" altLang="it-IT" sz="1300" dirty="0">
                <a:solidFill>
                  <a:schemeClr val="tx1"/>
                </a:solidFill>
                <a:latin typeface="DecimaWE Rg" panose="02000000000000000000" pitchFamily="2" charset="0"/>
              </a:rPr>
              <a:t>Cervignano del Friuli</a:t>
            </a:r>
          </a:p>
          <a:p>
            <a:pPr eaLnBrk="1" fontAlgn="auto" hangingPunct="1">
              <a:spcBef>
                <a:spcPts val="200"/>
              </a:spcBef>
              <a:buClr>
                <a:srgbClr val="073E87"/>
              </a:buClr>
              <a:buFont typeface="Arial" panose="020B0604020202020204" pitchFamily="34" charset="0"/>
              <a:buChar char="•"/>
              <a:defRPr/>
            </a:pPr>
            <a:r>
              <a:rPr lang="it-IT" altLang="it-IT" sz="1300" dirty="0">
                <a:solidFill>
                  <a:schemeClr val="tx1"/>
                </a:solidFill>
                <a:latin typeface="DecimaWE Rg" panose="02000000000000000000" pitchFamily="2" charset="0"/>
              </a:rPr>
              <a:t>Latisana</a:t>
            </a:r>
          </a:p>
          <a:p>
            <a:pPr eaLnBrk="1" fontAlgn="auto" hangingPunct="1">
              <a:spcBef>
                <a:spcPts val="200"/>
              </a:spcBef>
              <a:buClr>
                <a:srgbClr val="073E87"/>
              </a:buClr>
              <a:buFont typeface="Arial" panose="020B0604020202020204" pitchFamily="34" charset="0"/>
              <a:buChar char="•"/>
              <a:defRPr/>
            </a:pPr>
            <a:r>
              <a:rPr lang="it-IT" altLang="it-IT" sz="1300" dirty="0">
                <a:solidFill>
                  <a:schemeClr val="tx1"/>
                </a:solidFill>
                <a:latin typeface="DecimaWE Rg" panose="02000000000000000000" pitchFamily="2" charset="0"/>
              </a:rPr>
              <a:t>Tolmezzo</a:t>
            </a:r>
          </a:p>
          <a:p>
            <a:pPr eaLnBrk="1" fontAlgn="auto" hangingPunct="1">
              <a:spcBef>
                <a:spcPts val="200"/>
              </a:spcBef>
              <a:buClr>
                <a:srgbClr val="073E87"/>
              </a:buClr>
              <a:buFont typeface="Arial" panose="020B0604020202020204" pitchFamily="34" charset="0"/>
              <a:buChar char="•"/>
              <a:defRPr/>
            </a:pPr>
            <a:r>
              <a:rPr lang="it-IT" altLang="it-IT" sz="1300" dirty="0">
                <a:solidFill>
                  <a:schemeClr val="tx1"/>
                </a:solidFill>
                <a:latin typeface="DecimaWE Rg" panose="02000000000000000000" pitchFamily="2" charset="0"/>
              </a:rPr>
              <a:t>Pontebba</a:t>
            </a:r>
          </a:p>
          <a:p>
            <a:pPr eaLnBrk="1" fontAlgn="auto" hangingPunct="1">
              <a:spcBef>
                <a:spcPts val="200"/>
              </a:spcBef>
              <a:buClr>
                <a:srgbClr val="073E87"/>
              </a:buClr>
              <a:buFont typeface="Arial" panose="020B0604020202020204" pitchFamily="34" charset="0"/>
              <a:buChar char="•"/>
              <a:defRPr/>
            </a:pPr>
            <a:r>
              <a:rPr lang="it-IT" altLang="it-IT" sz="1300" dirty="0">
                <a:solidFill>
                  <a:schemeClr val="tx1"/>
                </a:solidFill>
                <a:latin typeface="DecimaWE Rg" panose="02000000000000000000" pitchFamily="2" charset="0"/>
              </a:rPr>
              <a:t>Gemona del Friuli</a:t>
            </a:r>
          </a:p>
          <a:p>
            <a:pPr eaLnBrk="1" fontAlgn="auto" hangingPunct="1">
              <a:spcBef>
                <a:spcPts val="200"/>
              </a:spcBef>
              <a:buClr>
                <a:srgbClr val="073E87"/>
              </a:buClr>
              <a:buFont typeface="Arial" panose="020B0604020202020204" pitchFamily="34" charset="0"/>
              <a:buChar char="•"/>
              <a:defRPr/>
            </a:pPr>
            <a:r>
              <a:rPr lang="it-IT" altLang="it-IT" sz="1300" dirty="0">
                <a:solidFill>
                  <a:schemeClr val="tx1"/>
                </a:solidFill>
                <a:latin typeface="DecimaWE Rg" panose="02000000000000000000" pitchFamily="2" charset="0"/>
              </a:rPr>
              <a:t>Codroipo</a:t>
            </a:r>
          </a:p>
          <a:p>
            <a:pPr marL="0" indent="0" eaLnBrk="1" fontAlgn="auto" hangingPunct="1">
              <a:spcBef>
                <a:spcPts val="200"/>
              </a:spcBef>
              <a:buClr>
                <a:srgbClr val="073E87"/>
              </a:buClr>
              <a:buFont typeface="Symbol" pitchFamily="18" charset="2"/>
              <a:buNone/>
              <a:defRPr/>
            </a:pPr>
            <a:endParaRPr lang="it-IT" altLang="it-IT" sz="600" dirty="0">
              <a:solidFill>
                <a:schemeClr val="tx1"/>
              </a:solidFill>
              <a:latin typeface="DecimaWE Rg" panose="02000000000000000000" pitchFamily="2" charset="0"/>
            </a:endParaRPr>
          </a:p>
          <a:p>
            <a:pPr marL="0" indent="0" eaLnBrk="1" fontAlgn="auto" hangingPunct="1">
              <a:spcBef>
                <a:spcPts val="200"/>
              </a:spcBef>
              <a:buClr>
                <a:srgbClr val="073E87"/>
              </a:buClr>
              <a:buFont typeface="Symbol" pitchFamily="18" charset="2"/>
              <a:buNone/>
              <a:defRPr/>
            </a:pPr>
            <a:r>
              <a:rPr lang="it-IT" altLang="it-IT" sz="1800" b="1" dirty="0">
                <a:solidFill>
                  <a:schemeClr val="tx1"/>
                </a:solidFill>
                <a:latin typeface="DecimaWE Rg" panose="02000000000000000000" pitchFamily="2" charset="0"/>
              </a:rPr>
              <a:t>2 </a:t>
            </a:r>
            <a:r>
              <a:rPr lang="it-IT" altLang="it-IT" sz="1800" b="1" dirty="0" err="1" smtClean="0">
                <a:solidFill>
                  <a:schemeClr val="tx1"/>
                </a:solidFill>
                <a:latin typeface="DecimaWE Rg" panose="02000000000000000000" pitchFamily="2" charset="0"/>
              </a:rPr>
              <a:t>local</a:t>
            </a:r>
            <a:r>
              <a:rPr lang="it-IT" altLang="it-IT" sz="1800" b="1" dirty="0" smtClean="0">
                <a:solidFill>
                  <a:schemeClr val="tx1"/>
                </a:solidFill>
                <a:latin typeface="DecimaWE Rg" panose="02000000000000000000" pitchFamily="2" charset="0"/>
              </a:rPr>
              <a:t> </a:t>
            </a:r>
            <a:r>
              <a:rPr lang="it-IT" altLang="it-IT" sz="1800" b="1" dirty="0" err="1" smtClean="0">
                <a:solidFill>
                  <a:schemeClr val="tx1"/>
                </a:solidFill>
                <a:latin typeface="DecimaWE Rg" panose="02000000000000000000" pitchFamily="2" charset="0"/>
              </a:rPr>
              <a:t>points</a:t>
            </a:r>
            <a:endParaRPr lang="it-IT" altLang="it-IT" sz="1800" b="1" dirty="0">
              <a:solidFill>
                <a:schemeClr val="tx1"/>
              </a:solidFill>
              <a:latin typeface="DecimaWE Rg" panose="02000000000000000000" pitchFamily="2" charset="0"/>
            </a:endParaRPr>
          </a:p>
          <a:p>
            <a:pPr eaLnBrk="1" fontAlgn="auto" hangingPunct="1">
              <a:spcBef>
                <a:spcPts val="200"/>
              </a:spcBef>
              <a:buClr>
                <a:srgbClr val="073E87"/>
              </a:buClr>
              <a:buFont typeface="Arial" panose="020B0604020202020204" pitchFamily="34" charset="0"/>
              <a:buChar char="•"/>
              <a:defRPr/>
            </a:pPr>
            <a:r>
              <a:rPr lang="it-IT" altLang="it-IT" sz="1300" dirty="0">
                <a:solidFill>
                  <a:schemeClr val="tx1"/>
                </a:solidFill>
                <a:latin typeface="DecimaWE Rg" panose="02000000000000000000" pitchFamily="2" charset="0"/>
              </a:rPr>
              <a:t>Lignano Sabbiado</a:t>
            </a:r>
            <a:r>
              <a:rPr lang="it-IT" altLang="it-IT" sz="1200" dirty="0">
                <a:solidFill>
                  <a:schemeClr val="tx1"/>
                </a:solidFill>
                <a:latin typeface="DecimaWE Rg" panose="02000000000000000000" pitchFamily="2" charset="0"/>
              </a:rPr>
              <a:t>ro</a:t>
            </a:r>
          </a:p>
          <a:p>
            <a:pPr eaLnBrk="1" fontAlgn="auto" hangingPunct="1">
              <a:spcBef>
                <a:spcPts val="200"/>
              </a:spcBef>
              <a:buClr>
                <a:srgbClr val="073E87"/>
              </a:buClr>
              <a:buFont typeface="Arial" panose="020B0604020202020204" pitchFamily="34" charset="0"/>
              <a:buChar char="•"/>
              <a:defRPr/>
            </a:pPr>
            <a:r>
              <a:rPr lang="it-IT" altLang="it-IT" sz="1200" dirty="0">
                <a:solidFill>
                  <a:schemeClr val="tx1"/>
                </a:solidFill>
                <a:latin typeface="DecimaWE Rg" panose="02000000000000000000" pitchFamily="2" charset="0"/>
              </a:rPr>
              <a:t>Grado</a:t>
            </a:r>
          </a:p>
        </p:txBody>
      </p:sp>
      <p:sp>
        <p:nvSpPr>
          <p:cNvPr id="7" name="Segnaposto contenuto 2"/>
          <p:cNvSpPr txBox="1">
            <a:spLocks/>
          </p:cNvSpPr>
          <p:nvPr/>
        </p:nvSpPr>
        <p:spPr bwMode="auto">
          <a:xfrm flipH="1">
            <a:off x="2411760" y="2924944"/>
            <a:ext cx="2007840" cy="3536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marL="273050" indent="-273050" algn="l"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eaLnBrk="1" fontAlgn="auto" hangingPunct="1">
              <a:spcBef>
                <a:spcPts val="200"/>
              </a:spcBef>
              <a:buClr>
                <a:srgbClr val="073E87"/>
              </a:buClr>
              <a:buFont typeface="Symbol" pitchFamily="18" charset="2"/>
              <a:buNone/>
              <a:defRPr/>
            </a:pPr>
            <a:r>
              <a:rPr lang="it-IT" altLang="it-IT" sz="1100" b="1" dirty="0">
                <a:solidFill>
                  <a:schemeClr val="tx1"/>
                </a:solidFill>
              </a:rPr>
              <a:t> </a:t>
            </a:r>
            <a:endParaRPr lang="it-IT" altLang="it-IT" sz="1100" b="1" dirty="0">
              <a:solidFill>
                <a:schemeClr val="tx1"/>
              </a:solidFill>
              <a:latin typeface="DecimaWE Rg" panose="02000000000000000000" pitchFamily="2" charset="0"/>
            </a:endParaRPr>
          </a:p>
          <a:p>
            <a:pPr eaLnBrk="1" fontAlgn="auto" hangingPunct="1">
              <a:spcBef>
                <a:spcPts val="200"/>
              </a:spcBef>
              <a:buClr>
                <a:srgbClr val="073E87"/>
              </a:buClr>
              <a:buFont typeface="Arial" panose="020B0604020202020204" pitchFamily="34" charset="0"/>
              <a:buChar char="•"/>
              <a:defRPr/>
            </a:pPr>
            <a:r>
              <a:rPr lang="it-IT" altLang="it-IT" sz="1300" dirty="0">
                <a:solidFill>
                  <a:schemeClr val="tx1"/>
                </a:solidFill>
                <a:latin typeface="DecimaWE Rg" panose="02000000000000000000" pitchFamily="2" charset="0"/>
              </a:rPr>
              <a:t>San Daniele del Friuli</a:t>
            </a:r>
          </a:p>
          <a:p>
            <a:pPr eaLnBrk="1" fontAlgn="auto" hangingPunct="1">
              <a:spcBef>
                <a:spcPts val="200"/>
              </a:spcBef>
              <a:buClr>
                <a:srgbClr val="073E87"/>
              </a:buClr>
              <a:buFont typeface="Arial" panose="020B0604020202020204" pitchFamily="34" charset="0"/>
              <a:buChar char="•"/>
              <a:defRPr/>
            </a:pPr>
            <a:r>
              <a:rPr lang="it-IT" altLang="it-IT" sz="1300" dirty="0">
                <a:solidFill>
                  <a:schemeClr val="tx1"/>
                </a:solidFill>
                <a:latin typeface="DecimaWE Rg" panose="02000000000000000000" pitchFamily="2" charset="0"/>
              </a:rPr>
              <a:t>Tarcento</a:t>
            </a:r>
          </a:p>
          <a:p>
            <a:pPr eaLnBrk="1" fontAlgn="auto" hangingPunct="1">
              <a:spcBef>
                <a:spcPts val="200"/>
              </a:spcBef>
              <a:buClr>
                <a:srgbClr val="073E87"/>
              </a:buClr>
              <a:buFont typeface="Arial" panose="020B0604020202020204" pitchFamily="34" charset="0"/>
              <a:buChar char="•"/>
              <a:defRPr/>
            </a:pPr>
            <a:r>
              <a:rPr lang="it-IT" altLang="it-IT" sz="1300" dirty="0">
                <a:solidFill>
                  <a:schemeClr val="tx1"/>
                </a:solidFill>
                <a:latin typeface="DecimaWE Rg" panose="02000000000000000000" pitchFamily="2" charset="0"/>
              </a:rPr>
              <a:t>Pordenone</a:t>
            </a:r>
          </a:p>
          <a:p>
            <a:pPr eaLnBrk="1" fontAlgn="auto" hangingPunct="1">
              <a:spcBef>
                <a:spcPts val="200"/>
              </a:spcBef>
              <a:buClr>
                <a:srgbClr val="073E87"/>
              </a:buClr>
              <a:buFont typeface="Arial" panose="020B0604020202020204" pitchFamily="34" charset="0"/>
              <a:buChar char="•"/>
              <a:defRPr/>
            </a:pPr>
            <a:r>
              <a:rPr lang="it-IT" altLang="it-IT" sz="1300" dirty="0">
                <a:solidFill>
                  <a:schemeClr val="tx1"/>
                </a:solidFill>
                <a:latin typeface="DecimaWE Rg" panose="02000000000000000000" pitchFamily="2" charset="0"/>
              </a:rPr>
              <a:t>Maniago</a:t>
            </a:r>
          </a:p>
          <a:p>
            <a:pPr eaLnBrk="1" fontAlgn="auto" hangingPunct="1">
              <a:spcBef>
                <a:spcPts val="200"/>
              </a:spcBef>
              <a:buClr>
                <a:srgbClr val="073E87"/>
              </a:buClr>
              <a:buFont typeface="Arial" panose="020B0604020202020204" pitchFamily="34" charset="0"/>
              <a:buChar char="•"/>
              <a:defRPr/>
            </a:pPr>
            <a:r>
              <a:rPr lang="it-IT" altLang="it-IT" sz="1300" dirty="0">
                <a:solidFill>
                  <a:schemeClr val="tx1"/>
                </a:solidFill>
                <a:latin typeface="DecimaWE Rg" panose="02000000000000000000" pitchFamily="2" charset="0"/>
              </a:rPr>
              <a:t>Sacile</a:t>
            </a:r>
          </a:p>
          <a:p>
            <a:pPr eaLnBrk="1" fontAlgn="auto" hangingPunct="1">
              <a:spcBef>
                <a:spcPts val="200"/>
              </a:spcBef>
              <a:buClr>
                <a:srgbClr val="073E87"/>
              </a:buClr>
              <a:buFont typeface="Arial" panose="020B0604020202020204" pitchFamily="34" charset="0"/>
              <a:buChar char="•"/>
              <a:defRPr/>
            </a:pPr>
            <a:r>
              <a:rPr lang="it-IT" altLang="it-IT" sz="1300" dirty="0">
                <a:solidFill>
                  <a:schemeClr val="tx1"/>
                </a:solidFill>
                <a:latin typeface="DecimaWE Rg" panose="02000000000000000000" pitchFamily="2" charset="0"/>
              </a:rPr>
              <a:t>San Vito al Tagliamento</a:t>
            </a:r>
          </a:p>
          <a:p>
            <a:pPr eaLnBrk="1" fontAlgn="auto" hangingPunct="1">
              <a:spcBef>
                <a:spcPts val="200"/>
              </a:spcBef>
              <a:buClr>
                <a:srgbClr val="073E87"/>
              </a:buClr>
              <a:buFont typeface="Arial" panose="020B0604020202020204" pitchFamily="34" charset="0"/>
              <a:buChar char="•"/>
              <a:defRPr/>
            </a:pPr>
            <a:r>
              <a:rPr lang="it-IT" altLang="it-IT" sz="1300" dirty="0">
                <a:solidFill>
                  <a:schemeClr val="tx1"/>
                </a:solidFill>
                <a:latin typeface="DecimaWE Rg" panose="02000000000000000000" pitchFamily="2" charset="0"/>
              </a:rPr>
              <a:t>Spilimbergo</a:t>
            </a:r>
          </a:p>
          <a:p>
            <a:pPr eaLnBrk="1" fontAlgn="auto" hangingPunct="1">
              <a:spcBef>
                <a:spcPts val="200"/>
              </a:spcBef>
              <a:buClr>
                <a:srgbClr val="073E87"/>
              </a:buClr>
              <a:buFont typeface="Arial" panose="020B0604020202020204" pitchFamily="34" charset="0"/>
              <a:buChar char="•"/>
              <a:defRPr/>
            </a:pPr>
            <a:r>
              <a:rPr lang="it-IT" altLang="it-IT" sz="1300" dirty="0">
                <a:solidFill>
                  <a:schemeClr val="tx1"/>
                </a:solidFill>
                <a:latin typeface="DecimaWE Rg" panose="02000000000000000000" pitchFamily="2" charset="0"/>
              </a:rPr>
              <a:t>Gorizia</a:t>
            </a:r>
          </a:p>
          <a:p>
            <a:pPr eaLnBrk="1" fontAlgn="auto" hangingPunct="1">
              <a:spcBef>
                <a:spcPts val="200"/>
              </a:spcBef>
              <a:buClr>
                <a:srgbClr val="073E87"/>
              </a:buClr>
              <a:buFont typeface="Arial" panose="020B0604020202020204" pitchFamily="34" charset="0"/>
              <a:buChar char="•"/>
              <a:defRPr/>
            </a:pPr>
            <a:r>
              <a:rPr lang="it-IT" altLang="it-IT" sz="1300" dirty="0">
                <a:solidFill>
                  <a:schemeClr val="tx1"/>
                </a:solidFill>
                <a:latin typeface="DecimaWE Rg" panose="02000000000000000000" pitchFamily="2" charset="0"/>
              </a:rPr>
              <a:t>Monfalcone</a:t>
            </a:r>
          </a:p>
          <a:p>
            <a:pPr marL="0" indent="0" eaLnBrk="1" fontAlgn="auto" hangingPunct="1">
              <a:spcBef>
                <a:spcPts val="200"/>
              </a:spcBef>
              <a:buClr>
                <a:srgbClr val="073E87"/>
              </a:buClr>
              <a:buNone/>
              <a:defRPr/>
            </a:pPr>
            <a:endParaRPr lang="it-IT" altLang="it-IT" sz="600" b="1" dirty="0">
              <a:solidFill>
                <a:schemeClr val="tx1"/>
              </a:solidFill>
              <a:latin typeface="DecimaWE Rg" panose="02000000000000000000" pitchFamily="2" charset="0"/>
            </a:endParaRPr>
          </a:p>
          <a:p>
            <a:pPr marL="0" indent="0" eaLnBrk="1" fontAlgn="auto" hangingPunct="1">
              <a:spcBef>
                <a:spcPts val="200"/>
              </a:spcBef>
              <a:buClr>
                <a:srgbClr val="073E87"/>
              </a:buClr>
              <a:buNone/>
              <a:defRPr/>
            </a:pPr>
            <a:r>
              <a:rPr lang="it-IT" altLang="it-IT" sz="1300" b="1" dirty="0">
                <a:solidFill>
                  <a:schemeClr val="tx1"/>
                </a:solidFill>
                <a:latin typeface="DecimaWE Rg" panose="02000000000000000000" pitchFamily="2" charset="0"/>
              </a:rPr>
              <a:t> </a:t>
            </a:r>
          </a:p>
        </p:txBody>
      </p:sp>
      <p:sp>
        <p:nvSpPr>
          <p:cNvPr id="10" name="CasellaDiTesto 4">
            <a:extLst>
              <a:ext uri="{FF2B5EF4-FFF2-40B4-BE49-F238E27FC236}">
                <a16:creationId xmlns:a16="http://schemas.microsoft.com/office/drawing/2014/main" id="{DFD467F9-A15C-F242-A6C1-1678830D3B85}"/>
              </a:ext>
            </a:extLst>
          </p:cNvPr>
          <p:cNvSpPr txBox="1">
            <a:spLocks noChangeArrowheads="1"/>
          </p:cNvSpPr>
          <p:nvPr/>
        </p:nvSpPr>
        <p:spPr bwMode="auto">
          <a:xfrm>
            <a:off x="1259632" y="194398"/>
            <a:ext cx="7829453" cy="1118255"/>
          </a:xfrm>
          <a:prstGeom prst="rect">
            <a:avLst/>
          </a:prstGeom>
          <a:noFill/>
          <a:ln w="19050">
            <a:noFill/>
            <a:miter lim="800000"/>
            <a:headEnd/>
            <a:tailEnd/>
          </a:ln>
        </p:spPr>
        <p:txBody>
          <a:bodyPr wrap="square">
            <a:spAutoFit/>
          </a:bodyPr>
          <a:lstStyle>
            <a:lvl1pPr>
              <a:defRPr sz="4400">
                <a:solidFill>
                  <a:schemeClr val="tx1"/>
                </a:solidFill>
                <a:latin typeface="DecimaWE Rg" pitchFamily="2" charset="0"/>
              </a:defRPr>
            </a:lvl1pPr>
            <a:lvl2pPr marL="742950" indent="-285750">
              <a:defRPr sz="4400">
                <a:solidFill>
                  <a:schemeClr val="tx1"/>
                </a:solidFill>
                <a:latin typeface="DecimaWE Rg" pitchFamily="2" charset="0"/>
              </a:defRPr>
            </a:lvl2pPr>
            <a:lvl3pPr marL="1143000" indent="-228600">
              <a:defRPr sz="4400">
                <a:solidFill>
                  <a:schemeClr val="tx1"/>
                </a:solidFill>
                <a:latin typeface="DecimaWE Rg" pitchFamily="2" charset="0"/>
              </a:defRPr>
            </a:lvl3pPr>
            <a:lvl4pPr marL="1600200" indent="-228600">
              <a:defRPr sz="4400">
                <a:solidFill>
                  <a:schemeClr val="tx1"/>
                </a:solidFill>
                <a:latin typeface="DecimaWE Rg" pitchFamily="2" charset="0"/>
              </a:defRPr>
            </a:lvl4pPr>
            <a:lvl5pPr marL="2057400" indent="-228600">
              <a:defRPr sz="4400">
                <a:solidFill>
                  <a:schemeClr val="tx1"/>
                </a:solidFill>
                <a:latin typeface="DecimaWE Rg" pitchFamily="2" charset="0"/>
              </a:defRPr>
            </a:lvl5pPr>
            <a:lvl6pPr marL="2514600" indent="-228600" eaLnBrk="0" fontAlgn="base" hangingPunct="0">
              <a:spcBef>
                <a:spcPct val="0"/>
              </a:spcBef>
              <a:spcAft>
                <a:spcPct val="0"/>
              </a:spcAft>
              <a:defRPr sz="4400">
                <a:solidFill>
                  <a:schemeClr val="tx1"/>
                </a:solidFill>
                <a:latin typeface="DecimaWE Rg" pitchFamily="2" charset="0"/>
              </a:defRPr>
            </a:lvl6pPr>
            <a:lvl7pPr marL="2971800" indent="-228600" eaLnBrk="0" fontAlgn="base" hangingPunct="0">
              <a:spcBef>
                <a:spcPct val="0"/>
              </a:spcBef>
              <a:spcAft>
                <a:spcPct val="0"/>
              </a:spcAft>
              <a:defRPr sz="4400">
                <a:solidFill>
                  <a:schemeClr val="tx1"/>
                </a:solidFill>
                <a:latin typeface="DecimaWE Rg" pitchFamily="2" charset="0"/>
              </a:defRPr>
            </a:lvl7pPr>
            <a:lvl8pPr marL="3429000" indent="-228600" eaLnBrk="0" fontAlgn="base" hangingPunct="0">
              <a:spcBef>
                <a:spcPct val="0"/>
              </a:spcBef>
              <a:spcAft>
                <a:spcPct val="0"/>
              </a:spcAft>
              <a:defRPr sz="4400">
                <a:solidFill>
                  <a:schemeClr val="tx1"/>
                </a:solidFill>
                <a:latin typeface="DecimaWE Rg" pitchFamily="2" charset="0"/>
              </a:defRPr>
            </a:lvl8pPr>
            <a:lvl9pPr marL="3886200" indent="-228600" eaLnBrk="0" fontAlgn="base" hangingPunct="0">
              <a:spcBef>
                <a:spcPct val="0"/>
              </a:spcBef>
              <a:spcAft>
                <a:spcPct val="0"/>
              </a:spcAft>
              <a:defRPr sz="4400">
                <a:solidFill>
                  <a:schemeClr val="tx1"/>
                </a:solidFill>
                <a:latin typeface="DecimaWE Rg" pitchFamily="2" charset="0"/>
              </a:defRPr>
            </a:lvl9pPr>
          </a:lstStyle>
          <a:p>
            <a:pPr hangingPunct="1">
              <a:lnSpc>
                <a:spcPts val="5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sz="4000" b="1" dirty="0" smtClean="0">
                <a:ln>
                  <a:solidFill>
                    <a:srgbClr val="0070C0"/>
                  </a:solidFill>
                </a:ln>
                <a:solidFill>
                  <a:srgbClr val="0070C0"/>
                </a:solidFill>
                <a:latin typeface="Trebuchet MS" pitchFamily="34" charset="0"/>
                <a:cs typeface="Calibri" pitchFamily="34" charset="0"/>
              </a:rPr>
              <a:t>THE EMPLOYMENT CENTRES</a:t>
            </a:r>
            <a:endParaRPr lang="it-IT" sz="4000" b="1" dirty="0">
              <a:ln>
                <a:solidFill>
                  <a:srgbClr val="0070C0"/>
                </a:solidFill>
              </a:ln>
              <a:solidFill>
                <a:srgbClr val="0070C0"/>
              </a:solidFill>
              <a:latin typeface="Trebuchet MS" pitchFamily="34" charset="0"/>
              <a:cs typeface="Calibri" pitchFamily="34" charset="0"/>
            </a:endParaRPr>
          </a:p>
          <a:p>
            <a:pPr hangingPunct="1">
              <a:lnSpc>
                <a:spcPts val="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sz="5500" b="1" dirty="0">
                <a:ln>
                  <a:solidFill>
                    <a:srgbClr val="0070C0"/>
                  </a:solidFill>
                </a:ln>
                <a:solidFill>
                  <a:srgbClr val="0070C0"/>
                </a:solidFill>
                <a:latin typeface="Trebuchet MS" pitchFamily="34" charset="0"/>
                <a:cs typeface="Calibri" pitchFamily="34" charset="0"/>
              </a:rPr>
              <a:t>		</a:t>
            </a:r>
            <a:r>
              <a:rPr lang="it-IT" sz="3500" b="1" dirty="0">
                <a:ln>
                  <a:solidFill>
                    <a:schemeClr val="tx2">
                      <a:lumMod val="50000"/>
                    </a:schemeClr>
                  </a:solidFill>
                </a:ln>
                <a:solidFill>
                  <a:schemeClr val="accent1">
                    <a:lumMod val="50000"/>
                  </a:schemeClr>
                </a:solidFill>
                <a:latin typeface="Trebuchet MS" pitchFamily="34" charset="0"/>
                <a:cs typeface="Calibri" pitchFamily="34" charset="0"/>
              </a:rPr>
              <a:t>IN FRIULI VENEZIA GIULIA</a:t>
            </a:r>
          </a:p>
        </p:txBody>
      </p:sp>
    </p:spTree>
    <p:extLst>
      <p:ext uri="{BB962C8B-B14F-4D97-AF65-F5344CB8AC3E}">
        <p14:creationId xmlns:p14="http://schemas.microsoft.com/office/powerpoint/2010/main" val="995344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67943" y="3440714"/>
            <a:ext cx="5452997" cy="3744060"/>
          </a:xfrm>
          <a:prstGeom prst="rect">
            <a:avLst/>
          </a:prstGeom>
        </p:spPr>
      </p:pic>
      <p:sp>
        <p:nvSpPr>
          <p:cNvPr id="11" name="Titolo 1"/>
          <p:cNvSpPr txBox="1">
            <a:spLocks/>
          </p:cNvSpPr>
          <p:nvPr/>
        </p:nvSpPr>
        <p:spPr>
          <a:xfrm>
            <a:off x="4838964" y="1978271"/>
            <a:ext cx="3065129" cy="44861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3000" dirty="0">
              <a:latin typeface="Calibri Light" panose="020F0302020204030204" pitchFamily="34" charset="0"/>
              <a:cs typeface="Calibri Light" panose="020F0302020204030204" pitchFamily="34" charset="0"/>
            </a:endParaRPr>
          </a:p>
        </p:txBody>
      </p:sp>
      <p:sp>
        <p:nvSpPr>
          <p:cNvPr id="6" name="Rettangolo 5"/>
          <p:cNvSpPr/>
          <p:nvPr/>
        </p:nvSpPr>
        <p:spPr>
          <a:xfrm>
            <a:off x="212506" y="2088258"/>
            <a:ext cx="4201470" cy="3416320"/>
          </a:xfrm>
          <a:prstGeom prst="rect">
            <a:avLst/>
          </a:prstGeom>
          <a:solidFill>
            <a:schemeClr val="accent5">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r"/>
            <a:r>
              <a:rPr lang="en-US" sz="1800" b="1" dirty="0">
                <a:solidFill>
                  <a:schemeClr val="tx1"/>
                </a:solidFill>
                <a:latin typeface="DecimaWE Rg" panose="02000000000000000000" pitchFamily="2" charset="0"/>
                <a:ea typeface="Open Sans" panose="020B0606030504020204" pitchFamily="34" charset="0"/>
                <a:cs typeface="Open Sans" panose="020B0606030504020204" pitchFamily="34" charset="0"/>
              </a:rPr>
              <a:t>PERMIT FOR FAMILY </a:t>
            </a:r>
            <a:r>
              <a:rPr lang="en-US" sz="1800" b="1" dirty="0" smtClean="0">
                <a:solidFill>
                  <a:schemeClr val="tx1"/>
                </a:solidFill>
                <a:latin typeface="DecimaWE Rg" panose="02000000000000000000" pitchFamily="2" charset="0"/>
                <a:ea typeface="Open Sans" panose="020B0606030504020204" pitchFamily="34" charset="0"/>
                <a:cs typeface="Open Sans" panose="020B0606030504020204" pitchFamily="34" charset="0"/>
              </a:rPr>
              <a:t>REASONS</a:t>
            </a:r>
          </a:p>
          <a:p>
            <a:pPr algn="r"/>
            <a:r>
              <a:rPr lang="en-US" sz="1800" b="1" dirty="0" smtClean="0">
                <a:solidFill>
                  <a:schemeClr val="tx1"/>
                </a:solidFill>
                <a:latin typeface="DecimaWE Rg" panose="02000000000000000000" pitchFamily="2" charset="0"/>
                <a:ea typeface="Open Sans" panose="020B0606030504020204" pitchFamily="34" charset="0"/>
                <a:cs typeface="Open Sans" panose="020B0606030504020204" pitchFamily="34" charset="0"/>
              </a:rPr>
              <a:t>or </a:t>
            </a:r>
            <a:r>
              <a:rPr lang="en-US" sz="1800" b="1" dirty="0">
                <a:solidFill>
                  <a:schemeClr val="tx1"/>
                </a:solidFill>
                <a:latin typeface="DecimaWE Rg" panose="02000000000000000000" pitchFamily="2" charset="0"/>
                <a:ea typeface="Open Sans" panose="020B0606030504020204" pitchFamily="34" charset="0"/>
                <a:cs typeface="Open Sans" panose="020B0606030504020204" pitchFamily="34" charset="0"/>
              </a:rPr>
              <a:t>FAMILY COHESION </a:t>
            </a:r>
            <a:endParaRPr lang="en-US" sz="1800" b="1" dirty="0" smtClean="0">
              <a:solidFill>
                <a:schemeClr val="tx1"/>
              </a:solidFill>
              <a:latin typeface="DecimaWE Rg" panose="02000000000000000000" pitchFamily="2" charset="0"/>
              <a:ea typeface="Open Sans" panose="020B0606030504020204" pitchFamily="34" charset="0"/>
              <a:cs typeface="Open Sans" panose="020B0606030504020204" pitchFamily="34" charset="0"/>
            </a:endParaRPr>
          </a:p>
          <a:p>
            <a:pPr algn="r"/>
            <a:r>
              <a:rPr lang="en-US" sz="1800" b="1" dirty="0" smtClean="0">
                <a:solidFill>
                  <a:schemeClr val="tx1"/>
                </a:solidFill>
                <a:latin typeface="DecimaWE Rg" panose="02000000000000000000" pitchFamily="2" charset="0"/>
                <a:ea typeface="Open Sans" panose="020B0606030504020204" pitchFamily="34" charset="0"/>
                <a:cs typeface="Open Sans" panose="020B0606030504020204" pitchFamily="34" charset="0"/>
              </a:rPr>
              <a:t>(</a:t>
            </a:r>
            <a:r>
              <a:rPr lang="it-IT" sz="1800" b="1" dirty="0">
                <a:solidFill>
                  <a:schemeClr val="tx1"/>
                </a:solidFill>
                <a:latin typeface="DecimaWE Rg" panose="02000000000000000000" pitchFamily="2" charset="0"/>
                <a:ea typeface="Open Sans" panose="020B0606030504020204" pitchFamily="34" charset="0"/>
                <a:cs typeface="Open Sans" panose="020B0606030504020204" pitchFamily="34" charset="0"/>
              </a:rPr>
              <a:t>PERMESSO PER MOTIVI FAMILIARI o COESIONE FAMILIARE</a:t>
            </a:r>
            <a:r>
              <a:rPr lang="it-IT" sz="1800" b="1" dirty="0" smtClean="0">
                <a:solidFill>
                  <a:schemeClr val="tx1"/>
                </a:solidFill>
                <a:latin typeface="DecimaWE Rg" panose="02000000000000000000" pitchFamily="2" charset="0"/>
                <a:ea typeface="Open Sans" panose="020B0606030504020204" pitchFamily="34" charset="0"/>
                <a:cs typeface="Open Sans" panose="020B0606030504020204" pitchFamily="34" charset="0"/>
              </a:rPr>
              <a:t>): </a:t>
            </a:r>
            <a:r>
              <a:rPr lang="en-US" sz="1800" b="1" dirty="0" smtClean="0">
                <a:solidFill>
                  <a:schemeClr val="tx1"/>
                </a:solidFill>
                <a:latin typeface="DecimaWE Rg" panose="02000000000000000000" pitchFamily="2" charset="0"/>
              </a:rPr>
              <a:t>(</a:t>
            </a:r>
            <a:r>
              <a:rPr lang="en-US" sz="1800" b="1" dirty="0">
                <a:solidFill>
                  <a:schemeClr val="tx1"/>
                </a:solidFill>
                <a:latin typeface="DecimaWE Rg" panose="02000000000000000000" pitchFamily="2" charset="0"/>
              </a:rPr>
              <a:t>must be required within 8 days of entering Italy</a:t>
            </a:r>
            <a:r>
              <a:rPr lang="en-US" sz="1800" dirty="0">
                <a:solidFill>
                  <a:schemeClr val="tx1"/>
                </a:solidFill>
                <a:latin typeface="DecimaWE Rg" panose="02000000000000000000" pitchFamily="2" charset="0"/>
              </a:rPr>
              <a:t>)</a:t>
            </a:r>
          </a:p>
          <a:p>
            <a:endParaRPr lang="en-US" sz="1400" b="1" dirty="0" smtClean="0">
              <a:solidFill>
                <a:schemeClr val="tx1"/>
              </a:solidFill>
              <a:latin typeface="DecimaWE Rg" panose="02000000000000000000" pitchFamily="2" charset="0"/>
            </a:endParaRPr>
          </a:p>
          <a:p>
            <a:r>
              <a:rPr lang="en-US" sz="1400" b="1" dirty="0" smtClean="0">
                <a:solidFill>
                  <a:schemeClr val="tx1"/>
                </a:solidFill>
                <a:latin typeface="DecimaWE Rg" panose="02000000000000000000" pitchFamily="2" charset="0"/>
              </a:rPr>
              <a:t>Duration</a:t>
            </a:r>
            <a:r>
              <a:rPr lang="en-US" sz="1400" b="1" dirty="0">
                <a:solidFill>
                  <a:schemeClr val="tx1"/>
                </a:solidFill>
                <a:latin typeface="DecimaWE Rg" panose="02000000000000000000" pitchFamily="2" charset="0"/>
              </a:rPr>
              <a:t>: </a:t>
            </a:r>
            <a:r>
              <a:rPr lang="en-US" sz="1400" dirty="0">
                <a:solidFill>
                  <a:schemeClr val="tx1"/>
                </a:solidFill>
                <a:latin typeface="DecimaWE Rg" panose="02000000000000000000" pitchFamily="2" charset="0"/>
              </a:rPr>
              <a:t>equal to the one of the requesting foreign family member, renewable</a:t>
            </a:r>
          </a:p>
          <a:p>
            <a:r>
              <a:rPr lang="en-US" sz="1400" b="1" dirty="0">
                <a:solidFill>
                  <a:schemeClr val="tx1"/>
                </a:solidFill>
                <a:latin typeface="DecimaWE Rg" panose="02000000000000000000" pitchFamily="2" charset="0"/>
              </a:rPr>
              <a:t>YOU </a:t>
            </a:r>
            <a:r>
              <a:rPr lang="en-US" sz="1400" b="1" dirty="0" smtClean="0">
                <a:solidFill>
                  <a:schemeClr val="tx1"/>
                </a:solidFill>
                <a:latin typeface="DecimaWE Rg" panose="02000000000000000000" pitchFamily="2" charset="0"/>
              </a:rPr>
              <a:t>CAN:</a:t>
            </a:r>
          </a:p>
          <a:p>
            <a:r>
              <a:rPr lang="en-US" sz="1400" dirty="0" smtClean="0">
                <a:solidFill>
                  <a:schemeClr val="tx1"/>
                </a:solidFill>
                <a:latin typeface="DecimaWE Rg" panose="02000000000000000000" pitchFamily="2" charset="0"/>
              </a:rPr>
              <a:t>Sign </a:t>
            </a:r>
            <a:r>
              <a:rPr lang="en-US" sz="1400" dirty="0">
                <a:solidFill>
                  <a:schemeClr val="tx1"/>
                </a:solidFill>
                <a:latin typeface="DecimaWE Rg" panose="02000000000000000000" pitchFamily="2" charset="0"/>
              </a:rPr>
              <a:t>an employment contract or start a </a:t>
            </a:r>
            <a:r>
              <a:rPr lang="en-US" sz="1400" dirty="0" smtClean="0">
                <a:solidFill>
                  <a:schemeClr val="tx1"/>
                </a:solidFill>
                <a:latin typeface="DecimaWE Rg" panose="02000000000000000000" pitchFamily="2" charset="0"/>
              </a:rPr>
              <a:t>business</a:t>
            </a:r>
          </a:p>
          <a:p>
            <a:r>
              <a:rPr lang="en-US" sz="1400" dirty="0" smtClean="0">
                <a:solidFill>
                  <a:schemeClr val="tx1"/>
                </a:solidFill>
                <a:latin typeface="DecimaWE Rg" panose="02000000000000000000" pitchFamily="2" charset="0"/>
              </a:rPr>
              <a:t>Register </a:t>
            </a:r>
            <a:r>
              <a:rPr lang="en-US" sz="1400" dirty="0">
                <a:solidFill>
                  <a:schemeClr val="tx1"/>
                </a:solidFill>
                <a:latin typeface="DecimaWE Rg" panose="02000000000000000000" pitchFamily="2" charset="0"/>
              </a:rPr>
              <a:t>to an Employment </a:t>
            </a:r>
            <a:r>
              <a:rPr lang="en-US" sz="1400" dirty="0" smtClean="0">
                <a:solidFill>
                  <a:schemeClr val="tx1"/>
                </a:solidFill>
                <a:latin typeface="DecimaWE Rg" panose="02000000000000000000" pitchFamily="2" charset="0"/>
              </a:rPr>
              <a:t>Centre</a:t>
            </a:r>
            <a:endParaRPr lang="it-IT" sz="1400" dirty="0">
              <a:solidFill>
                <a:schemeClr val="tx1"/>
              </a:solidFill>
              <a:latin typeface="DecimaWE Rg" panose="02000000000000000000" pitchFamily="2" charset="0"/>
            </a:endParaRPr>
          </a:p>
          <a:p>
            <a:r>
              <a:rPr lang="it-IT" sz="1400" dirty="0" smtClean="0">
                <a:solidFill>
                  <a:schemeClr val="tx1"/>
                </a:solidFill>
                <a:latin typeface="DecimaWE Rg" panose="02000000000000000000" pitchFamily="2" charset="0"/>
              </a:rPr>
              <a:t> </a:t>
            </a:r>
            <a:r>
              <a:rPr lang="en-US" sz="1400" dirty="0">
                <a:solidFill>
                  <a:schemeClr val="tx1"/>
                </a:solidFill>
                <a:latin typeface="DecimaWE Rg" panose="02000000000000000000" pitchFamily="2" charset="0"/>
              </a:rPr>
              <a:t>Access to health </a:t>
            </a:r>
            <a:r>
              <a:rPr lang="en-US" sz="1400" dirty="0" smtClean="0">
                <a:solidFill>
                  <a:schemeClr val="tx1"/>
                </a:solidFill>
                <a:latin typeface="DecimaWE Rg" panose="02000000000000000000" pitchFamily="2" charset="0"/>
              </a:rPr>
              <a:t>services</a:t>
            </a:r>
          </a:p>
          <a:p>
            <a:r>
              <a:rPr lang="en-US" sz="1400" dirty="0" smtClean="0">
                <a:solidFill>
                  <a:schemeClr val="tx1"/>
                </a:solidFill>
                <a:latin typeface="DecimaWE Rg" panose="02000000000000000000" pitchFamily="2" charset="0"/>
              </a:rPr>
              <a:t>Access </a:t>
            </a:r>
            <a:r>
              <a:rPr lang="en-US" sz="1400" dirty="0">
                <a:solidFill>
                  <a:schemeClr val="tx1"/>
                </a:solidFill>
                <a:latin typeface="DecimaWE Rg" panose="02000000000000000000" pitchFamily="2" charset="0"/>
              </a:rPr>
              <a:t>to </a:t>
            </a:r>
            <a:r>
              <a:rPr lang="en-US" sz="1400" dirty="0" smtClean="0">
                <a:solidFill>
                  <a:schemeClr val="tx1"/>
                </a:solidFill>
                <a:latin typeface="DecimaWE Rg" panose="02000000000000000000" pitchFamily="2" charset="0"/>
              </a:rPr>
              <a:t>education</a:t>
            </a:r>
          </a:p>
          <a:p>
            <a:r>
              <a:rPr lang="en-US" sz="1400" dirty="0" smtClean="0">
                <a:solidFill>
                  <a:schemeClr val="tx1"/>
                </a:solidFill>
                <a:latin typeface="DecimaWE Rg" panose="02000000000000000000" pitchFamily="2" charset="0"/>
              </a:rPr>
              <a:t>You </a:t>
            </a:r>
            <a:r>
              <a:rPr lang="en-US" sz="1400" dirty="0">
                <a:solidFill>
                  <a:schemeClr val="tx1"/>
                </a:solidFill>
                <a:latin typeface="DecimaWE Rg" panose="02000000000000000000" pitchFamily="2" charset="0"/>
              </a:rPr>
              <a:t>have a tax code (</a:t>
            </a:r>
            <a:r>
              <a:rPr lang="en-US" sz="1400" dirty="0" err="1">
                <a:solidFill>
                  <a:schemeClr val="tx1"/>
                </a:solidFill>
                <a:latin typeface="DecimaWE Rg" panose="02000000000000000000" pitchFamily="2" charset="0"/>
              </a:rPr>
              <a:t>codice</a:t>
            </a:r>
            <a:r>
              <a:rPr lang="en-US" sz="1400" dirty="0">
                <a:solidFill>
                  <a:schemeClr val="tx1"/>
                </a:solidFill>
                <a:latin typeface="DecimaWE Rg" panose="02000000000000000000" pitchFamily="2" charset="0"/>
              </a:rPr>
              <a:t> </a:t>
            </a:r>
            <a:r>
              <a:rPr lang="en-US" sz="1400" dirty="0" err="1">
                <a:solidFill>
                  <a:schemeClr val="tx1"/>
                </a:solidFill>
                <a:latin typeface="DecimaWE Rg" panose="02000000000000000000" pitchFamily="2" charset="0"/>
              </a:rPr>
              <a:t>fiscale</a:t>
            </a:r>
            <a:r>
              <a:rPr lang="en-US" sz="1400" dirty="0">
                <a:solidFill>
                  <a:schemeClr val="tx1"/>
                </a:solidFill>
                <a:latin typeface="DecimaWE Rg" panose="02000000000000000000" pitchFamily="2" charset="0"/>
              </a:rPr>
              <a:t>)</a:t>
            </a:r>
          </a:p>
        </p:txBody>
      </p:sp>
      <p:grpSp>
        <p:nvGrpSpPr>
          <p:cNvPr id="17" name="Gruppo 16">
            <a:extLst>
              <a:ext uri="{FF2B5EF4-FFF2-40B4-BE49-F238E27FC236}">
                <a16:creationId xmlns:a16="http://schemas.microsoft.com/office/drawing/2014/main" id="{E0EA41CD-E9CA-334E-B669-DC14E383D942}"/>
              </a:ext>
            </a:extLst>
          </p:cNvPr>
          <p:cNvGrpSpPr/>
          <p:nvPr/>
        </p:nvGrpSpPr>
        <p:grpSpPr>
          <a:xfrm>
            <a:off x="-9937" y="6253727"/>
            <a:ext cx="4859339" cy="604272"/>
            <a:chOff x="-9937" y="6052929"/>
            <a:chExt cx="6474089" cy="805070"/>
          </a:xfrm>
        </p:grpSpPr>
        <p:sp>
          <p:nvSpPr>
            <p:cNvPr id="18" name="Rettangolo 17">
              <a:extLst>
                <a:ext uri="{FF2B5EF4-FFF2-40B4-BE49-F238E27FC236}">
                  <a16:creationId xmlns:a16="http://schemas.microsoft.com/office/drawing/2014/main" id="{D1F4463D-DA59-254E-B183-D282A4597AFC}"/>
                </a:ext>
              </a:extLst>
            </p:cNvPr>
            <p:cNvSpPr/>
            <p:nvPr/>
          </p:nvSpPr>
          <p:spPr>
            <a:xfrm>
              <a:off x="-9937"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ttangolo 18">
              <a:extLst>
                <a:ext uri="{FF2B5EF4-FFF2-40B4-BE49-F238E27FC236}">
                  <a16:creationId xmlns:a16="http://schemas.microsoft.com/office/drawing/2014/main" id="{E4ADDAA7-7242-E34A-8EB6-0BE9313FC348}"/>
                </a:ext>
              </a:extLst>
            </p:cNvPr>
            <p:cNvSpPr/>
            <p:nvPr/>
          </p:nvSpPr>
          <p:spPr>
            <a:xfrm>
              <a:off x="327993"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Rettangolo 19">
              <a:extLst>
                <a:ext uri="{FF2B5EF4-FFF2-40B4-BE49-F238E27FC236}">
                  <a16:creationId xmlns:a16="http://schemas.microsoft.com/office/drawing/2014/main" id="{9869BD4F-9AF0-B542-903D-47C39181B9A4}"/>
                </a:ext>
              </a:extLst>
            </p:cNvPr>
            <p:cNvSpPr/>
            <p:nvPr/>
          </p:nvSpPr>
          <p:spPr>
            <a:xfrm>
              <a:off x="685802"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ttangolo 20">
              <a:extLst>
                <a:ext uri="{FF2B5EF4-FFF2-40B4-BE49-F238E27FC236}">
                  <a16:creationId xmlns:a16="http://schemas.microsoft.com/office/drawing/2014/main" id="{873BC80D-5AB7-094A-B05E-0CCDA87F9369}"/>
                </a:ext>
              </a:extLst>
            </p:cNvPr>
            <p:cNvSpPr/>
            <p:nvPr/>
          </p:nvSpPr>
          <p:spPr>
            <a:xfrm>
              <a:off x="1033672"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Rettangolo 21">
              <a:extLst>
                <a:ext uri="{FF2B5EF4-FFF2-40B4-BE49-F238E27FC236}">
                  <a16:creationId xmlns:a16="http://schemas.microsoft.com/office/drawing/2014/main" id="{2E59B0C2-F47C-DE4B-84E1-623F11FC4A01}"/>
                </a:ext>
              </a:extLst>
            </p:cNvPr>
            <p:cNvSpPr/>
            <p:nvPr/>
          </p:nvSpPr>
          <p:spPr>
            <a:xfrm>
              <a:off x="1381541"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Rettangolo 22">
              <a:extLst>
                <a:ext uri="{FF2B5EF4-FFF2-40B4-BE49-F238E27FC236}">
                  <a16:creationId xmlns:a16="http://schemas.microsoft.com/office/drawing/2014/main" id="{2E28A166-BA73-4B44-9D96-E14A751D3119}"/>
                </a:ext>
              </a:extLst>
            </p:cNvPr>
            <p:cNvSpPr/>
            <p:nvPr/>
          </p:nvSpPr>
          <p:spPr>
            <a:xfrm>
              <a:off x="1739350"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ttangolo 23">
              <a:extLst>
                <a:ext uri="{FF2B5EF4-FFF2-40B4-BE49-F238E27FC236}">
                  <a16:creationId xmlns:a16="http://schemas.microsoft.com/office/drawing/2014/main" id="{D59E4258-754D-BD48-9142-0798A1F56B80}"/>
                </a:ext>
              </a:extLst>
            </p:cNvPr>
            <p:cNvSpPr/>
            <p:nvPr/>
          </p:nvSpPr>
          <p:spPr>
            <a:xfrm>
              <a:off x="2087220"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Rettangolo 24">
              <a:extLst>
                <a:ext uri="{FF2B5EF4-FFF2-40B4-BE49-F238E27FC236}">
                  <a16:creationId xmlns:a16="http://schemas.microsoft.com/office/drawing/2014/main" id="{06E268A0-71CA-AB45-9C95-45BF6E93F42A}"/>
                </a:ext>
              </a:extLst>
            </p:cNvPr>
            <p:cNvSpPr/>
            <p:nvPr/>
          </p:nvSpPr>
          <p:spPr>
            <a:xfrm>
              <a:off x="2425150"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ettangolo 26">
              <a:extLst>
                <a:ext uri="{FF2B5EF4-FFF2-40B4-BE49-F238E27FC236}">
                  <a16:creationId xmlns:a16="http://schemas.microsoft.com/office/drawing/2014/main" id="{5E367434-DD1E-ED49-BA97-83457EFD2369}"/>
                </a:ext>
              </a:extLst>
            </p:cNvPr>
            <p:cNvSpPr/>
            <p:nvPr/>
          </p:nvSpPr>
          <p:spPr>
            <a:xfrm>
              <a:off x="2782959"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Rettangolo 27">
              <a:extLst>
                <a:ext uri="{FF2B5EF4-FFF2-40B4-BE49-F238E27FC236}">
                  <a16:creationId xmlns:a16="http://schemas.microsoft.com/office/drawing/2014/main" id="{4A69D656-4A80-8545-B273-0BCFED9A1A20}"/>
                </a:ext>
              </a:extLst>
            </p:cNvPr>
            <p:cNvSpPr/>
            <p:nvPr/>
          </p:nvSpPr>
          <p:spPr>
            <a:xfrm>
              <a:off x="3130829"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9" name="Immagine 28">
              <a:extLst>
                <a:ext uri="{FF2B5EF4-FFF2-40B4-BE49-F238E27FC236}">
                  <a16:creationId xmlns:a16="http://schemas.microsoft.com/office/drawing/2014/main" id="{8A539EA5-6D14-E14B-BC7D-B37F276DF7E6}"/>
                </a:ext>
              </a:extLst>
            </p:cNvPr>
            <p:cNvPicPr>
              <a:picLocks noChangeAspect="1"/>
            </p:cNvPicPr>
            <p:nvPr/>
          </p:nvPicPr>
          <p:blipFill rotWithShape="1">
            <a:blip r:embed="rId3"/>
            <a:srcRect b="33079"/>
            <a:stretch/>
          </p:blipFill>
          <p:spPr>
            <a:xfrm>
              <a:off x="3478699" y="6052929"/>
              <a:ext cx="2985453" cy="745436"/>
            </a:xfrm>
            <a:prstGeom prst="rect">
              <a:avLst/>
            </a:prstGeom>
          </p:spPr>
        </p:pic>
      </p:grpSp>
      <p:sp>
        <p:nvSpPr>
          <p:cNvPr id="30" name="Title 1"/>
          <p:cNvSpPr txBox="1">
            <a:spLocks/>
          </p:cNvSpPr>
          <p:nvPr/>
        </p:nvSpPr>
        <p:spPr>
          <a:xfrm>
            <a:off x="303388" y="611856"/>
            <a:ext cx="8385395" cy="857451"/>
          </a:xfrm>
          <a:prstGeom prst="rect">
            <a:avLst/>
          </a:prstGeom>
          <a:noFill/>
          <a:ln>
            <a:noFill/>
          </a:ln>
        </p:spPr>
        <p:txBody>
          <a:bodyPr vert="horz" lIns="91440" tIns="45720" rIns="91440" bIns="45720" rtlCol="0" anchor="b">
            <a:noAutofit/>
          </a:bodyPr>
          <a:lstStyle>
            <a:lvl1pPr algn="ctr" defTabSz="914400" rtl="0" eaLnBrk="1" latinLnBrk="0" hangingPunct="1">
              <a:spcBef>
                <a:spcPct val="0"/>
              </a:spcBef>
              <a:buNone/>
              <a:defRPr sz="6000" kern="1200">
                <a:solidFill>
                  <a:schemeClr val="tx1"/>
                </a:solidFill>
                <a:latin typeface="+mj-lt"/>
                <a:ea typeface="+mj-ea"/>
                <a:cs typeface="+mj-cs"/>
              </a:defRPr>
            </a:lvl1pPr>
          </a:lstStyle>
          <a:p>
            <a:pPr>
              <a:lnSpc>
                <a:spcPts val="2800"/>
              </a:lnSpc>
            </a:pPr>
            <a:r>
              <a:rPr lang="en-US" sz="3000" b="1" cap="all" dirty="0">
                <a:solidFill>
                  <a:schemeClr val="accent1"/>
                </a:solidFill>
                <a:latin typeface="DecimaWE Rg" panose="02000000000000000000" pitchFamily="2" charset="0"/>
              </a:rPr>
              <a:t>Access to the </a:t>
            </a:r>
            <a:r>
              <a:rPr lang="en-US" sz="3000" b="1" cap="all" dirty="0" err="1">
                <a:solidFill>
                  <a:schemeClr val="accent1"/>
                </a:solidFill>
                <a:latin typeface="DecimaWE Rg" panose="02000000000000000000" pitchFamily="2" charset="0"/>
              </a:rPr>
              <a:t>labour</a:t>
            </a:r>
            <a:r>
              <a:rPr lang="en-US" sz="3000" b="1" cap="all" dirty="0">
                <a:solidFill>
                  <a:schemeClr val="accent1"/>
                </a:solidFill>
                <a:latin typeface="DecimaWE Rg" panose="02000000000000000000" pitchFamily="2" charset="0"/>
              </a:rPr>
              <a:t> market and to the active </a:t>
            </a:r>
            <a:r>
              <a:rPr lang="en-US" sz="3000" b="1" cap="all" dirty="0" err="1">
                <a:solidFill>
                  <a:schemeClr val="accent1"/>
                </a:solidFill>
                <a:latin typeface="DecimaWE Rg" panose="02000000000000000000" pitchFamily="2" charset="0"/>
              </a:rPr>
              <a:t>labour</a:t>
            </a:r>
            <a:r>
              <a:rPr lang="en-US" sz="3000" b="1" cap="all" dirty="0">
                <a:solidFill>
                  <a:schemeClr val="accent1"/>
                </a:solidFill>
                <a:latin typeface="DecimaWE Rg" panose="02000000000000000000" pitchFamily="2" charset="0"/>
              </a:rPr>
              <a:t> market </a:t>
            </a:r>
            <a:r>
              <a:rPr lang="en-US" sz="3000" b="1" cap="all" dirty="0" smtClean="0">
                <a:solidFill>
                  <a:schemeClr val="accent1"/>
                </a:solidFill>
                <a:latin typeface="DecimaWE Rg" panose="02000000000000000000" pitchFamily="2" charset="0"/>
              </a:rPr>
              <a:t>policies</a:t>
            </a:r>
            <a:r>
              <a:rPr lang="en-US" sz="3000" b="1" cap="all" dirty="0" smtClean="0">
                <a:latin typeface="DecimaWE Rg" panose="02000000000000000000" pitchFamily="2" charset="0"/>
              </a:rPr>
              <a:t> </a:t>
            </a:r>
          </a:p>
          <a:p>
            <a:pPr>
              <a:lnSpc>
                <a:spcPts val="3800"/>
              </a:lnSpc>
            </a:pPr>
            <a:r>
              <a:rPr lang="en-US" sz="3500" b="1" cap="all" dirty="0" smtClean="0">
                <a:latin typeface="DecimaWE Rg" panose="02000000000000000000" pitchFamily="2" charset="0"/>
              </a:rPr>
              <a:t>an overview </a:t>
            </a:r>
            <a:r>
              <a:rPr lang="en-US" sz="3500" b="1" cap="all" dirty="0">
                <a:latin typeface="DecimaWE Rg" panose="02000000000000000000" pitchFamily="2" charset="0"/>
              </a:rPr>
              <a:t>on </a:t>
            </a:r>
            <a:r>
              <a:rPr lang="en-US" sz="3500" b="1" cap="all" dirty="0" smtClean="0">
                <a:latin typeface="DecimaWE Rg" panose="02000000000000000000" pitchFamily="2" charset="0"/>
              </a:rPr>
              <a:t>the permits </a:t>
            </a:r>
            <a:r>
              <a:rPr lang="en-US" sz="3500" b="1" cap="all" dirty="0">
                <a:latin typeface="DecimaWE Rg" panose="02000000000000000000" pitchFamily="2" charset="0"/>
              </a:rPr>
              <a:t>of stay</a:t>
            </a:r>
            <a:r>
              <a:rPr lang="it-IT" sz="3500" b="1" cap="all" dirty="0">
                <a:latin typeface="Bahnschrift SemiBold" panose="020B0502040204020203" pitchFamily="34" charset="0"/>
              </a:rPr>
              <a:t> </a:t>
            </a:r>
          </a:p>
        </p:txBody>
      </p:sp>
      <p:sp>
        <p:nvSpPr>
          <p:cNvPr id="3" name="Rettangolo 2"/>
          <p:cNvSpPr/>
          <p:nvPr/>
        </p:nvSpPr>
        <p:spPr>
          <a:xfrm>
            <a:off x="4682284" y="1763640"/>
            <a:ext cx="4036728" cy="2160591"/>
          </a:xfrm>
          <a:prstGeom prst="rect">
            <a:avLst/>
          </a:prstGeom>
          <a:solidFill>
            <a:schemeClr val="accent3">
              <a:lumMod val="20000"/>
              <a:lumOff val="80000"/>
            </a:schemeClr>
          </a:solidFill>
        </p:spPr>
        <p:txBody>
          <a:bodyPr wrap="square">
            <a:spAutoFit/>
          </a:bodyPr>
          <a:lstStyle/>
          <a:p>
            <a:pPr marL="0" lvl="1" defTabSz="233363">
              <a:lnSpc>
                <a:spcPct val="90000"/>
              </a:lnSpc>
              <a:spcAft>
                <a:spcPct val="15000"/>
              </a:spcAft>
            </a:pPr>
            <a:r>
              <a:rPr lang="it-IT" sz="1800" b="1" dirty="0" smtClean="0"/>
              <a:t>ENTRY </a:t>
            </a:r>
            <a:r>
              <a:rPr lang="it-IT" sz="1800" b="1" dirty="0"/>
              <a:t>WITHOUT VISA </a:t>
            </a:r>
          </a:p>
          <a:p>
            <a:pPr marL="0" lvl="1" defTabSz="233363">
              <a:lnSpc>
                <a:spcPct val="90000"/>
              </a:lnSpc>
              <a:spcAft>
                <a:spcPct val="15000"/>
              </a:spcAft>
            </a:pPr>
            <a:endParaRPr lang="it-IT" sz="1400" dirty="0" smtClean="0"/>
          </a:p>
          <a:p>
            <a:pPr marL="0" lvl="1" defTabSz="233363">
              <a:lnSpc>
                <a:spcPct val="90000"/>
              </a:lnSpc>
              <a:spcAft>
                <a:spcPct val="15000"/>
              </a:spcAft>
            </a:pPr>
            <a:r>
              <a:rPr lang="it-IT" sz="1400" dirty="0" err="1" smtClean="0"/>
              <a:t>Duration</a:t>
            </a:r>
            <a:r>
              <a:rPr lang="it-IT" sz="1400" dirty="0"/>
              <a:t>: </a:t>
            </a:r>
            <a:r>
              <a:rPr lang="it-IT" sz="1400" b="1" dirty="0"/>
              <a:t>90 </a:t>
            </a:r>
            <a:r>
              <a:rPr lang="it-IT" sz="1400" b="1" dirty="0" err="1"/>
              <a:t>days</a:t>
            </a:r>
            <a:endParaRPr lang="it-IT" sz="1400" b="1" dirty="0"/>
          </a:p>
          <a:p>
            <a:pPr marL="0" lvl="1" defTabSz="233363">
              <a:lnSpc>
                <a:spcPct val="90000"/>
              </a:lnSpc>
              <a:spcAft>
                <a:spcPct val="15000"/>
              </a:spcAft>
            </a:pPr>
            <a:r>
              <a:rPr lang="it-IT" sz="1400" b="1" dirty="0" smtClean="0"/>
              <a:t>YOU CAN:</a:t>
            </a:r>
          </a:p>
          <a:p>
            <a:pPr marL="0" lvl="1" defTabSz="233363">
              <a:lnSpc>
                <a:spcPct val="90000"/>
              </a:lnSpc>
              <a:spcAft>
                <a:spcPct val="15000"/>
              </a:spcAft>
            </a:pPr>
            <a:r>
              <a:rPr lang="it-IT" sz="1400" dirty="0" smtClean="0"/>
              <a:t>Access </a:t>
            </a:r>
            <a:r>
              <a:rPr lang="it-IT" sz="1400" dirty="0"/>
              <a:t>to </a:t>
            </a:r>
            <a:r>
              <a:rPr lang="it-IT" sz="1400" dirty="0" err="1"/>
              <a:t>health</a:t>
            </a:r>
            <a:r>
              <a:rPr lang="it-IT" sz="1400" dirty="0"/>
              <a:t> </a:t>
            </a:r>
            <a:r>
              <a:rPr lang="it-IT" sz="1400" dirty="0" err="1" smtClean="0"/>
              <a:t>services</a:t>
            </a:r>
            <a:endParaRPr lang="it-IT" sz="1400" dirty="0" smtClean="0"/>
          </a:p>
          <a:p>
            <a:pPr marL="0" lvl="1" defTabSz="233363">
              <a:lnSpc>
                <a:spcPct val="90000"/>
              </a:lnSpc>
              <a:spcAft>
                <a:spcPct val="15000"/>
              </a:spcAft>
            </a:pPr>
            <a:r>
              <a:rPr lang="it-IT" sz="1400" dirty="0" smtClean="0"/>
              <a:t>Access </a:t>
            </a:r>
            <a:r>
              <a:rPr lang="it-IT" sz="1400" dirty="0"/>
              <a:t>to </a:t>
            </a:r>
            <a:r>
              <a:rPr lang="it-IT" sz="1400" dirty="0" err="1"/>
              <a:t>education</a:t>
            </a:r>
            <a:endParaRPr lang="it-IT" sz="1400" dirty="0"/>
          </a:p>
          <a:p>
            <a:pPr marL="0" lvl="1" defTabSz="233363">
              <a:lnSpc>
                <a:spcPct val="90000"/>
              </a:lnSpc>
              <a:spcAft>
                <a:spcPct val="15000"/>
              </a:spcAft>
            </a:pPr>
            <a:r>
              <a:rPr lang="it-IT" sz="1400" b="1" dirty="0" smtClean="0"/>
              <a:t>YOU </a:t>
            </a:r>
            <a:r>
              <a:rPr lang="it-IT" sz="1400" b="1" dirty="0"/>
              <a:t>CAN NOT: </a:t>
            </a:r>
            <a:endParaRPr lang="it-IT" sz="1400" b="1" dirty="0" smtClean="0"/>
          </a:p>
          <a:p>
            <a:pPr marL="0" lvl="1" defTabSz="233363">
              <a:lnSpc>
                <a:spcPct val="90000"/>
              </a:lnSpc>
              <a:spcAft>
                <a:spcPct val="15000"/>
              </a:spcAft>
            </a:pPr>
            <a:r>
              <a:rPr lang="en-US" sz="1400" dirty="0" smtClean="0"/>
              <a:t>Sign </a:t>
            </a:r>
            <a:r>
              <a:rPr lang="en-US" sz="1400" dirty="0"/>
              <a:t>an employment contract or start a </a:t>
            </a:r>
            <a:r>
              <a:rPr lang="en-US" sz="1400" dirty="0" smtClean="0"/>
              <a:t>business</a:t>
            </a:r>
          </a:p>
          <a:p>
            <a:pPr marL="0" lvl="1" defTabSz="233363">
              <a:lnSpc>
                <a:spcPct val="90000"/>
              </a:lnSpc>
              <a:spcAft>
                <a:spcPct val="15000"/>
              </a:spcAft>
            </a:pPr>
            <a:r>
              <a:rPr lang="en-US" sz="1400" dirty="0" smtClean="0"/>
              <a:t>Register </a:t>
            </a:r>
            <a:r>
              <a:rPr lang="en-US" sz="1400" dirty="0"/>
              <a:t>to an Employment Centre</a:t>
            </a:r>
            <a:endParaRPr lang="it-IT" sz="1400" dirty="0"/>
          </a:p>
        </p:txBody>
      </p:sp>
      <p:sp>
        <p:nvSpPr>
          <p:cNvPr id="31" name="Pentagono 30"/>
          <p:cNvSpPr/>
          <p:nvPr/>
        </p:nvSpPr>
        <p:spPr>
          <a:xfrm rot="10800000">
            <a:off x="8202983" y="1596544"/>
            <a:ext cx="971600" cy="763454"/>
          </a:xfrm>
          <a:prstGeom prst="homePlat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2" name="Pentagono 31"/>
          <p:cNvSpPr/>
          <p:nvPr/>
        </p:nvSpPr>
        <p:spPr>
          <a:xfrm>
            <a:off x="-10180" y="1913299"/>
            <a:ext cx="887067" cy="763454"/>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12271407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mmagine 2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67943" y="3440714"/>
            <a:ext cx="5452997" cy="3744060"/>
          </a:xfrm>
          <a:prstGeom prst="rect">
            <a:avLst/>
          </a:prstGeom>
        </p:spPr>
      </p:pic>
      <p:sp>
        <p:nvSpPr>
          <p:cNvPr id="11" name="Titolo 1"/>
          <p:cNvSpPr txBox="1">
            <a:spLocks/>
          </p:cNvSpPr>
          <p:nvPr/>
        </p:nvSpPr>
        <p:spPr>
          <a:xfrm>
            <a:off x="4838964" y="1978271"/>
            <a:ext cx="3065129" cy="44861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3000" dirty="0">
              <a:latin typeface="Calibri Light" panose="020F0302020204030204" pitchFamily="34" charset="0"/>
              <a:cs typeface="Calibri Light" panose="020F0302020204030204" pitchFamily="34" charset="0"/>
            </a:endParaRPr>
          </a:p>
        </p:txBody>
      </p:sp>
      <p:sp>
        <p:nvSpPr>
          <p:cNvPr id="9" name="Rettangolo 8"/>
          <p:cNvSpPr/>
          <p:nvPr/>
        </p:nvSpPr>
        <p:spPr>
          <a:xfrm>
            <a:off x="243707" y="1700808"/>
            <a:ext cx="2937587" cy="4310411"/>
          </a:xfrm>
          <a:prstGeom prst="rect">
            <a:avLst/>
          </a:prstGeom>
          <a:solidFill>
            <a:schemeClr val="bg1">
              <a:lumMod val="95000"/>
            </a:schemeClr>
          </a:solidFill>
          <a:ln>
            <a:noFill/>
          </a:ln>
        </p:spPr>
        <p:style>
          <a:lnRef idx="2">
            <a:schemeClr val="accent4"/>
          </a:lnRef>
          <a:fillRef idx="1">
            <a:schemeClr val="lt1"/>
          </a:fillRef>
          <a:effectRef idx="0">
            <a:schemeClr val="accent4"/>
          </a:effectRef>
          <a:fontRef idx="minor">
            <a:schemeClr val="dk1"/>
          </a:fontRef>
        </p:style>
        <p:txBody>
          <a:bodyPr wrap="square">
            <a:spAutoFit/>
          </a:bodyPr>
          <a:lstStyle/>
          <a:p>
            <a:r>
              <a:rPr lang="en-US" sz="1800" b="1" dirty="0" smtClean="0">
                <a:solidFill>
                  <a:schemeClr val="tx1"/>
                </a:solidFill>
                <a:latin typeface="DecimaWE Rg" panose="02000000000000000000" pitchFamily="2" charset="0"/>
                <a:ea typeface="Open Sans" panose="020B0606030504020204" pitchFamily="34" charset="0"/>
                <a:cs typeface="Open Sans" panose="020B0606030504020204" pitchFamily="34" charset="0"/>
              </a:rPr>
              <a:t>Ordinary </a:t>
            </a:r>
            <a:r>
              <a:rPr lang="en-US" sz="1800" b="1" u="sng" dirty="0">
                <a:solidFill>
                  <a:schemeClr val="tx1"/>
                </a:solidFill>
                <a:latin typeface="DecimaWE Rg" panose="02000000000000000000" pitchFamily="2" charset="0"/>
                <a:ea typeface="Open Sans" panose="020B0606030504020204" pitchFamily="34" charset="0"/>
                <a:cs typeface="Open Sans" panose="020B0606030504020204" pitchFamily="34" charset="0"/>
              </a:rPr>
              <a:t>ASYLUM REQUEST</a:t>
            </a:r>
            <a:r>
              <a:rPr lang="en-US" sz="1800" b="1" dirty="0">
                <a:solidFill>
                  <a:schemeClr val="tx1"/>
                </a:solidFill>
                <a:latin typeface="DecimaWE Rg" panose="02000000000000000000" pitchFamily="2" charset="0"/>
                <a:ea typeface="Open Sans" panose="020B0606030504020204" pitchFamily="34" charset="0"/>
                <a:cs typeface="Open Sans" panose="020B0606030504020204" pitchFamily="34" charset="0"/>
              </a:rPr>
              <a:t>-WORK </a:t>
            </a:r>
            <a:r>
              <a:rPr lang="en-US" sz="1800" b="1" dirty="0" smtClean="0">
                <a:solidFill>
                  <a:schemeClr val="tx1"/>
                </a:solidFill>
                <a:latin typeface="DecimaWE Rg" panose="02000000000000000000" pitchFamily="2" charset="0"/>
                <a:ea typeface="Open Sans" panose="020B0606030504020204" pitchFamily="34" charset="0"/>
                <a:cs typeface="Open Sans" panose="020B0606030504020204" pitchFamily="34" charset="0"/>
              </a:rPr>
              <a:t>ACTIVITY</a:t>
            </a:r>
          </a:p>
          <a:p>
            <a:r>
              <a:rPr lang="en-US" sz="1800" b="1" dirty="0" smtClean="0">
                <a:solidFill>
                  <a:schemeClr val="tx1"/>
                </a:solidFill>
                <a:latin typeface="DecimaWE Rg" panose="02000000000000000000" pitchFamily="2" charset="0"/>
                <a:ea typeface="Open Sans" panose="020B0606030504020204" pitchFamily="34" charset="0"/>
                <a:cs typeface="Open Sans" panose="020B0606030504020204" pitchFamily="34" charset="0"/>
              </a:rPr>
              <a:t>(</a:t>
            </a:r>
            <a:r>
              <a:rPr lang="it-IT" sz="1800" b="1" dirty="0">
                <a:solidFill>
                  <a:schemeClr val="tx1"/>
                </a:solidFill>
                <a:latin typeface="DecimaWE Rg" panose="02000000000000000000" pitchFamily="2" charset="0"/>
                <a:ea typeface="Open Sans" panose="020B0606030504020204" pitchFamily="34" charset="0"/>
                <a:cs typeface="Open Sans" panose="020B0606030504020204" pitchFamily="34" charset="0"/>
              </a:rPr>
              <a:t>RICHIESTA ASILO POLITICO – ATTIVITA’ LAVORATIVA</a:t>
            </a:r>
            <a:r>
              <a:rPr lang="en-US" sz="1800" b="1" dirty="0">
                <a:solidFill>
                  <a:schemeClr val="tx1"/>
                </a:solidFill>
                <a:latin typeface="DecimaWE Rg" panose="02000000000000000000" pitchFamily="2" charset="0"/>
                <a:ea typeface="Open Sans" panose="020B0606030504020204" pitchFamily="34" charset="0"/>
                <a:cs typeface="Open Sans" panose="020B0606030504020204" pitchFamily="34" charset="0"/>
              </a:rPr>
              <a:t>):</a:t>
            </a:r>
          </a:p>
          <a:p>
            <a:pPr marL="128588" indent="-128588">
              <a:buFont typeface="Arial" panose="020B0604020202020204" pitchFamily="34" charset="0"/>
              <a:buChar char="•"/>
            </a:pPr>
            <a:endParaRPr lang="en-US" sz="1400" b="1" dirty="0">
              <a:solidFill>
                <a:schemeClr val="tx1"/>
              </a:solidFill>
              <a:latin typeface="DecimaWE Rg" panose="02000000000000000000" pitchFamily="2" charset="0"/>
              <a:ea typeface="Open Sans" panose="020B0606030504020204" pitchFamily="34" charset="0"/>
              <a:cs typeface="Open Sans" panose="020B0606030504020204" pitchFamily="34" charset="0"/>
            </a:endParaRPr>
          </a:p>
          <a:p>
            <a:r>
              <a:rPr lang="en-US" sz="1400" b="1" dirty="0">
                <a:solidFill>
                  <a:schemeClr val="tx1"/>
                </a:solidFill>
                <a:latin typeface="DecimaWE Rg" panose="02000000000000000000" pitchFamily="2" charset="0"/>
              </a:rPr>
              <a:t>Duration</a:t>
            </a:r>
            <a:r>
              <a:rPr lang="en-US" sz="1400" dirty="0">
                <a:solidFill>
                  <a:schemeClr val="tx1"/>
                </a:solidFill>
                <a:latin typeface="DecimaWE Rg" panose="02000000000000000000" pitchFamily="2" charset="0"/>
              </a:rPr>
              <a:t>: 6 months, renewable </a:t>
            </a:r>
            <a:endParaRPr lang="en-US" sz="1400" dirty="0" smtClean="0">
              <a:solidFill>
                <a:schemeClr val="tx1"/>
              </a:solidFill>
              <a:latin typeface="DecimaWE Rg" panose="02000000000000000000" pitchFamily="2" charset="0"/>
            </a:endParaRPr>
          </a:p>
          <a:p>
            <a:r>
              <a:rPr lang="en-US" sz="1400" dirty="0" smtClean="0">
                <a:solidFill>
                  <a:schemeClr val="tx1"/>
                </a:solidFill>
                <a:latin typeface="DecimaWE Rg" panose="02000000000000000000" pitchFamily="2" charset="0"/>
              </a:rPr>
              <a:t>(</a:t>
            </a:r>
            <a:r>
              <a:rPr lang="en-US" sz="1400" dirty="0">
                <a:solidFill>
                  <a:schemeClr val="tx1"/>
                </a:solidFill>
                <a:latin typeface="DecimaWE Rg" panose="02000000000000000000" pitchFamily="2" charset="0"/>
              </a:rPr>
              <a:t>while waiting for the international protection)</a:t>
            </a:r>
          </a:p>
          <a:p>
            <a:pPr marL="0" lvl="1" defTabSz="233363">
              <a:lnSpc>
                <a:spcPct val="90000"/>
              </a:lnSpc>
              <a:spcAft>
                <a:spcPct val="15000"/>
              </a:spcAft>
            </a:pPr>
            <a:endParaRPr lang="it-IT" sz="1400" b="1" dirty="0" smtClean="0">
              <a:solidFill>
                <a:schemeClr val="tx1"/>
              </a:solidFill>
              <a:latin typeface="DecimaWE Rg" panose="02000000000000000000" pitchFamily="2" charset="0"/>
            </a:endParaRPr>
          </a:p>
          <a:p>
            <a:pPr marL="0" lvl="1" defTabSz="233363">
              <a:lnSpc>
                <a:spcPct val="90000"/>
              </a:lnSpc>
              <a:spcAft>
                <a:spcPct val="15000"/>
              </a:spcAft>
            </a:pPr>
            <a:r>
              <a:rPr lang="it-IT" sz="1400" b="1" dirty="0" smtClean="0">
                <a:solidFill>
                  <a:schemeClr val="tx1"/>
                </a:solidFill>
                <a:latin typeface="DecimaWE Rg" panose="02000000000000000000" pitchFamily="2" charset="0"/>
              </a:rPr>
              <a:t>YOU CAN:</a:t>
            </a:r>
          </a:p>
          <a:p>
            <a:pPr marL="0" lvl="1" defTabSz="233363">
              <a:lnSpc>
                <a:spcPct val="90000"/>
              </a:lnSpc>
              <a:spcAft>
                <a:spcPct val="15000"/>
              </a:spcAft>
            </a:pPr>
            <a:r>
              <a:rPr lang="it-IT" sz="1400" dirty="0" smtClean="0">
                <a:solidFill>
                  <a:schemeClr val="tx1"/>
                </a:solidFill>
                <a:latin typeface="DecimaWE Rg" panose="02000000000000000000" pitchFamily="2" charset="0"/>
              </a:rPr>
              <a:t>Access </a:t>
            </a:r>
            <a:r>
              <a:rPr lang="it-IT" sz="1400" dirty="0">
                <a:solidFill>
                  <a:schemeClr val="tx1"/>
                </a:solidFill>
                <a:latin typeface="DecimaWE Rg" panose="02000000000000000000" pitchFamily="2" charset="0"/>
              </a:rPr>
              <a:t>to </a:t>
            </a:r>
            <a:r>
              <a:rPr lang="it-IT" sz="1400" dirty="0" err="1">
                <a:solidFill>
                  <a:schemeClr val="tx1"/>
                </a:solidFill>
                <a:latin typeface="DecimaWE Rg" panose="02000000000000000000" pitchFamily="2" charset="0"/>
              </a:rPr>
              <a:t>health</a:t>
            </a:r>
            <a:r>
              <a:rPr lang="it-IT" sz="1400" dirty="0">
                <a:solidFill>
                  <a:schemeClr val="tx1"/>
                </a:solidFill>
                <a:latin typeface="DecimaWE Rg" panose="02000000000000000000" pitchFamily="2" charset="0"/>
              </a:rPr>
              <a:t> </a:t>
            </a:r>
            <a:r>
              <a:rPr lang="it-IT" sz="1400" dirty="0" err="1" smtClean="0">
                <a:solidFill>
                  <a:schemeClr val="tx1"/>
                </a:solidFill>
                <a:latin typeface="DecimaWE Rg" panose="02000000000000000000" pitchFamily="2" charset="0"/>
              </a:rPr>
              <a:t>services</a:t>
            </a:r>
            <a:endParaRPr lang="it-IT" sz="1400" dirty="0">
              <a:solidFill>
                <a:schemeClr val="tx1"/>
              </a:solidFill>
              <a:latin typeface="DecimaWE Rg" panose="02000000000000000000" pitchFamily="2" charset="0"/>
            </a:endParaRPr>
          </a:p>
          <a:p>
            <a:pPr marL="0" lvl="1" defTabSz="233363">
              <a:lnSpc>
                <a:spcPct val="90000"/>
              </a:lnSpc>
              <a:spcAft>
                <a:spcPct val="15000"/>
              </a:spcAft>
            </a:pPr>
            <a:r>
              <a:rPr lang="it-IT" sz="1400" dirty="0" smtClean="0">
                <a:solidFill>
                  <a:schemeClr val="tx1"/>
                </a:solidFill>
                <a:latin typeface="DecimaWE Rg" panose="02000000000000000000" pitchFamily="2" charset="0"/>
              </a:rPr>
              <a:t> </a:t>
            </a:r>
            <a:r>
              <a:rPr lang="it-IT" sz="1400" dirty="0">
                <a:solidFill>
                  <a:schemeClr val="tx1"/>
                </a:solidFill>
                <a:latin typeface="DecimaWE Rg" panose="02000000000000000000" pitchFamily="2" charset="0"/>
              </a:rPr>
              <a:t>Access to </a:t>
            </a:r>
            <a:r>
              <a:rPr lang="it-IT" sz="1400" dirty="0" err="1" smtClean="0">
                <a:solidFill>
                  <a:schemeClr val="tx1"/>
                </a:solidFill>
                <a:latin typeface="DecimaWE Rg" panose="02000000000000000000" pitchFamily="2" charset="0"/>
              </a:rPr>
              <a:t>education</a:t>
            </a:r>
            <a:endParaRPr lang="it-IT" sz="1400" dirty="0">
              <a:solidFill>
                <a:schemeClr val="tx1"/>
              </a:solidFill>
              <a:latin typeface="DecimaWE Rg" panose="02000000000000000000" pitchFamily="2" charset="0"/>
            </a:endParaRPr>
          </a:p>
          <a:p>
            <a:pPr marL="0" lvl="1" defTabSz="233363">
              <a:lnSpc>
                <a:spcPct val="90000"/>
              </a:lnSpc>
              <a:spcAft>
                <a:spcPct val="15000"/>
              </a:spcAft>
            </a:pPr>
            <a:r>
              <a:rPr lang="it-IT" sz="1400" dirty="0" smtClean="0">
                <a:solidFill>
                  <a:schemeClr val="tx1"/>
                </a:solidFill>
                <a:latin typeface="DecimaWE Rg" panose="02000000000000000000" pitchFamily="2" charset="0"/>
              </a:rPr>
              <a:t>Access </a:t>
            </a:r>
            <a:r>
              <a:rPr lang="it-IT" sz="1400" dirty="0">
                <a:solidFill>
                  <a:schemeClr val="tx1"/>
                </a:solidFill>
                <a:latin typeface="DecimaWE Rg" panose="02000000000000000000" pitchFamily="2" charset="0"/>
              </a:rPr>
              <a:t>to work </a:t>
            </a:r>
            <a:r>
              <a:rPr lang="it-IT" sz="1400" dirty="0" err="1">
                <a:solidFill>
                  <a:schemeClr val="tx1"/>
                </a:solidFill>
                <a:latin typeface="DecimaWE Rg" panose="02000000000000000000" pitchFamily="2" charset="0"/>
              </a:rPr>
              <a:t>after</a:t>
            </a:r>
            <a:r>
              <a:rPr lang="it-IT" sz="1400" dirty="0">
                <a:solidFill>
                  <a:schemeClr val="tx1"/>
                </a:solidFill>
                <a:latin typeface="DecimaWE Rg" panose="02000000000000000000" pitchFamily="2" charset="0"/>
              </a:rPr>
              <a:t> 60 </a:t>
            </a:r>
            <a:r>
              <a:rPr lang="it-IT" sz="1400" dirty="0" err="1">
                <a:solidFill>
                  <a:schemeClr val="tx1"/>
                </a:solidFill>
                <a:latin typeface="DecimaWE Rg" panose="02000000000000000000" pitchFamily="2" charset="0"/>
              </a:rPr>
              <a:t>days</a:t>
            </a:r>
            <a:r>
              <a:rPr lang="it-IT" sz="1400" dirty="0">
                <a:solidFill>
                  <a:schemeClr val="tx1"/>
                </a:solidFill>
                <a:latin typeface="DecimaWE Rg" panose="02000000000000000000" pitchFamily="2" charset="0"/>
              </a:rPr>
              <a:t> from the </a:t>
            </a:r>
            <a:r>
              <a:rPr lang="it-IT" sz="1400" dirty="0" err="1" smtClean="0">
                <a:solidFill>
                  <a:schemeClr val="tx1"/>
                </a:solidFill>
                <a:latin typeface="DecimaWE Rg" panose="02000000000000000000" pitchFamily="2" charset="0"/>
              </a:rPr>
              <a:t>request</a:t>
            </a:r>
            <a:endParaRPr lang="it-IT" sz="1400" dirty="0">
              <a:solidFill>
                <a:schemeClr val="tx1"/>
              </a:solidFill>
              <a:latin typeface="DecimaWE Rg" panose="02000000000000000000" pitchFamily="2" charset="0"/>
            </a:endParaRPr>
          </a:p>
          <a:p>
            <a:pPr marL="0" lvl="1" defTabSz="233363">
              <a:lnSpc>
                <a:spcPct val="90000"/>
              </a:lnSpc>
              <a:spcAft>
                <a:spcPct val="15000"/>
              </a:spcAft>
            </a:pPr>
            <a:endParaRPr lang="it-IT" sz="1400" dirty="0">
              <a:solidFill>
                <a:schemeClr val="tx1"/>
              </a:solidFill>
              <a:latin typeface="DecimaWE Rg" panose="02000000000000000000" pitchFamily="2" charset="0"/>
            </a:endParaRPr>
          </a:p>
          <a:p>
            <a:pPr marL="0" lvl="1" defTabSz="233363">
              <a:lnSpc>
                <a:spcPct val="90000"/>
              </a:lnSpc>
              <a:spcAft>
                <a:spcPct val="15000"/>
              </a:spcAft>
            </a:pPr>
            <a:r>
              <a:rPr lang="it-IT" sz="1400" dirty="0" err="1" smtClean="0">
                <a:solidFill>
                  <a:schemeClr val="tx1"/>
                </a:solidFill>
                <a:latin typeface="DecimaWE Rg" panose="02000000000000000000" pitchFamily="2" charset="0"/>
              </a:rPr>
              <a:t>You</a:t>
            </a:r>
            <a:r>
              <a:rPr lang="it-IT" sz="1400" dirty="0" smtClean="0">
                <a:solidFill>
                  <a:schemeClr val="tx1"/>
                </a:solidFill>
                <a:latin typeface="DecimaWE Rg" panose="02000000000000000000" pitchFamily="2" charset="0"/>
              </a:rPr>
              <a:t> </a:t>
            </a:r>
            <a:r>
              <a:rPr lang="it-IT" sz="1400" dirty="0" err="1">
                <a:solidFill>
                  <a:schemeClr val="tx1"/>
                </a:solidFill>
                <a:latin typeface="DecimaWE Rg" panose="02000000000000000000" pitchFamily="2" charset="0"/>
              </a:rPr>
              <a:t>have</a:t>
            </a:r>
            <a:r>
              <a:rPr lang="it-IT" sz="1400" dirty="0">
                <a:solidFill>
                  <a:schemeClr val="tx1"/>
                </a:solidFill>
                <a:latin typeface="DecimaWE Rg" panose="02000000000000000000" pitchFamily="2" charset="0"/>
              </a:rPr>
              <a:t> a </a:t>
            </a:r>
            <a:r>
              <a:rPr lang="it-IT" sz="1400" dirty="0" err="1">
                <a:solidFill>
                  <a:schemeClr val="tx1"/>
                </a:solidFill>
                <a:latin typeface="DecimaWE Rg" panose="02000000000000000000" pitchFamily="2" charset="0"/>
              </a:rPr>
              <a:t>tax</a:t>
            </a:r>
            <a:r>
              <a:rPr lang="it-IT" sz="1400" dirty="0">
                <a:solidFill>
                  <a:schemeClr val="tx1"/>
                </a:solidFill>
                <a:latin typeface="DecimaWE Rg" panose="02000000000000000000" pitchFamily="2" charset="0"/>
              </a:rPr>
              <a:t> </a:t>
            </a:r>
            <a:r>
              <a:rPr lang="it-IT" sz="1400" dirty="0" smtClean="0">
                <a:solidFill>
                  <a:schemeClr val="tx1"/>
                </a:solidFill>
                <a:latin typeface="DecimaWE Rg" panose="02000000000000000000" pitchFamily="2" charset="0"/>
              </a:rPr>
              <a:t>code</a:t>
            </a:r>
          </a:p>
          <a:p>
            <a:pPr marL="0" lvl="1" defTabSz="233363">
              <a:lnSpc>
                <a:spcPct val="90000"/>
              </a:lnSpc>
              <a:spcAft>
                <a:spcPct val="15000"/>
              </a:spcAft>
            </a:pPr>
            <a:endParaRPr lang="it-IT" sz="1400" dirty="0">
              <a:solidFill>
                <a:schemeClr val="tx1"/>
              </a:solidFill>
              <a:latin typeface="DecimaWE Rg" panose="02000000000000000000" pitchFamily="2" charset="0"/>
            </a:endParaRPr>
          </a:p>
        </p:txBody>
      </p:sp>
      <p:sp>
        <p:nvSpPr>
          <p:cNvPr id="38" name="Rettangolo 37"/>
          <p:cNvSpPr/>
          <p:nvPr/>
        </p:nvSpPr>
        <p:spPr>
          <a:xfrm>
            <a:off x="3464199" y="1700808"/>
            <a:ext cx="5359887" cy="1368152"/>
          </a:xfrm>
          <a:prstGeom prst="rect">
            <a:avLst/>
          </a:prstGeom>
          <a:ln>
            <a:noFill/>
          </a:ln>
          <a:effectLst/>
        </p:spPr>
        <p:style>
          <a:lnRef idx="1">
            <a:schemeClr val="accent3"/>
          </a:lnRef>
          <a:fillRef idx="2">
            <a:schemeClr val="accent3"/>
          </a:fillRef>
          <a:effectRef idx="1">
            <a:schemeClr val="accent3"/>
          </a:effectRef>
          <a:fontRef idx="minor">
            <a:schemeClr val="dk1"/>
          </a:fontRef>
        </p:style>
        <p:txBody>
          <a:bodyPr rtlCol="0" anchor="ctr"/>
          <a:lstStyle/>
          <a:p>
            <a:r>
              <a:rPr lang="it-IT" sz="1400" b="1" dirty="0">
                <a:latin typeface="DecimaWE Rg" panose="02000000000000000000" pitchFamily="2" charset="0"/>
              </a:rPr>
              <a:t>POLITICAL ASYLUM (ASILO POLITICO)</a:t>
            </a:r>
          </a:p>
          <a:p>
            <a:r>
              <a:rPr lang="it-IT" sz="1400" b="1" dirty="0" err="1">
                <a:latin typeface="DecimaWE Rg" panose="02000000000000000000" pitchFamily="2" charset="0"/>
              </a:rPr>
              <a:t>Duration</a:t>
            </a:r>
            <a:r>
              <a:rPr lang="it-IT" sz="1400" b="1" dirty="0">
                <a:latin typeface="DecimaWE Rg" panose="02000000000000000000" pitchFamily="2" charset="0"/>
              </a:rPr>
              <a:t>: </a:t>
            </a:r>
            <a:r>
              <a:rPr lang="it-IT" sz="1400" dirty="0">
                <a:latin typeface="DecimaWE Rg" panose="02000000000000000000" pitchFamily="2" charset="0"/>
              </a:rPr>
              <a:t>5 </a:t>
            </a:r>
            <a:r>
              <a:rPr lang="it-IT" sz="1400" dirty="0" err="1">
                <a:latin typeface="DecimaWE Rg" panose="02000000000000000000" pitchFamily="2" charset="0"/>
              </a:rPr>
              <a:t>years</a:t>
            </a:r>
            <a:r>
              <a:rPr lang="it-IT" sz="1400" dirty="0">
                <a:latin typeface="DecimaWE Rg" panose="02000000000000000000" pitchFamily="2" charset="0"/>
              </a:rPr>
              <a:t>, </a:t>
            </a:r>
            <a:r>
              <a:rPr lang="it-IT" sz="1400" dirty="0" err="1">
                <a:latin typeface="DecimaWE Rg" panose="02000000000000000000" pitchFamily="2" charset="0"/>
              </a:rPr>
              <a:t>automatic</a:t>
            </a:r>
            <a:r>
              <a:rPr lang="it-IT" sz="1400" dirty="0">
                <a:latin typeface="DecimaWE Rg" panose="02000000000000000000" pitchFamily="2" charset="0"/>
              </a:rPr>
              <a:t> </a:t>
            </a:r>
            <a:r>
              <a:rPr lang="it-IT" sz="1400" dirty="0" err="1">
                <a:latin typeface="DecimaWE Rg" panose="02000000000000000000" pitchFamily="2" charset="0"/>
              </a:rPr>
              <a:t>renewal</a:t>
            </a:r>
            <a:endParaRPr lang="it-IT" sz="1400" b="1" dirty="0">
              <a:latin typeface="DecimaWE Rg" panose="02000000000000000000" pitchFamily="2" charset="0"/>
            </a:endParaRPr>
          </a:p>
          <a:p>
            <a:r>
              <a:rPr lang="it-IT" sz="1400" b="1" dirty="0">
                <a:latin typeface="DecimaWE Rg" panose="02000000000000000000" pitchFamily="2" charset="0"/>
              </a:rPr>
              <a:t>YOU </a:t>
            </a:r>
            <a:r>
              <a:rPr lang="it-IT" sz="1400" b="1" dirty="0" smtClean="0">
                <a:latin typeface="DecimaWE Rg" panose="02000000000000000000" pitchFamily="2" charset="0"/>
              </a:rPr>
              <a:t>CAN:</a:t>
            </a:r>
          </a:p>
          <a:p>
            <a:r>
              <a:rPr lang="en-US" sz="1400" dirty="0" smtClean="0">
                <a:latin typeface="DecimaWE Rg" panose="02000000000000000000" pitchFamily="2" charset="0"/>
              </a:rPr>
              <a:t>access </a:t>
            </a:r>
            <a:r>
              <a:rPr lang="en-US" sz="1400" dirty="0">
                <a:latin typeface="DecimaWE Rg" panose="02000000000000000000" pitchFamily="2" charset="0"/>
              </a:rPr>
              <a:t>to work (can be converted into a work permit, but entails the loss of refugee </a:t>
            </a:r>
            <a:r>
              <a:rPr lang="en-US" sz="1400" dirty="0" smtClean="0">
                <a:latin typeface="DecimaWE Rg" panose="02000000000000000000" pitchFamily="2" charset="0"/>
              </a:rPr>
              <a:t>status)</a:t>
            </a:r>
          </a:p>
          <a:p>
            <a:r>
              <a:rPr lang="en-US" sz="1400" dirty="0" smtClean="0">
                <a:latin typeface="DecimaWE Rg" panose="02000000000000000000" pitchFamily="2" charset="0"/>
              </a:rPr>
              <a:t>access </a:t>
            </a:r>
            <a:r>
              <a:rPr lang="en-US" sz="1400" dirty="0">
                <a:latin typeface="DecimaWE Rg" panose="02000000000000000000" pitchFamily="2" charset="0"/>
              </a:rPr>
              <a:t>to </a:t>
            </a:r>
            <a:r>
              <a:rPr lang="en-US" sz="1400" dirty="0" smtClean="0">
                <a:latin typeface="DecimaWE Rg" panose="02000000000000000000" pitchFamily="2" charset="0"/>
              </a:rPr>
              <a:t>health an to education</a:t>
            </a:r>
            <a:endParaRPr lang="it-IT" sz="1400" dirty="0">
              <a:latin typeface="DecimaWE Rg" panose="02000000000000000000" pitchFamily="2" charset="0"/>
            </a:endParaRPr>
          </a:p>
        </p:txBody>
      </p:sp>
      <p:sp>
        <p:nvSpPr>
          <p:cNvPr id="39" name="Rettangolo 38"/>
          <p:cNvSpPr/>
          <p:nvPr/>
        </p:nvSpPr>
        <p:spPr>
          <a:xfrm>
            <a:off x="3464197" y="3205415"/>
            <a:ext cx="5359887" cy="1448660"/>
          </a:xfrm>
          <a:prstGeom prst="rect">
            <a:avLst/>
          </a:prstGeom>
          <a:ln>
            <a:noFill/>
          </a:ln>
          <a:effectLst/>
        </p:spPr>
        <p:style>
          <a:lnRef idx="1">
            <a:schemeClr val="accent3"/>
          </a:lnRef>
          <a:fillRef idx="2">
            <a:schemeClr val="accent3"/>
          </a:fillRef>
          <a:effectRef idx="1">
            <a:schemeClr val="accent3"/>
          </a:effectRef>
          <a:fontRef idx="minor">
            <a:schemeClr val="dk1"/>
          </a:fontRef>
        </p:style>
        <p:txBody>
          <a:bodyPr rtlCol="0" anchor="ctr"/>
          <a:lstStyle/>
          <a:p>
            <a:r>
              <a:rPr lang="it-IT" sz="1400" b="1" dirty="0">
                <a:latin typeface="DecimaWE Rg" panose="02000000000000000000" pitchFamily="2" charset="0"/>
              </a:rPr>
              <a:t>SUBSIDIARY PROTECTION (PROTEZIONE SUSSIDIARIA)</a:t>
            </a:r>
            <a:endParaRPr lang="it-IT" sz="1400" dirty="0">
              <a:latin typeface="DecimaWE Rg" panose="02000000000000000000" pitchFamily="2" charset="0"/>
            </a:endParaRPr>
          </a:p>
          <a:p>
            <a:r>
              <a:rPr lang="it-IT" sz="1400" b="1" dirty="0" err="1">
                <a:latin typeface="DecimaWE Rg" panose="02000000000000000000" pitchFamily="2" charset="0"/>
              </a:rPr>
              <a:t>Duration</a:t>
            </a:r>
            <a:r>
              <a:rPr lang="it-IT" sz="1400" b="1" dirty="0">
                <a:latin typeface="DecimaWE Rg" panose="02000000000000000000" pitchFamily="2" charset="0"/>
              </a:rPr>
              <a:t>: </a:t>
            </a:r>
            <a:r>
              <a:rPr lang="it-IT" sz="1400" dirty="0">
                <a:latin typeface="DecimaWE Rg" panose="02000000000000000000" pitchFamily="2" charset="0"/>
              </a:rPr>
              <a:t>5 </a:t>
            </a:r>
            <a:r>
              <a:rPr lang="it-IT" sz="1400" dirty="0" err="1">
                <a:latin typeface="DecimaWE Rg" panose="02000000000000000000" pitchFamily="2" charset="0"/>
              </a:rPr>
              <a:t>years</a:t>
            </a:r>
            <a:r>
              <a:rPr lang="it-IT" sz="1400" dirty="0">
                <a:latin typeface="DecimaWE Rg" panose="02000000000000000000" pitchFamily="2" charset="0"/>
              </a:rPr>
              <a:t>, </a:t>
            </a:r>
            <a:r>
              <a:rPr lang="it-IT" sz="1400" dirty="0" err="1">
                <a:latin typeface="DecimaWE Rg" panose="02000000000000000000" pitchFamily="2" charset="0"/>
              </a:rPr>
              <a:t>renewal</a:t>
            </a:r>
            <a:r>
              <a:rPr lang="it-IT" sz="1400" dirty="0">
                <a:latin typeface="DecimaWE Rg" panose="02000000000000000000" pitchFamily="2" charset="0"/>
              </a:rPr>
              <a:t> </a:t>
            </a:r>
            <a:r>
              <a:rPr lang="it-IT" sz="1400" dirty="0" err="1">
                <a:latin typeface="DecimaWE Rg" panose="02000000000000000000" pitchFamily="2" charset="0"/>
              </a:rPr>
              <a:t>after</a:t>
            </a:r>
            <a:r>
              <a:rPr lang="it-IT" sz="1400" dirty="0">
                <a:latin typeface="DecimaWE Rg" panose="02000000000000000000" pitchFamily="2" charset="0"/>
              </a:rPr>
              <a:t> the </a:t>
            </a:r>
            <a:r>
              <a:rPr lang="it-IT" sz="1400" dirty="0" err="1">
                <a:latin typeface="DecimaWE Rg" panose="02000000000000000000" pitchFamily="2" charset="0"/>
              </a:rPr>
              <a:t>evalutation</a:t>
            </a:r>
            <a:r>
              <a:rPr lang="it-IT" sz="1400" dirty="0">
                <a:latin typeface="DecimaWE Rg" panose="02000000000000000000" pitchFamily="2" charset="0"/>
              </a:rPr>
              <a:t> of the </a:t>
            </a:r>
            <a:r>
              <a:rPr lang="it-IT" sz="1400" dirty="0" err="1">
                <a:latin typeface="DecimaWE Rg" panose="02000000000000000000" pitchFamily="2" charset="0"/>
              </a:rPr>
              <a:t>Commission</a:t>
            </a:r>
            <a:r>
              <a:rPr lang="it-IT" sz="1400" dirty="0">
                <a:latin typeface="DecimaWE Rg" panose="02000000000000000000" pitchFamily="2" charset="0"/>
              </a:rPr>
              <a:t> for </a:t>
            </a:r>
            <a:r>
              <a:rPr lang="it-IT" sz="1400" dirty="0" err="1">
                <a:latin typeface="DecimaWE Rg" panose="02000000000000000000" pitchFamily="2" charset="0"/>
              </a:rPr>
              <a:t>refugees</a:t>
            </a:r>
            <a:endParaRPr lang="it-IT" sz="1400" dirty="0">
              <a:latin typeface="DecimaWE Rg" panose="02000000000000000000" pitchFamily="2" charset="0"/>
            </a:endParaRPr>
          </a:p>
          <a:p>
            <a:r>
              <a:rPr lang="it-IT" sz="1400" b="1" dirty="0">
                <a:solidFill>
                  <a:prstClr val="black"/>
                </a:solidFill>
                <a:latin typeface="DecimaWE Rg" panose="02000000000000000000" pitchFamily="2" charset="0"/>
              </a:rPr>
              <a:t>YOU </a:t>
            </a:r>
            <a:r>
              <a:rPr lang="it-IT" sz="1400" b="1" dirty="0" smtClean="0">
                <a:solidFill>
                  <a:prstClr val="black"/>
                </a:solidFill>
                <a:latin typeface="DecimaWE Rg" panose="02000000000000000000" pitchFamily="2" charset="0"/>
              </a:rPr>
              <a:t>CAN:</a:t>
            </a:r>
          </a:p>
          <a:p>
            <a:r>
              <a:rPr lang="en-US" sz="1400" dirty="0" smtClean="0">
                <a:solidFill>
                  <a:prstClr val="black"/>
                </a:solidFill>
                <a:latin typeface="DecimaWE Rg" panose="02000000000000000000" pitchFamily="2" charset="0"/>
              </a:rPr>
              <a:t>access </a:t>
            </a:r>
            <a:r>
              <a:rPr lang="en-US" sz="1400" dirty="0">
                <a:solidFill>
                  <a:prstClr val="black"/>
                </a:solidFill>
                <a:latin typeface="DecimaWE Rg" panose="02000000000000000000" pitchFamily="2" charset="0"/>
              </a:rPr>
              <a:t>to work (can be converted into a work permit, but entails the loss of refugee status)</a:t>
            </a:r>
          </a:p>
          <a:p>
            <a:r>
              <a:rPr lang="en-US" sz="1400" dirty="0">
                <a:latin typeface="DecimaWE Rg" panose="02000000000000000000" pitchFamily="2" charset="0"/>
              </a:rPr>
              <a:t>access to health an to education</a:t>
            </a:r>
            <a:endParaRPr lang="it-IT" sz="1400" dirty="0">
              <a:latin typeface="DecimaWE Rg" panose="02000000000000000000" pitchFamily="2" charset="0"/>
            </a:endParaRPr>
          </a:p>
        </p:txBody>
      </p:sp>
      <p:sp>
        <p:nvSpPr>
          <p:cNvPr id="40" name="Rettangolo 39"/>
          <p:cNvSpPr/>
          <p:nvPr/>
        </p:nvSpPr>
        <p:spPr>
          <a:xfrm>
            <a:off x="3464196" y="4826954"/>
            <a:ext cx="5359887" cy="1266342"/>
          </a:xfrm>
          <a:prstGeom prst="rect">
            <a:avLst/>
          </a:prstGeom>
          <a:ln>
            <a:noFill/>
          </a:ln>
          <a:effectLst/>
        </p:spPr>
        <p:style>
          <a:lnRef idx="1">
            <a:schemeClr val="accent3"/>
          </a:lnRef>
          <a:fillRef idx="2">
            <a:schemeClr val="accent3"/>
          </a:fillRef>
          <a:effectRef idx="1">
            <a:schemeClr val="accent3"/>
          </a:effectRef>
          <a:fontRef idx="minor">
            <a:schemeClr val="dk1"/>
          </a:fontRef>
        </p:style>
        <p:txBody>
          <a:bodyPr rtlCol="0" anchor="ctr"/>
          <a:lstStyle/>
          <a:p>
            <a:r>
              <a:rPr lang="en-US" sz="1400" b="1" dirty="0">
                <a:latin typeface="DecimaWE Rg" panose="02000000000000000000" pitchFamily="2" charset="0"/>
              </a:rPr>
              <a:t>"SPECIAL CASES" PERMIT (ex humanitarian reasons)</a:t>
            </a:r>
          </a:p>
          <a:p>
            <a:r>
              <a:rPr lang="it-IT" sz="1400" b="1" dirty="0" err="1" smtClean="0">
                <a:latin typeface="DecimaWE Rg" panose="02000000000000000000" pitchFamily="2" charset="0"/>
              </a:rPr>
              <a:t>Duration</a:t>
            </a:r>
            <a:r>
              <a:rPr lang="it-IT" sz="1400" b="1" dirty="0">
                <a:latin typeface="DecimaWE Rg" panose="02000000000000000000" pitchFamily="2" charset="0"/>
              </a:rPr>
              <a:t>: </a:t>
            </a:r>
            <a:r>
              <a:rPr lang="it-IT" sz="1400" dirty="0">
                <a:latin typeface="DecimaWE Rg" panose="02000000000000000000" pitchFamily="2" charset="0"/>
              </a:rPr>
              <a:t>2 </a:t>
            </a:r>
            <a:r>
              <a:rPr lang="it-IT" sz="1400" dirty="0" err="1">
                <a:latin typeface="DecimaWE Rg" panose="02000000000000000000" pitchFamily="2" charset="0"/>
              </a:rPr>
              <a:t>years</a:t>
            </a:r>
            <a:r>
              <a:rPr lang="en-US" sz="1400" dirty="0">
                <a:latin typeface="DecimaWE Rg" panose="02000000000000000000" pitchFamily="2" charset="0"/>
              </a:rPr>
              <a:t> </a:t>
            </a:r>
            <a:endParaRPr lang="en-US" sz="1400" dirty="0" smtClean="0">
              <a:latin typeface="DecimaWE Rg" panose="02000000000000000000" pitchFamily="2" charset="0"/>
            </a:endParaRPr>
          </a:p>
          <a:p>
            <a:r>
              <a:rPr lang="it-IT" sz="1400" b="1" dirty="0" smtClean="0">
                <a:latin typeface="DecimaWE Rg" panose="02000000000000000000" pitchFamily="2" charset="0"/>
              </a:rPr>
              <a:t>YOU CAN:</a:t>
            </a:r>
          </a:p>
          <a:p>
            <a:r>
              <a:rPr lang="en-US" sz="1400" dirty="0" smtClean="0">
                <a:latin typeface="DecimaWE Rg" panose="02000000000000000000" pitchFamily="2" charset="0"/>
              </a:rPr>
              <a:t>access </a:t>
            </a:r>
            <a:r>
              <a:rPr lang="en-US" sz="1400" dirty="0">
                <a:latin typeface="DecimaWE Rg" panose="02000000000000000000" pitchFamily="2" charset="0"/>
              </a:rPr>
              <a:t>to work (can be converted into a work permit, within 2 </a:t>
            </a:r>
            <a:r>
              <a:rPr lang="en-US" sz="1400" dirty="0" smtClean="0">
                <a:latin typeface="DecimaWE Rg" panose="02000000000000000000" pitchFamily="2" charset="0"/>
              </a:rPr>
              <a:t>years)</a:t>
            </a:r>
          </a:p>
          <a:p>
            <a:r>
              <a:rPr lang="en-US" sz="1400" dirty="0" smtClean="0">
                <a:latin typeface="DecimaWE Rg" panose="02000000000000000000" pitchFamily="2" charset="0"/>
              </a:rPr>
              <a:t>access </a:t>
            </a:r>
            <a:r>
              <a:rPr lang="en-US" sz="1400" dirty="0">
                <a:latin typeface="DecimaWE Rg" panose="02000000000000000000" pitchFamily="2" charset="0"/>
              </a:rPr>
              <a:t>to </a:t>
            </a:r>
            <a:r>
              <a:rPr lang="en-US" sz="1400" dirty="0" smtClean="0">
                <a:latin typeface="DecimaWE Rg" panose="02000000000000000000" pitchFamily="2" charset="0"/>
              </a:rPr>
              <a:t>health</a:t>
            </a:r>
          </a:p>
          <a:p>
            <a:r>
              <a:rPr lang="en-US" sz="1400" dirty="0" smtClean="0">
                <a:latin typeface="DecimaWE Rg" panose="02000000000000000000" pitchFamily="2" charset="0"/>
              </a:rPr>
              <a:t>access </a:t>
            </a:r>
            <a:r>
              <a:rPr lang="en-US" sz="1400" dirty="0">
                <a:latin typeface="DecimaWE Rg" panose="02000000000000000000" pitchFamily="2" charset="0"/>
              </a:rPr>
              <a:t>to education</a:t>
            </a:r>
            <a:endParaRPr lang="it-IT" sz="1400" dirty="0">
              <a:latin typeface="DecimaWE Rg" panose="02000000000000000000" pitchFamily="2" charset="0"/>
            </a:endParaRPr>
          </a:p>
        </p:txBody>
      </p:sp>
      <p:grpSp>
        <p:nvGrpSpPr>
          <p:cNvPr id="17" name="Gruppo 16">
            <a:extLst>
              <a:ext uri="{FF2B5EF4-FFF2-40B4-BE49-F238E27FC236}">
                <a16:creationId xmlns:a16="http://schemas.microsoft.com/office/drawing/2014/main" id="{E0EA41CD-E9CA-334E-B669-DC14E383D942}"/>
              </a:ext>
            </a:extLst>
          </p:cNvPr>
          <p:cNvGrpSpPr/>
          <p:nvPr/>
        </p:nvGrpSpPr>
        <p:grpSpPr>
          <a:xfrm>
            <a:off x="-9937" y="6253727"/>
            <a:ext cx="4859339" cy="604272"/>
            <a:chOff x="-9937" y="6052929"/>
            <a:chExt cx="6474089" cy="805070"/>
          </a:xfrm>
        </p:grpSpPr>
        <p:sp>
          <p:nvSpPr>
            <p:cNvPr id="18" name="Rettangolo 17">
              <a:extLst>
                <a:ext uri="{FF2B5EF4-FFF2-40B4-BE49-F238E27FC236}">
                  <a16:creationId xmlns:a16="http://schemas.microsoft.com/office/drawing/2014/main" id="{D1F4463D-DA59-254E-B183-D282A4597AFC}"/>
                </a:ext>
              </a:extLst>
            </p:cNvPr>
            <p:cNvSpPr/>
            <p:nvPr/>
          </p:nvSpPr>
          <p:spPr>
            <a:xfrm>
              <a:off x="-9937"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ttangolo 18">
              <a:extLst>
                <a:ext uri="{FF2B5EF4-FFF2-40B4-BE49-F238E27FC236}">
                  <a16:creationId xmlns:a16="http://schemas.microsoft.com/office/drawing/2014/main" id="{E4ADDAA7-7242-E34A-8EB6-0BE9313FC348}"/>
                </a:ext>
              </a:extLst>
            </p:cNvPr>
            <p:cNvSpPr/>
            <p:nvPr/>
          </p:nvSpPr>
          <p:spPr>
            <a:xfrm>
              <a:off x="327993"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Rettangolo 19">
              <a:extLst>
                <a:ext uri="{FF2B5EF4-FFF2-40B4-BE49-F238E27FC236}">
                  <a16:creationId xmlns:a16="http://schemas.microsoft.com/office/drawing/2014/main" id="{9869BD4F-9AF0-B542-903D-47C39181B9A4}"/>
                </a:ext>
              </a:extLst>
            </p:cNvPr>
            <p:cNvSpPr/>
            <p:nvPr/>
          </p:nvSpPr>
          <p:spPr>
            <a:xfrm>
              <a:off x="685802"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ttangolo 20">
              <a:extLst>
                <a:ext uri="{FF2B5EF4-FFF2-40B4-BE49-F238E27FC236}">
                  <a16:creationId xmlns:a16="http://schemas.microsoft.com/office/drawing/2014/main" id="{873BC80D-5AB7-094A-B05E-0CCDA87F9369}"/>
                </a:ext>
              </a:extLst>
            </p:cNvPr>
            <p:cNvSpPr/>
            <p:nvPr/>
          </p:nvSpPr>
          <p:spPr>
            <a:xfrm>
              <a:off x="1033672"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Rettangolo 21">
              <a:extLst>
                <a:ext uri="{FF2B5EF4-FFF2-40B4-BE49-F238E27FC236}">
                  <a16:creationId xmlns:a16="http://schemas.microsoft.com/office/drawing/2014/main" id="{2E59B0C2-F47C-DE4B-84E1-623F11FC4A01}"/>
                </a:ext>
              </a:extLst>
            </p:cNvPr>
            <p:cNvSpPr/>
            <p:nvPr/>
          </p:nvSpPr>
          <p:spPr>
            <a:xfrm>
              <a:off x="1381541"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Rettangolo 22">
              <a:extLst>
                <a:ext uri="{FF2B5EF4-FFF2-40B4-BE49-F238E27FC236}">
                  <a16:creationId xmlns:a16="http://schemas.microsoft.com/office/drawing/2014/main" id="{2E28A166-BA73-4B44-9D96-E14A751D3119}"/>
                </a:ext>
              </a:extLst>
            </p:cNvPr>
            <p:cNvSpPr/>
            <p:nvPr/>
          </p:nvSpPr>
          <p:spPr>
            <a:xfrm>
              <a:off x="1739350"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ttangolo 23">
              <a:extLst>
                <a:ext uri="{FF2B5EF4-FFF2-40B4-BE49-F238E27FC236}">
                  <a16:creationId xmlns:a16="http://schemas.microsoft.com/office/drawing/2014/main" id="{D59E4258-754D-BD48-9142-0798A1F56B80}"/>
                </a:ext>
              </a:extLst>
            </p:cNvPr>
            <p:cNvSpPr/>
            <p:nvPr/>
          </p:nvSpPr>
          <p:spPr>
            <a:xfrm>
              <a:off x="2087220"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Rettangolo 24">
              <a:extLst>
                <a:ext uri="{FF2B5EF4-FFF2-40B4-BE49-F238E27FC236}">
                  <a16:creationId xmlns:a16="http://schemas.microsoft.com/office/drawing/2014/main" id="{06E268A0-71CA-AB45-9C95-45BF6E93F42A}"/>
                </a:ext>
              </a:extLst>
            </p:cNvPr>
            <p:cNvSpPr/>
            <p:nvPr/>
          </p:nvSpPr>
          <p:spPr>
            <a:xfrm>
              <a:off x="2425150"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ettangolo 26">
              <a:extLst>
                <a:ext uri="{FF2B5EF4-FFF2-40B4-BE49-F238E27FC236}">
                  <a16:creationId xmlns:a16="http://schemas.microsoft.com/office/drawing/2014/main" id="{5E367434-DD1E-ED49-BA97-83457EFD2369}"/>
                </a:ext>
              </a:extLst>
            </p:cNvPr>
            <p:cNvSpPr/>
            <p:nvPr/>
          </p:nvSpPr>
          <p:spPr>
            <a:xfrm>
              <a:off x="2782959"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Rettangolo 27">
              <a:extLst>
                <a:ext uri="{FF2B5EF4-FFF2-40B4-BE49-F238E27FC236}">
                  <a16:creationId xmlns:a16="http://schemas.microsoft.com/office/drawing/2014/main" id="{4A69D656-4A80-8545-B273-0BCFED9A1A20}"/>
                </a:ext>
              </a:extLst>
            </p:cNvPr>
            <p:cNvSpPr/>
            <p:nvPr/>
          </p:nvSpPr>
          <p:spPr>
            <a:xfrm>
              <a:off x="3130829"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9" name="Immagine 28">
              <a:extLst>
                <a:ext uri="{FF2B5EF4-FFF2-40B4-BE49-F238E27FC236}">
                  <a16:creationId xmlns:a16="http://schemas.microsoft.com/office/drawing/2014/main" id="{8A539EA5-6D14-E14B-BC7D-B37F276DF7E6}"/>
                </a:ext>
              </a:extLst>
            </p:cNvPr>
            <p:cNvPicPr>
              <a:picLocks noChangeAspect="1"/>
            </p:cNvPicPr>
            <p:nvPr/>
          </p:nvPicPr>
          <p:blipFill rotWithShape="1">
            <a:blip r:embed="rId3"/>
            <a:srcRect b="33079"/>
            <a:stretch/>
          </p:blipFill>
          <p:spPr>
            <a:xfrm>
              <a:off x="3478699" y="6052929"/>
              <a:ext cx="2985453" cy="745436"/>
            </a:xfrm>
            <a:prstGeom prst="rect">
              <a:avLst/>
            </a:prstGeom>
          </p:spPr>
        </p:pic>
      </p:grpSp>
      <p:sp>
        <p:nvSpPr>
          <p:cNvPr id="30" name="Title 1"/>
          <p:cNvSpPr txBox="1">
            <a:spLocks/>
          </p:cNvSpPr>
          <p:nvPr/>
        </p:nvSpPr>
        <p:spPr>
          <a:xfrm>
            <a:off x="303388" y="611856"/>
            <a:ext cx="8385395" cy="857451"/>
          </a:xfrm>
          <a:prstGeom prst="rect">
            <a:avLst/>
          </a:prstGeom>
          <a:noFill/>
          <a:ln>
            <a:noFill/>
          </a:ln>
        </p:spPr>
        <p:txBody>
          <a:bodyPr vert="horz" lIns="91440" tIns="45720" rIns="91440" bIns="45720" rtlCol="0" anchor="b">
            <a:noAutofit/>
          </a:bodyPr>
          <a:lstStyle>
            <a:lvl1pPr algn="ctr" defTabSz="914400" rtl="0" eaLnBrk="1" latinLnBrk="0" hangingPunct="1">
              <a:spcBef>
                <a:spcPct val="0"/>
              </a:spcBef>
              <a:buNone/>
              <a:defRPr sz="6000" kern="1200">
                <a:solidFill>
                  <a:schemeClr val="tx1"/>
                </a:solidFill>
                <a:latin typeface="+mj-lt"/>
                <a:ea typeface="+mj-ea"/>
                <a:cs typeface="+mj-cs"/>
              </a:defRPr>
            </a:lvl1pPr>
          </a:lstStyle>
          <a:p>
            <a:pPr>
              <a:lnSpc>
                <a:spcPts val="2800"/>
              </a:lnSpc>
            </a:pPr>
            <a:r>
              <a:rPr lang="en-US" sz="3000" b="1" cap="all" dirty="0">
                <a:solidFill>
                  <a:schemeClr val="accent1"/>
                </a:solidFill>
                <a:latin typeface="DecimaWE Rg" panose="02000000000000000000" pitchFamily="2" charset="0"/>
              </a:rPr>
              <a:t>Access to the </a:t>
            </a:r>
            <a:r>
              <a:rPr lang="en-US" sz="3000" b="1" cap="all" dirty="0" err="1">
                <a:solidFill>
                  <a:schemeClr val="accent1"/>
                </a:solidFill>
                <a:latin typeface="DecimaWE Rg" panose="02000000000000000000" pitchFamily="2" charset="0"/>
              </a:rPr>
              <a:t>labour</a:t>
            </a:r>
            <a:r>
              <a:rPr lang="en-US" sz="3000" b="1" cap="all" dirty="0">
                <a:solidFill>
                  <a:schemeClr val="accent1"/>
                </a:solidFill>
                <a:latin typeface="DecimaWE Rg" panose="02000000000000000000" pitchFamily="2" charset="0"/>
              </a:rPr>
              <a:t> market and to the active </a:t>
            </a:r>
            <a:r>
              <a:rPr lang="en-US" sz="3000" b="1" cap="all" dirty="0" err="1">
                <a:solidFill>
                  <a:schemeClr val="accent1"/>
                </a:solidFill>
                <a:latin typeface="DecimaWE Rg" panose="02000000000000000000" pitchFamily="2" charset="0"/>
              </a:rPr>
              <a:t>labour</a:t>
            </a:r>
            <a:r>
              <a:rPr lang="en-US" sz="3000" b="1" cap="all" dirty="0">
                <a:solidFill>
                  <a:schemeClr val="accent1"/>
                </a:solidFill>
                <a:latin typeface="DecimaWE Rg" panose="02000000000000000000" pitchFamily="2" charset="0"/>
              </a:rPr>
              <a:t> market </a:t>
            </a:r>
            <a:r>
              <a:rPr lang="en-US" sz="3000" b="1" cap="all" dirty="0" smtClean="0">
                <a:solidFill>
                  <a:schemeClr val="accent1"/>
                </a:solidFill>
                <a:latin typeface="DecimaWE Rg" panose="02000000000000000000" pitchFamily="2" charset="0"/>
              </a:rPr>
              <a:t>policies</a:t>
            </a:r>
            <a:r>
              <a:rPr lang="en-US" sz="3000" b="1" cap="all" dirty="0" smtClean="0">
                <a:latin typeface="DecimaWE Rg" panose="02000000000000000000" pitchFamily="2" charset="0"/>
              </a:rPr>
              <a:t> </a:t>
            </a:r>
          </a:p>
          <a:p>
            <a:pPr>
              <a:lnSpc>
                <a:spcPts val="3800"/>
              </a:lnSpc>
            </a:pPr>
            <a:r>
              <a:rPr lang="en-US" sz="3500" b="1" cap="all" dirty="0" smtClean="0">
                <a:latin typeface="DecimaWE Rg" panose="02000000000000000000" pitchFamily="2" charset="0"/>
              </a:rPr>
              <a:t>an overview </a:t>
            </a:r>
            <a:r>
              <a:rPr lang="en-US" sz="3500" b="1" cap="all" dirty="0">
                <a:latin typeface="DecimaWE Rg" panose="02000000000000000000" pitchFamily="2" charset="0"/>
              </a:rPr>
              <a:t>on </a:t>
            </a:r>
            <a:r>
              <a:rPr lang="en-US" sz="3500" b="1" cap="all" dirty="0" smtClean="0">
                <a:latin typeface="DecimaWE Rg" panose="02000000000000000000" pitchFamily="2" charset="0"/>
              </a:rPr>
              <a:t>the permits </a:t>
            </a:r>
            <a:r>
              <a:rPr lang="en-US" sz="3500" b="1" cap="all" dirty="0">
                <a:latin typeface="DecimaWE Rg" panose="02000000000000000000" pitchFamily="2" charset="0"/>
              </a:rPr>
              <a:t>of stay</a:t>
            </a:r>
            <a:r>
              <a:rPr lang="it-IT" sz="3500" b="1" cap="all" dirty="0">
                <a:latin typeface="DecimaWE Rg" panose="02000000000000000000" pitchFamily="2" charset="0"/>
              </a:rPr>
              <a:t> </a:t>
            </a:r>
          </a:p>
        </p:txBody>
      </p:sp>
      <p:sp>
        <p:nvSpPr>
          <p:cNvPr id="2" name="Pentagono 1"/>
          <p:cNvSpPr/>
          <p:nvPr/>
        </p:nvSpPr>
        <p:spPr>
          <a:xfrm>
            <a:off x="2987824" y="2060848"/>
            <a:ext cx="476372" cy="504056"/>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Pentagono 33"/>
          <p:cNvSpPr/>
          <p:nvPr/>
        </p:nvSpPr>
        <p:spPr>
          <a:xfrm>
            <a:off x="2987824" y="3631869"/>
            <a:ext cx="476372" cy="504056"/>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Pentagono 34"/>
          <p:cNvSpPr/>
          <p:nvPr/>
        </p:nvSpPr>
        <p:spPr>
          <a:xfrm>
            <a:off x="2987824" y="5111573"/>
            <a:ext cx="476372" cy="504056"/>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3280168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uppo 24">
            <a:extLst>
              <a:ext uri="{FF2B5EF4-FFF2-40B4-BE49-F238E27FC236}">
                <a16:creationId xmlns:a16="http://schemas.microsoft.com/office/drawing/2014/main" id="{E0EA41CD-E9CA-334E-B669-DC14E383D942}"/>
              </a:ext>
            </a:extLst>
          </p:cNvPr>
          <p:cNvGrpSpPr/>
          <p:nvPr/>
        </p:nvGrpSpPr>
        <p:grpSpPr>
          <a:xfrm>
            <a:off x="-9937" y="6253727"/>
            <a:ext cx="4859339" cy="604272"/>
            <a:chOff x="-9937" y="6052929"/>
            <a:chExt cx="6474089" cy="805070"/>
          </a:xfrm>
        </p:grpSpPr>
        <p:sp>
          <p:nvSpPr>
            <p:cNvPr id="29" name="Rettangolo 28">
              <a:extLst>
                <a:ext uri="{FF2B5EF4-FFF2-40B4-BE49-F238E27FC236}">
                  <a16:creationId xmlns:a16="http://schemas.microsoft.com/office/drawing/2014/main" id="{D1F4463D-DA59-254E-B183-D282A4597AFC}"/>
                </a:ext>
              </a:extLst>
            </p:cNvPr>
            <p:cNvSpPr/>
            <p:nvPr/>
          </p:nvSpPr>
          <p:spPr>
            <a:xfrm>
              <a:off x="-9937"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Rettangolo 29">
              <a:extLst>
                <a:ext uri="{FF2B5EF4-FFF2-40B4-BE49-F238E27FC236}">
                  <a16:creationId xmlns:a16="http://schemas.microsoft.com/office/drawing/2014/main" id="{E4ADDAA7-7242-E34A-8EB6-0BE9313FC348}"/>
                </a:ext>
              </a:extLst>
            </p:cNvPr>
            <p:cNvSpPr/>
            <p:nvPr/>
          </p:nvSpPr>
          <p:spPr>
            <a:xfrm>
              <a:off x="327993"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Rettangolo 30">
              <a:extLst>
                <a:ext uri="{FF2B5EF4-FFF2-40B4-BE49-F238E27FC236}">
                  <a16:creationId xmlns:a16="http://schemas.microsoft.com/office/drawing/2014/main" id="{9869BD4F-9AF0-B542-903D-47C39181B9A4}"/>
                </a:ext>
              </a:extLst>
            </p:cNvPr>
            <p:cNvSpPr/>
            <p:nvPr/>
          </p:nvSpPr>
          <p:spPr>
            <a:xfrm>
              <a:off x="685802"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Rettangolo 31">
              <a:extLst>
                <a:ext uri="{FF2B5EF4-FFF2-40B4-BE49-F238E27FC236}">
                  <a16:creationId xmlns:a16="http://schemas.microsoft.com/office/drawing/2014/main" id="{873BC80D-5AB7-094A-B05E-0CCDA87F9369}"/>
                </a:ext>
              </a:extLst>
            </p:cNvPr>
            <p:cNvSpPr/>
            <p:nvPr/>
          </p:nvSpPr>
          <p:spPr>
            <a:xfrm>
              <a:off x="1033672"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Rettangolo 32">
              <a:extLst>
                <a:ext uri="{FF2B5EF4-FFF2-40B4-BE49-F238E27FC236}">
                  <a16:creationId xmlns:a16="http://schemas.microsoft.com/office/drawing/2014/main" id="{2E59B0C2-F47C-DE4B-84E1-623F11FC4A01}"/>
                </a:ext>
              </a:extLst>
            </p:cNvPr>
            <p:cNvSpPr/>
            <p:nvPr/>
          </p:nvSpPr>
          <p:spPr>
            <a:xfrm>
              <a:off x="1381541"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Rettangolo 33">
              <a:extLst>
                <a:ext uri="{FF2B5EF4-FFF2-40B4-BE49-F238E27FC236}">
                  <a16:creationId xmlns:a16="http://schemas.microsoft.com/office/drawing/2014/main" id="{2E28A166-BA73-4B44-9D96-E14A751D3119}"/>
                </a:ext>
              </a:extLst>
            </p:cNvPr>
            <p:cNvSpPr/>
            <p:nvPr/>
          </p:nvSpPr>
          <p:spPr>
            <a:xfrm>
              <a:off x="1739350"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Rettangolo 34">
              <a:extLst>
                <a:ext uri="{FF2B5EF4-FFF2-40B4-BE49-F238E27FC236}">
                  <a16:creationId xmlns:a16="http://schemas.microsoft.com/office/drawing/2014/main" id="{D59E4258-754D-BD48-9142-0798A1F56B80}"/>
                </a:ext>
              </a:extLst>
            </p:cNvPr>
            <p:cNvSpPr/>
            <p:nvPr/>
          </p:nvSpPr>
          <p:spPr>
            <a:xfrm>
              <a:off x="2087220"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Rettangolo 35">
              <a:extLst>
                <a:ext uri="{FF2B5EF4-FFF2-40B4-BE49-F238E27FC236}">
                  <a16:creationId xmlns:a16="http://schemas.microsoft.com/office/drawing/2014/main" id="{06E268A0-71CA-AB45-9C95-45BF6E93F42A}"/>
                </a:ext>
              </a:extLst>
            </p:cNvPr>
            <p:cNvSpPr/>
            <p:nvPr/>
          </p:nvSpPr>
          <p:spPr>
            <a:xfrm>
              <a:off x="2425150"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Rettangolo 36">
              <a:extLst>
                <a:ext uri="{FF2B5EF4-FFF2-40B4-BE49-F238E27FC236}">
                  <a16:creationId xmlns:a16="http://schemas.microsoft.com/office/drawing/2014/main" id="{5E367434-DD1E-ED49-BA97-83457EFD2369}"/>
                </a:ext>
              </a:extLst>
            </p:cNvPr>
            <p:cNvSpPr/>
            <p:nvPr/>
          </p:nvSpPr>
          <p:spPr>
            <a:xfrm>
              <a:off x="2782959"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Rettangolo 37">
              <a:extLst>
                <a:ext uri="{FF2B5EF4-FFF2-40B4-BE49-F238E27FC236}">
                  <a16:creationId xmlns:a16="http://schemas.microsoft.com/office/drawing/2014/main" id="{4A69D656-4A80-8545-B273-0BCFED9A1A20}"/>
                </a:ext>
              </a:extLst>
            </p:cNvPr>
            <p:cNvSpPr/>
            <p:nvPr/>
          </p:nvSpPr>
          <p:spPr>
            <a:xfrm>
              <a:off x="3130829" y="6112564"/>
              <a:ext cx="159026" cy="745435"/>
            </a:xfrm>
            <a:prstGeom prst="rect">
              <a:avLst/>
            </a:prstGeom>
            <a:solidFill>
              <a:srgbClr val="28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9" name="Immagine 38">
              <a:extLst>
                <a:ext uri="{FF2B5EF4-FFF2-40B4-BE49-F238E27FC236}">
                  <a16:creationId xmlns:a16="http://schemas.microsoft.com/office/drawing/2014/main" id="{8A539EA5-6D14-E14B-BC7D-B37F276DF7E6}"/>
                </a:ext>
              </a:extLst>
            </p:cNvPr>
            <p:cNvPicPr>
              <a:picLocks noChangeAspect="1"/>
            </p:cNvPicPr>
            <p:nvPr/>
          </p:nvPicPr>
          <p:blipFill rotWithShape="1">
            <a:blip r:embed="rId3"/>
            <a:srcRect b="33079"/>
            <a:stretch/>
          </p:blipFill>
          <p:spPr>
            <a:xfrm>
              <a:off x="3478699" y="6052929"/>
              <a:ext cx="2985453" cy="745436"/>
            </a:xfrm>
            <a:prstGeom prst="rect">
              <a:avLst/>
            </a:prstGeom>
          </p:spPr>
        </p:pic>
      </p:grpSp>
      <p:sp>
        <p:nvSpPr>
          <p:cNvPr id="16" name="Title 1"/>
          <p:cNvSpPr txBox="1">
            <a:spLocks/>
          </p:cNvSpPr>
          <p:nvPr/>
        </p:nvSpPr>
        <p:spPr>
          <a:xfrm>
            <a:off x="526916" y="213080"/>
            <a:ext cx="8157044" cy="1967345"/>
          </a:xfrm>
          <a:prstGeom prst="rect">
            <a:avLst/>
          </a:prstGeom>
          <a:noFill/>
          <a:ln>
            <a:noFill/>
          </a:ln>
        </p:spPr>
        <p:txBody>
          <a:bodyPr vert="horz" lIns="91440" tIns="45720" rIns="91440" bIns="45720" rtlCol="0" anchor="b">
            <a:noAutofit/>
          </a:bodyPr>
          <a:lstStyle>
            <a:lvl1pPr algn="ctr" defTabSz="914400" rtl="0" eaLnBrk="1" latinLnBrk="0" hangingPunct="1">
              <a:spcBef>
                <a:spcPct val="0"/>
              </a:spcBef>
              <a:buNone/>
              <a:defRPr sz="6000" kern="1200">
                <a:solidFill>
                  <a:schemeClr val="tx1"/>
                </a:solidFill>
                <a:latin typeface="+mj-lt"/>
                <a:ea typeface="+mj-ea"/>
                <a:cs typeface="+mj-cs"/>
              </a:defRPr>
            </a:lvl1pPr>
          </a:lstStyle>
          <a:p>
            <a:pPr>
              <a:lnSpc>
                <a:spcPts val="2800"/>
              </a:lnSpc>
            </a:pPr>
            <a:r>
              <a:rPr lang="en-US" sz="3000" b="1" cap="all" dirty="0">
                <a:solidFill>
                  <a:schemeClr val="accent1"/>
                </a:solidFill>
                <a:latin typeface="DecimaWE Rg" panose="02000000000000000000" pitchFamily="2" charset="0"/>
              </a:rPr>
              <a:t>Access to the </a:t>
            </a:r>
            <a:r>
              <a:rPr lang="en-US" sz="3000" b="1" cap="all" dirty="0" err="1">
                <a:solidFill>
                  <a:schemeClr val="accent1"/>
                </a:solidFill>
                <a:latin typeface="DecimaWE Rg" panose="02000000000000000000" pitchFamily="2" charset="0"/>
              </a:rPr>
              <a:t>labour</a:t>
            </a:r>
            <a:r>
              <a:rPr lang="en-US" sz="3000" b="1" cap="all" dirty="0">
                <a:solidFill>
                  <a:schemeClr val="accent1"/>
                </a:solidFill>
                <a:latin typeface="DecimaWE Rg" panose="02000000000000000000" pitchFamily="2" charset="0"/>
              </a:rPr>
              <a:t> market and to the active </a:t>
            </a:r>
            <a:r>
              <a:rPr lang="en-US" sz="3000" b="1" cap="all" dirty="0" err="1">
                <a:solidFill>
                  <a:schemeClr val="accent1"/>
                </a:solidFill>
                <a:latin typeface="DecimaWE Rg" panose="02000000000000000000" pitchFamily="2" charset="0"/>
              </a:rPr>
              <a:t>labour</a:t>
            </a:r>
            <a:r>
              <a:rPr lang="en-US" sz="3000" b="1" cap="all" dirty="0">
                <a:solidFill>
                  <a:schemeClr val="accent1"/>
                </a:solidFill>
                <a:latin typeface="DecimaWE Rg" panose="02000000000000000000" pitchFamily="2" charset="0"/>
              </a:rPr>
              <a:t> market policies: </a:t>
            </a:r>
            <a:r>
              <a:rPr lang="en-US" sz="3000" b="1" cap="all" dirty="0">
                <a:latin typeface="DecimaWE Rg" panose="02000000000000000000" pitchFamily="2" charset="0"/>
              </a:rPr>
              <a:t>the Temporary protection (so called «</a:t>
            </a:r>
            <a:r>
              <a:rPr lang="en-US" sz="3000" b="1" cap="all" dirty="0" err="1">
                <a:latin typeface="DecimaWE Rg" panose="02000000000000000000" pitchFamily="2" charset="0"/>
              </a:rPr>
              <a:t>Protezione</a:t>
            </a:r>
            <a:r>
              <a:rPr lang="en-US" sz="3000" b="1" cap="all" dirty="0">
                <a:latin typeface="DecimaWE Rg" panose="02000000000000000000" pitchFamily="2" charset="0"/>
              </a:rPr>
              <a:t> </a:t>
            </a:r>
            <a:r>
              <a:rPr lang="en-US" sz="3000" b="1" cap="all" dirty="0" err="1">
                <a:latin typeface="DecimaWE Rg" panose="02000000000000000000" pitchFamily="2" charset="0"/>
              </a:rPr>
              <a:t>speciale</a:t>
            </a:r>
            <a:r>
              <a:rPr lang="en-US" sz="3000" b="1" cap="all" dirty="0">
                <a:latin typeface="DecimaWE Rg" panose="02000000000000000000" pitchFamily="2" charset="0"/>
              </a:rPr>
              <a:t>, PROT. TEMPORANEA ART. 20 TUI EMERG. UCRAINA») </a:t>
            </a:r>
          </a:p>
        </p:txBody>
      </p:sp>
      <p:pic>
        <p:nvPicPr>
          <p:cNvPr id="17" name="Immagine 16"/>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11188" b="6361"/>
          <a:stretch/>
        </p:blipFill>
        <p:spPr>
          <a:xfrm>
            <a:off x="4337615" y="3379481"/>
            <a:ext cx="4842898" cy="3505903"/>
          </a:xfrm>
          <a:prstGeom prst="rect">
            <a:avLst/>
          </a:prstGeom>
        </p:spPr>
      </p:pic>
      <p:sp>
        <p:nvSpPr>
          <p:cNvPr id="3" name="Rettangolo 2"/>
          <p:cNvSpPr/>
          <p:nvPr/>
        </p:nvSpPr>
        <p:spPr>
          <a:xfrm>
            <a:off x="4843696" y="3645024"/>
            <a:ext cx="4300303" cy="3212975"/>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Rettangolo 1"/>
          <p:cNvSpPr/>
          <p:nvPr/>
        </p:nvSpPr>
        <p:spPr>
          <a:xfrm>
            <a:off x="631635" y="2564904"/>
            <a:ext cx="7972813" cy="3231654"/>
          </a:xfrm>
          <a:prstGeom prst="rect">
            <a:avLst/>
          </a:prstGeom>
        </p:spPr>
        <p:txBody>
          <a:bodyPr wrap="square">
            <a:spAutoFit/>
          </a:bodyPr>
          <a:lstStyle/>
          <a:p>
            <a:pPr algn="just"/>
            <a:r>
              <a:rPr lang="en-US" sz="1800" b="1" dirty="0">
                <a:solidFill>
                  <a:schemeClr val="accent1"/>
                </a:solidFill>
              </a:rPr>
              <a:t>Can a person entitled with a residence permit for temporary protection work in Italy? And who is waiting for the permit?</a:t>
            </a:r>
          </a:p>
          <a:p>
            <a:pPr algn="just"/>
            <a:endParaRPr lang="en-US" sz="1400" b="1" dirty="0"/>
          </a:p>
          <a:p>
            <a:pPr algn="just"/>
            <a:r>
              <a:rPr lang="en-US" sz="1400" dirty="0"/>
              <a:t>Yes, Article 2 of the Prime Ministerial Decree of 28 March 2022 </a:t>
            </a:r>
            <a:r>
              <a:rPr lang="en-US" sz="1400" b="1" dirty="0"/>
              <a:t>expressly allows the beneficiary of temporary protection access to the labor market.</a:t>
            </a:r>
            <a:r>
              <a:rPr lang="en-US" sz="1400" dirty="0"/>
              <a:t> This article refers to the provisions of the civil protection ordinance no. 872 of March 4, 2022, according to which "</a:t>
            </a:r>
            <a:r>
              <a:rPr lang="en-US" sz="1400" b="1" dirty="0"/>
              <a:t>the work both in a subordinate, even seasonal, and autonomous form is allowed to people coming from Ukraine following the crisis in progress</a:t>
            </a:r>
            <a:r>
              <a:rPr lang="en-US" sz="1400" dirty="0"/>
              <a:t>, on the basis of the request for a residence permit presented only to the competent Police Headquarters (</a:t>
            </a:r>
            <a:r>
              <a:rPr lang="en-US" sz="1400" dirty="0" err="1"/>
              <a:t>Questura</a:t>
            </a:r>
            <a:r>
              <a:rPr lang="en-US" sz="1400" dirty="0"/>
              <a:t>)".</a:t>
            </a:r>
          </a:p>
          <a:p>
            <a:pPr algn="just"/>
            <a:r>
              <a:rPr lang="en-US" sz="1400" b="1" dirty="0"/>
              <a:t>It is therefore possible to start working with the receipt </a:t>
            </a:r>
            <a:r>
              <a:rPr lang="en-US" sz="1400" dirty="0"/>
              <a:t>of the presentation of the application for temporary protection, even if the residence permit has not yet been issued. This is a possibility already generally provided for in Article 5, paragraph 9 </a:t>
            </a:r>
            <a:r>
              <a:rPr lang="en-US" sz="1400" dirty="0" err="1"/>
              <a:t>bis</a:t>
            </a:r>
            <a:r>
              <a:rPr lang="en-US" sz="1400" dirty="0"/>
              <a:t>, of the Consolidated Immigration Act and expressly referred to in the civil protection order to which the Prime Minister's Decree refers.</a:t>
            </a:r>
          </a:p>
          <a:p>
            <a:pPr algn="just"/>
            <a:r>
              <a:rPr lang="en-US" sz="1400" dirty="0"/>
              <a:t>There are, therefore, </a:t>
            </a:r>
            <a:r>
              <a:rPr lang="en-US" sz="1400" b="1" dirty="0"/>
              <a:t>no impediments to the immediate recruitment by an Italian employer of a citizen from Ukraine in possession of the receipt of the request for a residence permit for temporary protection</a:t>
            </a:r>
            <a:r>
              <a:rPr lang="en-US" sz="1400" dirty="0"/>
              <a:t>.</a:t>
            </a:r>
            <a:endParaRPr lang="it-IT" sz="1400" dirty="0"/>
          </a:p>
        </p:txBody>
      </p:sp>
    </p:spTree>
    <p:extLst>
      <p:ext uri="{BB962C8B-B14F-4D97-AF65-F5344CB8AC3E}">
        <p14:creationId xmlns:p14="http://schemas.microsoft.com/office/powerpoint/2010/main" val="4252316413"/>
      </p:ext>
    </p:extLst>
  </p:cSld>
  <p:clrMapOvr>
    <a:masterClrMapping/>
  </p:clrMapOvr>
</p:sld>
</file>

<file path=ppt/theme/theme1.xml><?xml version="1.0" encoding="utf-8"?>
<a:theme xmlns:a="http://schemas.openxmlformats.org/drawingml/2006/main" name="5_EURES.xml">
  <a:themeElements>
    <a:clrScheme name="5_EURES.xml 1">
      <a:dk1>
        <a:srgbClr val="6D838E"/>
      </a:dk1>
      <a:lt1>
        <a:srgbClr val="FFFFFF"/>
      </a:lt1>
      <a:dk2>
        <a:srgbClr val="27639E"/>
      </a:dk2>
      <a:lt2>
        <a:srgbClr val="00388C"/>
      </a:lt2>
      <a:accent1>
        <a:srgbClr val="259FA0"/>
      </a:accent1>
      <a:accent2>
        <a:srgbClr val="F29120"/>
      </a:accent2>
      <a:accent3>
        <a:srgbClr val="FFFFFF"/>
      </a:accent3>
      <a:accent4>
        <a:srgbClr val="5C6F78"/>
      </a:accent4>
      <a:accent5>
        <a:srgbClr val="ACCDCD"/>
      </a:accent5>
      <a:accent6>
        <a:srgbClr val="DB831C"/>
      </a:accent6>
      <a:hlink>
        <a:srgbClr val="92A339"/>
      </a:hlink>
      <a:folHlink>
        <a:srgbClr val="C01E56"/>
      </a:folHlink>
    </a:clrScheme>
    <a:fontScheme name="5_EURES.xm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EURES.xml 1">
        <a:dk1>
          <a:srgbClr val="6D838E"/>
        </a:dk1>
        <a:lt1>
          <a:srgbClr val="FFFFFF"/>
        </a:lt1>
        <a:dk2>
          <a:srgbClr val="27639E"/>
        </a:dk2>
        <a:lt2>
          <a:srgbClr val="00388C"/>
        </a:lt2>
        <a:accent1>
          <a:srgbClr val="259FA0"/>
        </a:accent1>
        <a:accent2>
          <a:srgbClr val="F29120"/>
        </a:accent2>
        <a:accent3>
          <a:srgbClr val="FFFFFF"/>
        </a:accent3>
        <a:accent4>
          <a:srgbClr val="5C6F78"/>
        </a:accent4>
        <a:accent5>
          <a:srgbClr val="ACCDCD"/>
        </a:accent5>
        <a:accent6>
          <a:srgbClr val="DB831C"/>
        </a:accent6>
        <a:hlink>
          <a:srgbClr val="92A339"/>
        </a:hlink>
        <a:folHlink>
          <a:srgbClr val="C01E5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EURES.xml">
  <a:themeElements>
    <a:clrScheme name="2_EURES.xml 1">
      <a:dk1>
        <a:srgbClr val="6D838E"/>
      </a:dk1>
      <a:lt1>
        <a:srgbClr val="FFFFFF"/>
      </a:lt1>
      <a:dk2>
        <a:srgbClr val="27639E"/>
      </a:dk2>
      <a:lt2>
        <a:srgbClr val="00388C"/>
      </a:lt2>
      <a:accent1>
        <a:srgbClr val="259FA0"/>
      </a:accent1>
      <a:accent2>
        <a:srgbClr val="F29120"/>
      </a:accent2>
      <a:accent3>
        <a:srgbClr val="FFFFFF"/>
      </a:accent3>
      <a:accent4>
        <a:srgbClr val="5C6F78"/>
      </a:accent4>
      <a:accent5>
        <a:srgbClr val="ACCDCD"/>
      </a:accent5>
      <a:accent6>
        <a:srgbClr val="DB831C"/>
      </a:accent6>
      <a:hlink>
        <a:srgbClr val="92A339"/>
      </a:hlink>
      <a:folHlink>
        <a:srgbClr val="C01E56"/>
      </a:folHlink>
    </a:clrScheme>
    <a:fontScheme name="2_EURES.xm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EURES.xml 1">
        <a:dk1>
          <a:srgbClr val="6D838E"/>
        </a:dk1>
        <a:lt1>
          <a:srgbClr val="FFFFFF"/>
        </a:lt1>
        <a:dk2>
          <a:srgbClr val="27639E"/>
        </a:dk2>
        <a:lt2>
          <a:srgbClr val="00388C"/>
        </a:lt2>
        <a:accent1>
          <a:srgbClr val="259FA0"/>
        </a:accent1>
        <a:accent2>
          <a:srgbClr val="F29120"/>
        </a:accent2>
        <a:accent3>
          <a:srgbClr val="FFFFFF"/>
        </a:accent3>
        <a:accent4>
          <a:srgbClr val="5C6F78"/>
        </a:accent4>
        <a:accent5>
          <a:srgbClr val="ACCDCD"/>
        </a:accent5>
        <a:accent6>
          <a:srgbClr val="DB831C"/>
        </a:accent6>
        <a:hlink>
          <a:srgbClr val="92A339"/>
        </a:hlink>
        <a:folHlink>
          <a:srgbClr val="C01E5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EURES.xml">
  <a:themeElements>
    <a:clrScheme name="1_EURES.xml 1">
      <a:dk1>
        <a:srgbClr val="6D838E"/>
      </a:dk1>
      <a:lt1>
        <a:srgbClr val="FFFFFF"/>
      </a:lt1>
      <a:dk2>
        <a:srgbClr val="27639E"/>
      </a:dk2>
      <a:lt2>
        <a:srgbClr val="00388C"/>
      </a:lt2>
      <a:accent1>
        <a:srgbClr val="259FA0"/>
      </a:accent1>
      <a:accent2>
        <a:srgbClr val="F29120"/>
      </a:accent2>
      <a:accent3>
        <a:srgbClr val="FFFFFF"/>
      </a:accent3>
      <a:accent4>
        <a:srgbClr val="5C6F78"/>
      </a:accent4>
      <a:accent5>
        <a:srgbClr val="ACCDCD"/>
      </a:accent5>
      <a:accent6>
        <a:srgbClr val="DB831C"/>
      </a:accent6>
      <a:hlink>
        <a:srgbClr val="92A339"/>
      </a:hlink>
      <a:folHlink>
        <a:srgbClr val="C01E56"/>
      </a:folHlink>
    </a:clrScheme>
    <a:fontScheme name="1_EURES.xm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EURES.xml 1">
        <a:dk1>
          <a:srgbClr val="6D838E"/>
        </a:dk1>
        <a:lt1>
          <a:srgbClr val="FFFFFF"/>
        </a:lt1>
        <a:dk2>
          <a:srgbClr val="27639E"/>
        </a:dk2>
        <a:lt2>
          <a:srgbClr val="00388C"/>
        </a:lt2>
        <a:accent1>
          <a:srgbClr val="259FA0"/>
        </a:accent1>
        <a:accent2>
          <a:srgbClr val="F29120"/>
        </a:accent2>
        <a:accent3>
          <a:srgbClr val="FFFFFF"/>
        </a:accent3>
        <a:accent4>
          <a:srgbClr val="5C6F78"/>
        </a:accent4>
        <a:accent5>
          <a:srgbClr val="ACCDCD"/>
        </a:accent5>
        <a:accent6>
          <a:srgbClr val="DB831C"/>
        </a:accent6>
        <a:hlink>
          <a:srgbClr val="92A339"/>
        </a:hlink>
        <a:folHlink>
          <a:srgbClr val="C01E5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ersonalizza struttu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B80E77402A62404195F80BB0BFE04B23" ma:contentTypeVersion="2" ma:contentTypeDescription="Create a new document." ma:contentTypeScope="" ma:versionID="2c2d27912d2710113a9b73c7d6c1ec92">
  <xsd:schema xmlns:xsd="http://www.w3.org/2001/XMLSchema" xmlns:xs="http://www.w3.org/2001/XMLSchema" xmlns:p="http://schemas.microsoft.com/office/2006/metadata/properties" xmlns:ns1="http://schemas.microsoft.com/sharepoint/v3" xmlns:ns2="cea6cc7c-02e5-405b-9547-016ddd8b3860" targetNamespace="http://schemas.microsoft.com/office/2006/metadata/properties" ma:root="true" ma:fieldsID="4d65c202475be496d1af48ece949c2f3" ns1:_="" ns2:_="">
    <xsd:import namespace="http://schemas.microsoft.com/sharepoint/v3"/>
    <xsd:import namespace="cea6cc7c-02e5-405b-9547-016ddd8b3860"/>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a inizio pianificazione" ma:description="" ma:internalName="PublishingStartDate" ma:readOnly="false">
      <xsd:simpleType>
        <xsd:restriction base="dms:Unknown"/>
      </xsd:simpleType>
    </xsd:element>
    <xsd:element name="PublishingExpirationDate" ma:index="9" nillable="true" ma:displayName="Data fine pianificazione" ma:description="" ma:internalName="PublishingExpirationDate"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a6cc7c-02e5-405b-9547-016ddd8b3860" elementFormDefault="qualified">
    <xsd:import namespace="http://schemas.microsoft.com/office/2006/documentManagement/types"/>
    <xsd:import namespace="http://schemas.microsoft.com/office/infopath/2007/PartnerControls"/>
    <xsd:element name="_dlc_DocId" ma:index="10" nillable="true" ma:displayName="Valore ID documento" ma:description="Valore dell'ID documento assegnato all'elemento." ma:internalName="_dlc_DocId" ma:readOnly="true">
      <xsd:simpleType>
        <xsd:restriction base="dms:Text"/>
      </xsd:simpleType>
    </xsd:element>
    <xsd:element name="_dlc_DocIdUrl" ma:index="11" nillable="true" ma:displayName="ID documento" ma:description="Collegamento permanente al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5.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B037C7F5-CA04-4B75-A4BB-86BD969B5872}">
  <ds:schemaRefs>
    <ds:schemaRef ds:uri="http://schemas.microsoft.com/office/2006/metadata/longProperties"/>
  </ds:schemaRefs>
</ds:datastoreItem>
</file>

<file path=customXml/itemProps2.xml><?xml version="1.0" encoding="utf-8"?>
<ds:datastoreItem xmlns:ds="http://schemas.openxmlformats.org/officeDocument/2006/customXml" ds:itemID="{AC467781-C10F-438E-8489-B8FCE043FE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ea6cc7c-02e5-405b-9547-016ddd8b38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D75DCE8-F2B7-422F-9309-6D825A3B659A}">
  <ds:schemaRefs>
    <ds:schemaRef ds:uri="http://schemas.microsoft.com/sharepoint/v3/contenttype/forms"/>
  </ds:schemaRefs>
</ds:datastoreItem>
</file>

<file path=customXml/itemProps4.xml><?xml version="1.0" encoding="utf-8"?>
<ds:datastoreItem xmlns:ds="http://schemas.openxmlformats.org/officeDocument/2006/customXml" ds:itemID="{06A52A7F-5C05-4F7D-B931-0822F47CD061}">
  <ds:schemaRefs>
    <ds:schemaRef ds:uri="http://schemas.microsoft.com/sharepoint/events"/>
  </ds:schemaRefs>
</ds:datastoreItem>
</file>

<file path=customXml/itemProps5.xml><?xml version="1.0" encoding="utf-8"?>
<ds:datastoreItem xmlns:ds="http://schemas.openxmlformats.org/officeDocument/2006/customXml" ds:itemID="{07B3CC7A-6EEB-4404-80BD-F66C138C6092}">
  <ds:schemaRefs>
    <ds:schemaRef ds:uri="http://schemas.microsoft.com/office/infopath/2007/PartnerControls"/>
    <ds:schemaRef ds:uri="http://schemas.microsoft.com/office/2006/documentManagement/types"/>
    <ds:schemaRef ds:uri="http://purl.org/dc/dcmitype/"/>
    <ds:schemaRef ds:uri="http://www.w3.org/XML/1998/namespace"/>
    <ds:schemaRef ds:uri="http://purl.org/dc/terms/"/>
    <ds:schemaRef ds:uri="http://schemas.microsoft.com/office/2006/metadata/properties"/>
    <ds:schemaRef ds:uri="http://schemas.microsoft.com/sharepoint/v3"/>
    <ds:schemaRef ds:uri="http://schemas.openxmlformats.org/package/2006/metadata/core-properties"/>
    <ds:schemaRef ds:uri="cea6cc7c-02e5-405b-9547-016ddd8b3860"/>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15916</TotalTime>
  <Words>3850</Words>
  <Application>Microsoft Office PowerPoint</Application>
  <PresentationFormat>Presentazione su schermo (4:3)</PresentationFormat>
  <Paragraphs>678</Paragraphs>
  <Slides>42</Slides>
  <Notes>27</Notes>
  <HiddenSlides>0</HiddenSlides>
  <MMClips>0</MMClips>
  <ScaleCrop>false</ScaleCrop>
  <HeadingPairs>
    <vt:vector size="6" baseType="variant">
      <vt:variant>
        <vt:lpstr>Caratteri utilizzati</vt:lpstr>
      </vt:variant>
      <vt:variant>
        <vt:i4>12</vt:i4>
      </vt:variant>
      <vt:variant>
        <vt:lpstr>Tema</vt:lpstr>
      </vt:variant>
      <vt:variant>
        <vt:i4>5</vt:i4>
      </vt:variant>
      <vt:variant>
        <vt:lpstr>Titoli diapositive</vt:lpstr>
      </vt:variant>
      <vt:variant>
        <vt:i4>42</vt:i4>
      </vt:variant>
    </vt:vector>
  </HeadingPairs>
  <TitlesOfParts>
    <vt:vector size="59" baseType="lpstr">
      <vt:lpstr>Arial</vt:lpstr>
      <vt:lpstr>Bahnschrift SemiBold</vt:lpstr>
      <vt:lpstr>Calibri</vt:lpstr>
      <vt:lpstr>Calibri Light</vt:lpstr>
      <vt:lpstr>DecimaWE Rg</vt:lpstr>
      <vt:lpstr>Ink Free</vt:lpstr>
      <vt:lpstr>Open Sans</vt:lpstr>
      <vt:lpstr>Symbol</vt:lpstr>
      <vt:lpstr>Tahoma</vt:lpstr>
      <vt:lpstr>Times New Roman</vt:lpstr>
      <vt:lpstr>Trebuchet MS</vt:lpstr>
      <vt:lpstr>Verdana</vt:lpstr>
      <vt:lpstr>5_EURES.xml</vt:lpstr>
      <vt:lpstr>2_EURES.xml</vt:lpstr>
      <vt:lpstr>1_EURES.xml</vt:lpstr>
      <vt:lpstr>Personalizza struttura</vt:lpstr>
      <vt:lpstr>Office Theme</vt:lpstr>
      <vt:lpstr>Presentazione standard di PowerPoint</vt:lpstr>
      <vt:lpstr>Presentazione standard di PowerPoint</vt:lpstr>
      <vt:lpstr>WELCOME TO ITALY!  GENERAL COUNTRY  OVERVIEW</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Meeting with Regional Orientation Center</vt:lpstr>
      <vt:lpstr>Presentazione standard di PowerPoint</vt:lpstr>
      <vt:lpstr>I centri di orientamento regionali (COR) Regional Orientation Center</vt:lpstr>
      <vt:lpstr>THE GUIDANCE SERVICES OF THE FVG REGION</vt:lpstr>
      <vt:lpstr>SCHOOL SYSTEMS</vt:lpstr>
      <vt:lpstr>School systems in comparison</vt:lpstr>
      <vt:lpstr>Ukrainian professional training</vt:lpstr>
      <vt:lpstr>Presentazione standard di PowerPoint</vt:lpstr>
      <vt:lpstr>Presentazione standard di PowerPoint</vt:lpstr>
      <vt:lpstr>CONTACTS</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sandro</dc:creator>
  <cp:lastModifiedBy>Tosolin Susanna</cp:lastModifiedBy>
  <cp:revision>410</cp:revision>
  <cp:lastPrinted>2022-05-18T09:56:47Z</cp:lastPrinted>
  <dcterms:created xsi:type="dcterms:W3CDTF">2006-02-07T08:20:31Z</dcterms:created>
  <dcterms:modified xsi:type="dcterms:W3CDTF">2022-09-07T14:10:08Z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0x010100B80E77402A62404195F80BB0BFE04B23</vt:lpwstr>
  </property>
</Properties>
</file>