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5" r:id="rId3"/>
    <p:sldId id="264" r:id="rId4"/>
    <p:sldId id="295" r:id="rId5"/>
    <p:sldId id="269" r:id="rId6"/>
    <p:sldId id="267" r:id="rId7"/>
    <p:sldId id="272" r:id="rId8"/>
    <p:sldId id="296" r:id="rId9"/>
    <p:sldId id="294" r:id="rId10"/>
    <p:sldId id="290" r:id="rId11"/>
    <p:sldId id="298" r:id="rId12"/>
    <p:sldId id="287" r:id="rId13"/>
    <p:sldId id="299" r:id="rId14"/>
    <p:sldId id="301" r:id="rId15"/>
    <p:sldId id="304" r:id="rId16"/>
    <p:sldId id="300" r:id="rId17"/>
    <p:sldId id="297" r:id="rId18"/>
    <p:sldId id="303" r:id="rId19"/>
    <p:sldId id="265" r:id="rId20"/>
    <p:sldId id="273" r:id="rId2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17" autoAdjust="0"/>
    <p:restoredTop sz="95221" autoAdjust="0"/>
  </p:normalViewPr>
  <p:slideViewPr>
    <p:cSldViewPr snapToGrid="0">
      <p:cViewPr>
        <p:scale>
          <a:sx n="76" d="100"/>
          <a:sy n="76" d="100"/>
        </p:scale>
        <p:origin x="-85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685E6-2805-4641-887B-03731DD692D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t-IT"/>
        </a:p>
      </dgm:t>
    </dgm:pt>
    <dgm:pt modelId="{008F5E73-F8CB-4CD7-AECA-A83DBC3F4898}">
      <dgm:prSet/>
      <dgm:spPr/>
      <dgm:t>
        <a:bodyPr/>
        <a:lstStyle/>
        <a:p>
          <a:pPr rtl="0"/>
          <a:r>
            <a:rPr lang="en-GB" b="1" dirty="0">
              <a:solidFill>
                <a:srgbClr val="003399"/>
              </a:solidFill>
            </a:rPr>
            <a:t>Empowering</a:t>
          </a:r>
          <a:r>
            <a:rPr lang="en-GB" dirty="0">
              <a:solidFill>
                <a:srgbClr val="003399"/>
              </a:solidFill>
            </a:rPr>
            <a:t> the public and private actors engaged in innovation policy and practice towards Creativity Based Innovation</a:t>
          </a:r>
          <a:endParaRPr lang="it-IT" dirty="0">
            <a:solidFill>
              <a:srgbClr val="003399"/>
            </a:solidFill>
          </a:endParaRPr>
        </a:p>
      </dgm:t>
    </dgm:pt>
    <dgm:pt modelId="{646C6D12-AB22-4460-9BD4-BB782B0AE6B0}" type="parTrans" cxnId="{7D5C2A94-7B9E-4C5A-BE66-51B0202F2DEF}">
      <dgm:prSet/>
      <dgm:spPr/>
      <dgm:t>
        <a:bodyPr/>
        <a:lstStyle/>
        <a:p>
          <a:endParaRPr lang="it-IT"/>
        </a:p>
      </dgm:t>
    </dgm:pt>
    <dgm:pt modelId="{4B88399C-25F6-43B8-B01E-F82DFB1DBA18}" type="sibTrans" cxnId="{7D5C2A94-7B9E-4C5A-BE66-51B0202F2DEF}">
      <dgm:prSet/>
      <dgm:spPr/>
      <dgm:t>
        <a:bodyPr/>
        <a:lstStyle/>
        <a:p>
          <a:endParaRPr lang="it-IT"/>
        </a:p>
      </dgm:t>
    </dgm:pt>
    <dgm:pt modelId="{A23E3707-967D-4ABA-9C21-EB88D3BF2181}">
      <dgm:prSet/>
      <dgm:spPr/>
      <dgm:t>
        <a:bodyPr/>
        <a:lstStyle/>
        <a:p>
          <a:pPr rtl="0"/>
          <a:r>
            <a:rPr lang="en-GB" b="1" dirty="0">
              <a:solidFill>
                <a:srgbClr val="003399"/>
              </a:solidFill>
            </a:rPr>
            <a:t>Reinforcing</a:t>
          </a:r>
          <a:r>
            <a:rPr lang="en-GB" dirty="0">
              <a:solidFill>
                <a:srgbClr val="003399"/>
              </a:solidFill>
            </a:rPr>
            <a:t> transnational cooperation between actors of the quadruple helix (research, businesses, public sector, civil society) through capacity building</a:t>
          </a:r>
          <a:endParaRPr lang="it-IT" dirty="0">
            <a:solidFill>
              <a:srgbClr val="003399"/>
            </a:solidFill>
          </a:endParaRPr>
        </a:p>
      </dgm:t>
    </dgm:pt>
    <dgm:pt modelId="{AC09D54C-3243-4DE4-A132-371D6F4DCB0B}" type="parTrans" cxnId="{716B22B4-1FFA-41A6-88E4-A964A86FF117}">
      <dgm:prSet/>
      <dgm:spPr/>
      <dgm:t>
        <a:bodyPr/>
        <a:lstStyle/>
        <a:p>
          <a:endParaRPr lang="it-IT"/>
        </a:p>
      </dgm:t>
    </dgm:pt>
    <dgm:pt modelId="{9961CB89-AC0B-4F55-A82B-0A925BA314B0}" type="sibTrans" cxnId="{716B22B4-1FFA-41A6-88E4-A964A86FF117}">
      <dgm:prSet/>
      <dgm:spPr/>
      <dgm:t>
        <a:bodyPr/>
        <a:lstStyle/>
        <a:p>
          <a:endParaRPr lang="it-IT"/>
        </a:p>
      </dgm:t>
    </dgm:pt>
    <dgm:pt modelId="{2F3F3B6D-BFA8-4E69-B42E-41A6FE60517B}">
      <dgm:prSet/>
      <dgm:spPr/>
      <dgm:t>
        <a:bodyPr/>
        <a:lstStyle/>
        <a:p>
          <a:pPr rtl="0"/>
          <a:r>
            <a:rPr lang="en-GB" b="1" dirty="0">
              <a:solidFill>
                <a:srgbClr val="003399"/>
              </a:solidFill>
            </a:rPr>
            <a:t>Promoting</a:t>
          </a:r>
          <a:r>
            <a:rPr lang="en-GB" dirty="0">
              <a:solidFill>
                <a:srgbClr val="003399"/>
              </a:solidFill>
            </a:rPr>
            <a:t> triple-loop policy learning based on the on-going results of modular projects dealing with cultural, creative and social innovation</a:t>
          </a:r>
          <a:endParaRPr lang="it-IT" dirty="0">
            <a:solidFill>
              <a:srgbClr val="003399"/>
            </a:solidFill>
          </a:endParaRPr>
        </a:p>
      </dgm:t>
    </dgm:pt>
    <dgm:pt modelId="{469C6958-C5CA-4F07-A9CF-F80B093EAF41}" type="parTrans" cxnId="{60D7448A-2A8F-4E4F-84F9-61B82D25B46D}">
      <dgm:prSet/>
      <dgm:spPr/>
      <dgm:t>
        <a:bodyPr/>
        <a:lstStyle/>
        <a:p>
          <a:endParaRPr lang="it-IT"/>
        </a:p>
      </dgm:t>
    </dgm:pt>
    <dgm:pt modelId="{7EA04C2C-C5ED-42A4-8020-5E537EA03D68}" type="sibTrans" cxnId="{60D7448A-2A8F-4E4F-84F9-61B82D25B46D}">
      <dgm:prSet/>
      <dgm:spPr/>
      <dgm:t>
        <a:bodyPr/>
        <a:lstStyle/>
        <a:p>
          <a:endParaRPr lang="it-IT"/>
        </a:p>
      </dgm:t>
    </dgm:pt>
    <dgm:pt modelId="{ECF28FFD-C318-495C-B2F6-BF9264D660CD}">
      <dgm:prSet/>
      <dgm:spPr/>
      <dgm:t>
        <a:bodyPr/>
        <a:lstStyle/>
        <a:p>
          <a:pPr rtl="0"/>
          <a:r>
            <a:rPr lang="en-GB" b="1" dirty="0">
              <a:solidFill>
                <a:srgbClr val="003399"/>
              </a:solidFill>
            </a:rPr>
            <a:t>Assembling</a:t>
          </a:r>
          <a:r>
            <a:rPr lang="en-GB" dirty="0">
              <a:solidFill>
                <a:srgbClr val="003399"/>
              </a:solidFill>
            </a:rPr>
            <a:t> an online community of communities of Social and Creative Innovation gathering institutions, project participants as well as emergent clusters and networks.</a:t>
          </a:r>
          <a:endParaRPr lang="it-IT" dirty="0">
            <a:solidFill>
              <a:srgbClr val="003399"/>
            </a:solidFill>
          </a:endParaRPr>
        </a:p>
      </dgm:t>
    </dgm:pt>
    <dgm:pt modelId="{DBD79890-8ADF-4937-8F64-2B0E76C54F9B}" type="parTrans" cxnId="{DB82C0F3-291A-4814-B583-81DA1F2ACE3F}">
      <dgm:prSet/>
      <dgm:spPr/>
      <dgm:t>
        <a:bodyPr/>
        <a:lstStyle/>
        <a:p>
          <a:endParaRPr lang="it-IT"/>
        </a:p>
      </dgm:t>
    </dgm:pt>
    <dgm:pt modelId="{D4DF9217-707D-4098-B5B4-CB1BECE77F5B}" type="sibTrans" cxnId="{DB82C0F3-291A-4814-B583-81DA1F2ACE3F}">
      <dgm:prSet/>
      <dgm:spPr/>
      <dgm:t>
        <a:bodyPr/>
        <a:lstStyle/>
        <a:p>
          <a:endParaRPr lang="it-IT"/>
        </a:p>
      </dgm:t>
    </dgm:pt>
    <dgm:pt modelId="{64B9AD9C-BD30-4D4C-9380-E5DAF6B20125}" type="pres">
      <dgm:prSet presAssocID="{B6F685E6-2805-4641-887B-03731DD692DD}" presName="vert0" presStyleCnt="0">
        <dgm:presLayoutVars>
          <dgm:dir/>
          <dgm:animOne val="branch"/>
          <dgm:animLvl val="lvl"/>
        </dgm:presLayoutVars>
      </dgm:prSet>
      <dgm:spPr/>
      <dgm:t>
        <a:bodyPr/>
        <a:lstStyle/>
        <a:p>
          <a:endParaRPr lang="it-IT"/>
        </a:p>
      </dgm:t>
    </dgm:pt>
    <dgm:pt modelId="{1D640134-48EB-48F3-809E-DF119B7D817E}" type="pres">
      <dgm:prSet presAssocID="{008F5E73-F8CB-4CD7-AECA-A83DBC3F4898}" presName="thickLine" presStyleLbl="alignNode1" presStyleIdx="0" presStyleCnt="4" custLinFactNeighborX="-1659" custLinFactNeighborY="-16132"/>
      <dgm:spPr/>
    </dgm:pt>
    <dgm:pt modelId="{BD8DEB49-7546-4563-A483-73DFE8128C3B}" type="pres">
      <dgm:prSet presAssocID="{008F5E73-F8CB-4CD7-AECA-A83DBC3F4898}" presName="horz1" presStyleCnt="0"/>
      <dgm:spPr/>
    </dgm:pt>
    <dgm:pt modelId="{B22F53CC-0D49-4FD0-9C5F-0C333B22F188}" type="pres">
      <dgm:prSet presAssocID="{008F5E73-F8CB-4CD7-AECA-A83DBC3F4898}" presName="tx1" presStyleLbl="revTx" presStyleIdx="0" presStyleCnt="4"/>
      <dgm:spPr/>
      <dgm:t>
        <a:bodyPr/>
        <a:lstStyle/>
        <a:p>
          <a:endParaRPr lang="it-IT"/>
        </a:p>
      </dgm:t>
    </dgm:pt>
    <dgm:pt modelId="{6E9C815B-0FF3-4FFC-A640-2A24C498AE09}" type="pres">
      <dgm:prSet presAssocID="{008F5E73-F8CB-4CD7-AECA-A83DBC3F4898}" presName="vert1" presStyleCnt="0"/>
      <dgm:spPr/>
    </dgm:pt>
    <dgm:pt modelId="{575A0E0A-F758-4006-8111-5C1FBDF1AD9B}" type="pres">
      <dgm:prSet presAssocID="{A23E3707-967D-4ABA-9C21-EB88D3BF2181}" presName="thickLine" presStyleLbl="alignNode1" presStyleIdx="1" presStyleCnt="4"/>
      <dgm:spPr/>
    </dgm:pt>
    <dgm:pt modelId="{D1209E35-2DF8-4F64-A47C-CFCD7AEAF124}" type="pres">
      <dgm:prSet presAssocID="{A23E3707-967D-4ABA-9C21-EB88D3BF2181}" presName="horz1" presStyleCnt="0"/>
      <dgm:spPr/>
    </dgm:pt>
    <dgm:pt modelId="{8ADD0EE3-4DF9-4079-AA33-480629784CA3}" type="pres">
      <dgm:prSet presAssocID="{A23E3707-967D-4ABA-9C21-EB88D3BF2181}" presName="tx1" presStyleLbl="revTx" presStyleIdx="1" presStyleCnt="4"/>
      <dgm:spPr/>
      <dgm:t>
        <a:bodyPr/>
        <a:lstStyle/>
        <a:p>
          <a:endParaRPr lang="it-IT"/>
        </a:p>
      </dgm:t>
    </dgm:pt>
    <dgm:pt modelId="{0CE52228-3BF6-4A0F-9DFF-54256626E1F1}" type="pres">
      <dgm:prSet presAssocID="{A23E3707-967D-4ABA-9C21-EB88D3BF2181}" presName="vert1" presStyleCnt="0"/>
      <dgm:spPr/>
    </dgm:pt>
    <dgm:pt modelId="{DD2D3FCA-B3CF-44D4-B89A-9B3F152C6A6F}" type="pres">
      <dgm:prSet presAssocID="{2F3F3B6D-BFA8-4E69-B42E-41A6FE60517B}" presName="thickLine" presStyleLbl="alignNode1" presStyleIdx="2" presStyleCnt="4"/>
      <dgm:spPr/>
    </dgm:pt>
    <dgm:pt modelId="{095EC460-757F-40A8-8444-7FDD2E8AAA80}" type="pres">
      <dgm:prSet presAssocID="{2F3F3B6D-BFA8-4E69-B42E-41A6FE60517B}" presName="horz1" presStyleCnt="0"/>
      <dgm:spPr/>
    </dgm:pt>
    <dgm:pt modelId="{0A2B1796-0895-414F-A0D6-589B533F3C58}" type="pres">
      <dgm:prSet presAssocID="{2F3F3B6D-BFA8-4E69-B42E-41A6FE60517B}" presName="tx1" presStyleLbl="revTx" presStyleIdx="2" presStyleCnt="4"/>
      <dgm:spPr/>
      <dgm:t>
        <a:bodyPr/>
        <a:lstStyle/>
        <a:p>
          <a:endParaRPr lang="it-IT"/>
        </a:p>
      </dgm:t>
    </dgm:pt>
    <dgm:pt modelId="{75855E55-E1EC-40CE-A12E-C32DF37D2C43}" type="pres">
      <dgm:prSet presAssocID="{2F3F3B6D-BFA8-4E69-B42E-41A6FE60517B}" presName="vert1" presStyleCnt="0"/>
      <dgm:spPr/>
    </dgm:pt>
    <dgm:pt modelId="{9A41C734-1C59-4217-A13C-926CA4AAF709}" type="pres">
      <dgm:prSet presAssocID="{ECF28FFD-C318-495C-B2F6-BF9264D660CD}" presName="thickLine" presStyleLbl="alignNode1" presStyleIdx="3" presStyleCnt="4"/>
      <dgm:spPr/>
    </dgm:pt>
    <dgm:pt modelId="{47E645C1-C490-4E22-95B9-62C16C08338D}" type="pres">
      <dgm:prSet presAssocID="{ECF28FFD-C318-495C-B2F6-BF9264D660CD}" presName="horz1" presStyleCnt="0"/>
      <dgm:spPr/>
    </dgm:pt>
    <dgm:pt modelId="{F4AC6E23-770A-4B95-B06A-0F342571BBD1}" type="pres">
      <dgm:prSet presAssocID="{ECF28FFD-C318-495C-B2F6-BF9264D660CD}" presName="tx1" presStyleLbl="revTx" presStyleIdx="3" presStyleCnt="4"/>
      <dgm:spPr/>
      <dgm:t>
        <a:bodyPr/>
        <a:lstStyle/>
        <a:p>
          <a:endParaRPr lang="it-IT"/>
        </a:p>
      </dgm:t>
    </dgm:pt>
    <dgm:pt modelId="{2B36B4DE-3FAB-4777-AA5C-654E3663B86B}" type="pres">
      <dgm:prSet presAssocID="{ECF28FFD-C318-495C-B2F6-BF9264D660CD}" presName="vert1" presStyleCnt="0"/>
      <dgm:spPr/>
    </dgm:pt>
  </dgm:ptLst>
  <dgm:cxnLst>
    <dgm:cxn modelId="{3DA310C4-70BB-B547-ACB2-680304CBE9E2}" type="presOf" srcId="{008F5E73-F8CB-4CD7-AECA-A83DBC3F4898}" destId="{B22F53CC-0D49-4FD0-9C5F-0C333B22F188}" srcOrd="0" destOrd="0" presId="urn:microsoft.com/office/officeart/2008/layout/LinedList"/>
    <dgm:cxn modelId="{802402D7-57EF-D045-83AD-2D04CF11C33F}" type="presOf" srcId="{ECF28FFD-C318-495C-B2F6-BF9264D660CD}" destId="{F4AC6E23-770A-4B95-B06A-0F342571BBD1}" srcOrd="0" destOrd="0" presId="urn:microsoft.com/office/officeart/2008/layout/LinedList"/>
    <dgm:cxn modelId="{60D7448A-2A8F-4E4F-84F9-61B82D25B46D}" srcId="{B6F685E6-2805-4641-887B-03731DD692DD}" destId="{2F3F3B6D-BFA8-4E69-B42E-41A6FE60517B}" srcOrd="2" destOrd="0" parTransId="{469C6958-C5CA-4F07-A9CF-F80B093EAF41}" sibTransId="{7EA04C2C-C5ED-42A4-8020-5E537EA03D68}"/>
    <dgm:cxn modelId="{50B7C43F-99EC-6740-AFDB-A2E0C2EA0BB7}" type="presOf" srcId="{A23E3707-967D-4ABA-9C21-EB88D3BF2181}" destId="{8ADD0EE3-4DF9-4079-AA33-480629784CA3}" srcOrd="0" destOrd="0" presId="urn:microsoft.com/office/officeart/2008/layout/LinedList"/>
    <dgm:cxn modelId="{DB82C0F3-291A-4814-B583-81DA1F2ACE3F}" srcId="{B6F685E6-2805-4641-887B-03731DD692DD}" destId="{ECF28FFD-C318-495C-B2F6-BF9264D660CD}" srcOrd="3" destOrd="0" parTransId="{DBD79890-8ADF-4937-8F64-2B0E76C54F9B}" sibTransId="{D4DF9217-707D-4098-B5B4-CB1BECE77F5B}"/>
    <dgm:cxn modelId="{40AB8076-FB3D-CD4D-AE5C-AC04D1288010}" type="presOf" srcId="{2F3F3B6D-BFA8-4E69-B42E-41A6FE60517B}" destId="{0A2B1796-0895-414F-A0D6-589B533F3C58}" srcOrd="0" destOrd="0" presId="urn:microsoft.com/office/officeart/2008/layout/LinedList"/>
    <dgm:cxn modelId="{B8DE8351-3AEB-CA44-9600-3C4A98C721D0}" type="presOf" srcId="{B6F685E6-2805-4641-887B-03731DD692DD}" destId="{64B9AD9C-BD30-4D4C-9380-E5DAF6B20125}" srcOrd="0" destOrd="0" presId="urn:microsoft.com/office/officeart/2008/layout/LinedList"/>
    <dgm:cxn modelId="{716B22B4-1FFA-41A6-88E4-A964A86FF117}" srcId="{B6F685E6-2805-4641-887B-03731DD692DD}" destId="{A23E3707-967D-4ABA-9C21-EB88D3BF2181}" srcOrd="1" destOrd="0" parTransId="{AC09D54C-3243-4DE4-A132-371D6F4DCB0B}" sibTransId="{9961CB89-AC0B-4F55-A82B-0A925BA314B0}"/>
    <dgm:cxn modelId="{7D5C2A94-7B9E-4C5A-BE66-51B0202F2DEF}" srcId="{B6F685E6-2805-4641-887B-03731DD692DD}" destId="{008F5E73-F8CB-4CD7-AECA-A83DBC3F4898}" srcOrd="0" destOrd="0" parTransId="{646C6D12-AB22-4460-9BD4-BB782B0AE6B0}" sibTransId="{4B88399C-25F6-43B8-B01E-F82DFB1DBA18}"/>
    <dgm:cxn modelId="{B69B59C6-2E47-B849-9520-BB32A478EF7D}" type="presParOf" srcId="{64B9AD9C-BD30-4D4C-9380-E5DAF6B20125}" destId="{1D640134-48EB-48F3-809E-DF119B7D817E}" srcOrd="0" destOrd="0" presId="urn:microsoft.com/office/officeart/2008/layout/LinedList"/>
    <dgm:cxn modelId="{78DC52CA-BE85-D843-A336-F985C593A0E6}" type="presParOf" srcId="{64B9AD9C-BD30-4D4C-9380-E5DAF6B20125}" destId="{BD8DEB49-7546-4563-A483-73DFE8128C3B}" srcOrd="1" destOrd="0" presId="urn:microsoft.com/office/officeart/2008/layout/LinedList"/>
    <dgm:cxn modelId="{848A58B4-CE95-F94C-BD81-C1F109759FA3}" type="presParOf" srcId="{BD8DEB49-7546-4563-A483-73DFE8128C3B}" destId="{B22F53CC-0D49-4FD0-9C5F-0C333B22F188}" srcOrd="0" destOrd="0" presId="urn:microsoft.com/office/officeart/2008/layout/LinedList"/>
    <dgm:cxn modelId="{1F59C9A3-6840-C346-A8AD-DA82505A1C67}" type="presParOf" srcId="{BD8DEB49-7546-4563-A483-73DFE8128C3B}" destId="{6E9C815B-0FF3-4FFC-A640-2A24C498AE09}" srcOrd="1" destOrd="0" presId="urn:microsoft.com/office/officeart/2008/layout/LinedList"/>
    <dgm:cxn modelId="{D4CEDD3E-51E3-C443-867A-58C975E17B00}" type="presParOf" srcId="{64B9AD9C-BD30-4D4C-9380-E5DAF6B20125}" destId="{575A0E0A-F758-4006-8111-5C1FBDF1AD9B}" srcOrd="2" destOrd="0" presId="urn:microsoft.com/office/officeart/2008/layout/LinedList"/>
    <dgm:cxn modelId="{3A28FB11-B4F6-7947-86B0-6DF40A021E8E}" type="presParOf" srcId="{64B9AD9C-BD30-4D4C-9380-E5DAF6B20125}" destId="{D1209E35-2DF8-4F64-A47C-CFCD7AEAF124}" srcOrd="3" destOrd="0" presId="urn:microsoft.com/office/officeart/2008/layout/LinedList"/>
    <dgm:cxn modelId="{5666DF51-1AD6-B84D-B611-963C7836103B}" type="presParOf" srcId="{D1209E35-2DF8-4F64-A47C-CFCD7AEAF124}" destId="{8ADD0EE3-4DF9-4079-AA33-480629784CA3}" srcOrd="0" destOrd="0" presId="urn:microsoft.com/office/officeart/2008/layout/LinedList"/>
    <dgm:cxn modelId="{D57C1D07-3143-A34C-8B7B-CC853EA54A76}" type="presParOf" srcId="{D1209E35-2DF8-4F64-A47C-CFCD7AEAF124}" destId="{0CE52228-3BF6-4A0F-9DFF-54256626E1F1}" srcOrd="1" destOrd="0" presId="urn:microsoft.com/office/officeart/2008/layout/LinedList"/>
    <dgm:cxn modelId="{60B84EDC-A1C6-304F-AB01-D1CF43D78779}" type="presParOf" srcId="{64B9AD9C-BD30-4D4C-9380-E5DAF6B20125}" destId="{DD2D3FCA-B3CF-44D4-B89A-9B3F152C6A6F}" srcOrd="4" destOrd="0" presId="urn:microsoft.com/office/officeart/2008/layout/LinedList"/>
    <dgm:cxn modelId="{4D95D8E0-E38A-5E4F-9065-A6E55E63883D}" type="presParOf" srcId="{64B9AD9C-BD30-4D4C-9380-E5DAF6B20125}" destId="{095EC460-757F-40A8-8444-7FDD2E8AAA80}" srcOrd="5" destOrd="0" presId="urn:microsoft.com/office/officeart/2008/layout/LinedList"/>
    <dgm:cxn modelId="{137574FD-B7F9-254B-83E3-045346215928}" type="presParOf" srcId="{095EC460-757F-40A8-8444-7FDD2E8AAA80}" destId="{0A2B1796-0895-414F-A0D6-589B533F3C58}" srcOrd="0" destOrd="0" presId="urn:microsoft.com/office/officeart/2008/layout/LinedList"/>
    <dgm:cxn modelId="{C5C32DE9-59A3-794A-AF40-A76CADDE9C4F}" type="presParOf" srcId="{095EC460-757F-40A8-8444-7FDD2E8AAA80}" destId="{75855E55-E1EC-40CE-A12E-C32DF37D2C43}" srcOrd="1" destOrd="0" presId="urn:microsoft.com/office/officeart/2008/layout/LinedList"/>
    <dgm:cxn modelId="{5E4DC3E2-DE0F-2049-9F4A-E6636850C0E0}" type="presParOf" srcId="{64B9AD9C-BD30-4D4C-9380-E5DAF6B20125}" destId="{9A41C734-1C59-4217-A13C-926CA4AAF709}" srcOrd="6" destOrd="0" presId="urn:microsoft.com/office/officeart/2008/layout/LinedList"/>
    <dgm:cxn modelId="{05276A73-DE8C-9B4D-ADC9-F401E4DFDDA8}" type="presParOf" srcId="{64B9AD9C-BD30-4D4C-9380-E5DAF6B20125}" destId="{47E645C1-C490-4E22-95B9-62C16C08338D}" srcOrd="7" destOrd="0" presId="urn:microsoft.com/office/officeart/2008/layout/LinedList"/>
    <dgm:cxn modelId="{FBEEB48F-DE1C-D040-B749-C0D1C070D6D1}" type="presParOf" srcId="{47E645C1-C490-4E22-95B9-62C16C08338D}" destId="{F4AC6E23-770A-4B95-B06A-0F342571BBD1}" srcOrd="0" destOrd="0" presId="urn:microsoft.com/office/officeart/2008/layout/LinedList"/>
    <dgm:cxn modelId="{3688E2C1-5842-6E46-BC60-3800B4904F5D}" type="presParOf" srcId="{47E645C1-C490-4E22-95B9-62C16C08338D}" destId="{2B36B4DE-3FAB-4777-AA5C-654E3663B86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72056-660B-4BAC-BD23-F816D54D8444}" type="doc">
      <dgm:prSet loTypeId="urn:microsoft.com/office/officeart/2005/8/layout/hProcess6" loCatId="process" qsTypeId="urn:microsoft.com/office/officeart/2005/8/quickstyle/simple1" qsCatId="simple" csTypeId="urn:microsoft.com/office/officeart/2005/8/colors/accent1_2" csCatId="accent1"/>
      <dgm:spPr/>
      <dgm:t>
        <a:bodyPr/>
        <a:lstStyle/>
        <a:p>
          <a:endParaRPr lang="it-IT"/>
        </a:p>
      </dgm:t>
    </dgm:pt>
    <dgm:pt modelId="{ACCCD166-06AE-4F48-97BE-D7ECF32B4D04}">
      <dgm:prSet/>
      <dgm:spPr/>
      <dgm:t>
        <a:bodyPr/>
        <a:lstStyle/>
        <a:p>
          <a:pPr rtl="0"/>
          <a:r>
            <a:rPr lang="it-IT" dirty="0"/>
            <a:t>be </a:t>
          </a:r>
          <a:r>
            <a:rPr lang="it-IT" dirty="0" err="1"/>
            <a:t>aware</a:t>
          </a:r>
          <a:endParaRPr lang="it-IT" dirty="0"/>
        </a:p>
      </dgm:t>
    </dgm:pt>
    <dgm:pt modelId="{795FE0DB-8E4E-4219-AF05-6653D1B83293}" type="parTrans" cxnId="{B81487F7-559D-42C7-811A-24B9EB972CE0}">
      <dgm:prSet/>
      <dgm:spPr/>
      <dgm:t>
        <a:bodyPr/>
        <a:lstStyle/>
        <a:p>
          <a:endParaRPr lang="it-IT"/>
        </a:p>
      </dgm:t>
    </dgm:pt>
    <dgm:pt modelId="{8CFC14DE-D078-428B-B0DB-FBF64710AB25}" type="sibTrans" cxnId="{B81487F7-559D-42C7-811A-24B9EB972CE0}">
      <dgm:prSet/>
      <dgm:spPr/>
      <dgm:t>
        <a:bodyPr/>
        <a:lstStyle/>
        <a:p>
          <a:endParaRPr lang="it-IT"/>
        </a:p>
      </dgm:t>
    </dgm:pt>
    <dgm:pt modelId="{19EC5505-C98E-4C3C-A625-02AC6EDBD1AA}">
      <dgm:prSet/>
      <dgm:spPr/>
      <dgm:t>
        <a:bodyPr/>
        <a:lstStyle/>
        <a:p>
          <a:pPr rtl="0"/>
          <a:r>
            <a:rPr lang="it-IT" dirty="0"/>
            <a:t>share </a:t>
          </a:r>
          <a:r>
            <a:rPr lang="it-IT" dirty="0" err="1"/>
            <a:t>lessons</a:t>
          </a:r>
          <a:r>
            <a:rPr lang="it-IT" dirty="0"/>
            <a:t> </a:t>
          </a:r>
          <a:r>
            <a:rPr lang="it-IT" dirty="0" err="1"/>
            <a:t>learned</a:t>
          </a:r>
          <a:endParaRPr lang="it-IT" dirty="0"/>
        </a:p>
      </dgm:t>
    </dgm:pt>
    <dgm:pt modelId="{111C5BF9-DDFE-4700-A349-4F19BC9F541F}" type="parTrans" cxnId="{4FA42137-30F5-48DC-A0D1-7C4EB22B3166}">
      <dgm:prSet/>
      <dgm:spPr/>
      <dgm:t>
        <a:bodyPr/>
        <a:lstStyle/>
        <a:p>
          <a:endParaRPr lang="it-IT"/>
        </a:p>
      </dgm:t>
    </dgm:pt>
    <dgm:pt modelId="{B8249DE6-84F8-4CBB-89A4-D59CCCDD9BBC}" type="sibTrans" cxnId="{4FA42137-30F5-48DC-A0D1-7C4EB22B3166}">
      <dgm:prSet/>
      <dgm:spPr/>
      <dgm:t>
        <a:bodyPr/>
        <a:lstStyle/>
        <a:p>
          <a:endParaRPr lang="it-IT"/>
        </a:p>
      </dgm:t>
    </dgm:pt>
    <dgm:pt modelId="{1805D732-5149-4A55-850F-CEF50AFC9366}">
      <dgm:prSet/>
      <dgm:spPr/>
      <dgm:t>
        <a:bodyPr/>
        <a:lstStyle/>
        <a:p>
          <a:pPr rtl="0"/>
          <a:r>
            <a:rPr lang="it-IT" dirty="0" err="1"/>
            <a:t>act</a:t>
          </a:r>
          <a:r>
            <a:rPr lang="it-IT" dirty="0"/>
            <a:t> and </a:t>
          </a:r>
          <a:r>
            <a:rPr lang="it-IT" dirty="0" err="1"/>
            <a:t>practice</a:t>
          </a:r>
          <a:endParaRPr lang="it-IT" dirty="0"/>
        </a:p>
      </dgm:t>
    </dgm:pt>
    <dgm:pt modelId="{AFD4D60B-DB67-42CD-97E5-A651BC9C407A}" type="parTrans" cxnId="{8981F245-665D-4585-83A7-BF4B5D2A9F61}">
      <dgm:prSet/>
      <dgm:spPr/>
      <dgm:t>
        <a:bodyPr/>
        <a:lstStyle/>
        <a:p>
          <a:endParaRPr lang="it-IT"/>
        </a:p>
      </dgm:t>
    </dgm:pt>
    <dgm:pt modelId="{4CA2BCA6-3D25-4959-B3ED-6FF5DAC720C9}" type="sibTrans" cxnId="{8981F245-665D-4585-83A7-BF4B5D2A9F61}">
      <dgm:prSet/>
      <dgm:spPr/>
      <dgm:t>
        <a:bodyPr/>
        <a:lstStyle/>
        <a:p>
          <a:endParaRPr lang="it-IT"/>
        </a:p>
      </dgm:t>
    </dgm:pt>
    <dgm:pt modelId="{632EFDB9-F286-4D8B-B08D-7FF62E126515}" type="pres">
      <dgm:prSet presAssocID="{46172056-660B-4BAC-BD23-F816D54D8444}" presName="theList" presStyleCnt="0">
        <dgm:presLayoutVars>
          <dgm:dir/>
          <dgm:animLvl val="lvl"/>
          <dgm:resizeHandles val="exact"/>
        </dgm:presLayoutVars>
      </dgm:prSet>
      <dgm:spPr/>
      <dgm:t>
        <a:bodyPr/>
        <a:lstStyle/>
        <a:p>
          <a:endParaRPr lang="it-IT"/>
        </a:p>
      </dgm:t>
    </dgm:pt>
    <dgm:pt modelId="{DD758571-E649-4034-ACC1-8F08B07A80FC}" type="pres">
      <dgm:prSet presAssocID="{ACCCD166-06AE-4F48-97BE-D7ECF32B4D04}" presName="compNode" presStyleCnt="0"/>
      <dgm:spPr/>
    </dgm:pt>
    <dgm:pt modelId="{1D98F236-EF20-4268-B9E6-E438C3146283}" type="pres">
      <dgm:prSet presAssocID="{ACCCD166-06AE-4F48-97BE-D7ECF32B4D04}" presName="noGeometry" presStyleCnt="0"/>
      <dgm:spPr/>
    </dgm:pt>
    <dgm:pt modelId="{E365E49E-F3C3-46DB-9AFF-7A91D45DDA0E}" type="pres">
      <dgm:prSet presAssocID="{ACCCD166-06AE-4F48-97BE-D7ECF32B4D04}" presName="childTextVisible" presStyleLbl="bgAccFollowNode1" presStyleIdx="0" presStyleCnt="3">
        <dgm:presLayoutVars>
          <dgm:bulletEnabled val="1"/>
        </dgm:presLayoutVars>
      </dgm:prSet>
      <dgm:spPr/>
    </dgm:pt>
    <dgm:pt modelId="{9507E77E-0FD6-416E-9849-4A49ECE84729}" type="pres">
      <dgm:prSet presAssocID="{ACCCD166-06AE-4F48-97BE-D7ECF32B4D04}" presName="childTextHidden" presStyleLbl="bgAccFollowNode1" presStyleIdx="0" presStyleCnt="3"/>
      <dgm:spPr/>
    </dgm:pt>
    <dgm:pt modelId="{47127EE4-9715-4FE0-8D66-F39F11BDBFB7}" type="pres">
      <dgm:prSet presAssocID="{ACCCD166-06AE-4F48-97BE-D7ECF32B4D04}" presName="parentText" presStyleLbl="node1" presStyleIdx="0" presStyleCnt="3">
        <dgm:presLayoutVars>
          <dgm:chMax val="1"/>
          <dgm:bulletEnabled val="1"/>
        </dgm:presLayoutVars>
      </dgm:prSet>
      <dgm:spPr/>
      <dgm:t>
        <a:bodyPr/>
        <a:lstStyle/>
        <a:p>
          <a:endParaRPr lang="it-IT"/>
        </a:p>
      </dgm:t>
    </dgm:pt>
    <dgm:pt modelId="{5BF11C2D-2CC8-4FDD-AA28-9C81ECB52655}" type="pres">
      <dgm:prSet presAssocID="{ACCCD166-06AE-4F48-97BE-D7ECF32B4D04}" presName="aSpace" presStyleCnt="0"/>
      <dgm:spPr/>
    </dgm:pt>
    <dgm:pt modelId="{5E9B7762-B15E-465D-AAEC-D4FADEC86EDD}" type="pres">
      <dgm:prSet presAssocID="{19EC5505-C98E-4C3C-A625-02AC6EDBD1AA}" presName="compNode" presStyleCnt="0"/>
      <dgm:spPr/>
    </dgm:pt>
    <dgm:pt modelId="{08BE42BF-22CE-4255-890B-440ED46B113A}" type="pres">
      <dgm:prSet presAssocID="{19EC5505-C98E-4C3C-A625-02AC6EDBD1AA}" presName="noGeometry" presStyleCnt="0"/>
      <dgm:spPr/>
    </dgm:pt>
    <dgm:pt modelId="{C8280AE2-CB5B-4FEC-9EFD-2726221A3B5B}" type="pres">
      <dgm:prSet presAssocID="{19EC5505-C98E-4C3C-A625-02AC6EDBD1AA}" presName="childTextVisible" presStyleLbl="bgAccFollowNode1" presStyleIdx="1" presStyleCnt="3">
        <dgm:presLayoutVars>
          <dgm:bulletEnabled val="1"/>
        </dgm:presLayoutVars>
      </dgm:prSet>
      <dgm:spPr/>
    </dgm:pt>
    <dgm:pt modelId="{D10D9DBD-53A8-40C8-B0AF-DC56397DDF0F}" type="pres">
      <dgm:prSet presAssocID="{19EC5505-C98E-4C3C-A625-02AC6EDBD1AA}" presName="childTextHidden" presStyleLbl="bgAccFollowNode1" presStyleIdx="1" presStyleCnt="3"/>
      <dgm:spPr/>
    </dgm:pt>
    <dgm:pt modelId="{5062A166-2DA1-4C8D-B0EF-C584FC160540}" type="pres">
      <dgm:prSet presAssocID="{19EC5505-C98E-4C3C-A625-02AC6EDBD1AA}" presName="parentText" presStyleLbl="node1" presStyleIdx="1" presStyleCnt="3">
        <dgm:presLayoutVars>
          <dgm:chMax val="1"/>
          <dgm:bulletEnabled val="1"/>
        </dgm:presLayoutVars>
      </dgm:prSet>
      <dgm:spPr/>
      <dgm:t>
        <a:bodyPr/>
        <a:lstStyle/>
        <a:p>
          <a:endParaRPr lang="it-IT"/>
        </a:p>
      </dgm:t>
    </dgm:pt>
    <dgm:pt modelId="{ECAD00DC-3A6D-4489-839F-DB56B7F38687}" type="pres">
      <dgm:prSet presAssocID="{19EC5505-C98E-4C3C-A625-02AC6EDBD1AA}" presName="aSpace" presStyleCnt="0"/>
      <dgm:spPr/>
    </dgm:pt>
    <dgm:pt modelId="{99A1D87A-5565-46B6-A48A-E4E028797739}" type="pres">
      <dgm:prSet presAssocID="{1805D732-5149-4A55-850F-CEF50AFC9366}" presName="compNode" presStyleCnt="0"/>
      <dgm:spPr/>
    </dgm:pt>
    <dgm:pt modelId="{D583D0D7-E277-431F-904E-7E1C6062675A}" type="pres">
      <dgm:prSet presAssocID="{1805D732-5149-4A55-850F-CEF50AFC9366}" presName="noGeometry" presStyleCnt="0"/>
      <dgm:spPr/>
    </dgm:pt>
    <dgm:pt modelId="{7F03C802-91C1-4FA7-87A3-4D47B4F845C8}" type="pres">
      <dgm:prSet presAssocID="{1805D732-5149-4A55-850F-CEF50AFC9366}" presName="childTextVisible" presStyleLbl="bgAccFollowNode1" presStyleIdx="2" presStyleCnt="3">
        <dgm:presLayoutVars>
          <dgm:bulletEnabled val="1"/>
        </dgm:presLayoutVars>
      </dgm:prSet>
      <dgm:spPr/>
    </dgm:pt>
    <dgm:pt modelId="{010E298F-897A-4660-B8D9-89E8DD73C2C9}" type="pres">
      <dgm:prSet presAssocID="{1805D732-5149-4A55-850F-CEF50AFC9366}" presName="childTextHidden" presStyleLbl="bgAccFollowNode1" presStyleIdx="2" presStyleCnt="3"/>
      <dgm:spPr/>
    </dgm:pt>
    <dgm:pt modelId="{40AC13BD-7D7D-4B41-B387-73A354DDEA03}" type="pres">
      <dgm:prSet presAssocID="{1805D732-5149-4A55-850F-CEF50AFC9366}" presName="parentText" presStyleLbl="node1" presStyleIdx="2" presStyleCnt="3">
        <dgm:presLayoutVars>
          <dgm:chMax val="1"/>
          <dgm:bulletEnabled val="1"/>
        </dgm:presLayoutVars>
      </dgm:prSet>
      <dgm:spPr/>
      <dgm:t>
        <a:bodyPr/>
        <a:lstStyle/>
        <a:p>
          <a:endParaRPr lang="it-IT"/>
        </a:p>
      </dgm:t>
    </dgm:pt>
  </dgm:ptLst>
  <dgm:cxnLst>
    <dgm:cxn modelId="{B81487F7-559D-42C7-811A-24B9EB972CE0}" srcId="{46172056-660B-4BAC-BD23-F816D54D8444}" destId="{ACCCD166-06AE-4F48-97BE-D7ECF32B4D04}" srcOrd="0" destOrd="0" parTransId="{795FE0DB-8E4E-4219-AF05-6653D1B83293}" sibTransId="{8CFC14DE-D078-428B-B0DB-FBF64710AB25}"/>
    <dgm:cxn modelId="{4FA42137-30F5-48DC-A0D1-7C4EB22B3166}" srcId="{46172056-660B-4BAC-BD23-F816D54D8444}" destId="{19EC5505-C98E-4C3C-A625-02AC6EDBD1AA}" srcOrd="1" destOrd="0" parTransId="{111C5BF9-DDFE-4700-A349-4F19BC9F541F}" sibTransId="{B8249DE6-84F8-4CBB-89A4-D59CCCDD9BBC}"/>
    <dgm:cxn modelId="{73FB66DC-D1F9-7943-9817-C25F48A8D542}" type="presOf" srcId="{19EC5505-C98E-4C3C-A625-02AC6EDBD1AA}" destId="{5062A166-2DA1-4C8D-B0EF-C584FC160540}" srcOrd="0" destOrd="0" presId="urn:microsoft.com/office/officeart/2005/8/layout/hProcess6"/>
    <dgm:cxn modelId="{2B9BCCC5-3ECD-9A49-A26A-86BF8FE55B0A}" type="presOf" srcId="{1805D732-5149-4A55-850F-CEF50AFC9366}" destId="{40AC13BD-7D7D-4B41-B387-73A354DDEA03}" srcOrd="0" destOrd="0" presId="urn:microsoft.com/office/officeart/2005/8/layout/hProcess6"/>
    <dgm:cxn modelId="{4F2C38AB-9E67-B543-B82C-F9B7FB7F71D4}" type="presOf" srcId="{ACCCD166-06AE-4F48-97BE-D7ECF32B4D04}" destId="{47127EE4-9715-4FE0-8D66-F39F11BDBFB7}" srcOrd="0" destOrd="0" presId="urn:microsoft.com/office/officeart/2005/8/layout/hProcess6"/>
    <dgm:cxn modelId="{8981F245-665D-4585-83A7-BF4B5D2A9F61}" srcId="{46172056-660B-4BAC-BD23-F816D54D8444}" destId="{1805D732-5149-4A55-850F-CEF50AFC9366}" srcOrd="2" destOrd="0" parTransId="{AFD4D60B-DB67-42CD-97E5-A651BC9C407A}" sibTransId="{4CA2BCA6-3D25-4959-B3ED-6FF5DAC720C9}"/>
    <dgm:cxn modelId="{114DE94D-64B9-ED41-AE2C-D72220AEA08E}" type="presOf" srcId="{46172056-660B-4BAC-BD23-F816D54D8444}" destId="{632EFDB9-F286-4D8B-B08D-7FF62E126515}" srcOrd="0" destOrd="0" presId="urn:microsoft.com/office/officeart/2005/8/layout/hProcess6"/>
    <dgm:cxn modelId="{09191DB1-FD8D-B046-B738-43F8615DB96C}" type="presParOf" srcId="{632EFDB9-F286-4D8B-B08D-7FF62E126515}" destId="{DD758571-E649-4034-ACC1-8F08B07A80FC}" srcOrd="0" destOrd="0" presId="urn:microsoft.com/office/officeart/2005/8/layout/hProcess6"/>
    <dgm:cxn modelId="{B6DC7408-058E-644F-BFD5-3644DF8994C1}" type="presParOf" srcId="{DD758571-E649-4034-ACC1-8F08B07A80FC}" destId="{1D98F236-EF20-4268-B9E6-E438C3146283}" srcOrd="0" destOrd="0" presId="urn:microsoft.com/office/officeart/2005/8/layout/hProcess6"/>
    <dgm:cxn modelId="{95E7BB76-A890-2546-A3BD-FD4D17EBBA86}" type="presParOf" srcId="{DD758571-E649-4034-ACC1-8F08B07A80FC}" destId="{E365E49E-F3C3-46DB-9AFF-7A91D45DDA0E}" srcOrd="1" destOrd="0" presId="urn:microsoft.com/office/officeart/2005/8/layout/hProcess6"/>
    <dgm:cxn modelId="{786CBF49-6D1A-5B4E-9674-81E7CE423928}" type="presParOf" srcId="{DD758571-E649-4034-ACC1-8F08B07A80FC}" destId="{9507E77E-0FD6-416E-9849-4A49ECE84729}" srcOrd="2" destOrd="0" presId="urn:microsoft.com/office/officeart/2005/8/layout/hProcess6"/>
    <dgm:cxn modelId="{8B820042-EF13-DA47-928C-BEF305B5188E}" type="presParOf" srcId="{DD758571-E649-4034-ACC1-8F08B07A80FC}" destId="{47127EE4-9715-4FE0-8D66-F39F11BDBFB7}" srcOrd="3" destOrd="0" presId="urn:microsoft.com/office/officeart/2005/8/layout/hProcess6"/>
    <dgm:cxn modelId="{A8784D01-D395-684A-B4B8-2D4407340382}" type="presParOf" srcId="{632EFDB9-F286-4D8B-B08D-7FF62E126515}" destId="{5BF11C2D-2CC8-4FDD-AA28-9C81ECB52655}" srcOrd="1" destOrd="0" presId="urn:microsoft.com/office/officeart/2005/8/layout/hProcess6"/>
    <dgm:cxn modelId="{B07C50C1-CA8A-E041-98E4-1E5C0BAE3774}" type="presParOf" srcId="{632EFDB9-F286-4D8B-B08D-7FF62E126515}" destId="{5E9B7762-B15E-465D-AAEC-D4FADEC86EDD}" srcOrd="2" destOrd="0" presId="urn:microsoft.com/office/officeart/2005/8/layout/hProcess6"/>
    <dgm:cxn modelId="{5D793057-A6E6-4E46-B0AE-2A36DDD27FB9}" type="presParOf" srcId="{5E9B7762-B15E-465D-AAEC-D4FADEC86EDD}" destId="{08BE42BF-22CE-4255-890B-440ED46B113A}" srcOrd="0" destOrd="0" presId="urn:microsoft.com/office/officeart/2005/8/layout/hProcess6"/>
    <dgm:cxn modelId="{CA563004-E659-7E4C-A0BB-3DAB4EB395C7}" type="presParOf" srcId="{5E9B7762-B15E-465D-AAEC-D4FADEC86EDD}" destId="{C8280AE2-CB5B-4FEC-9EFD-2726221A3B5B}" srcOrd="1" destOrd="0" presId="urn:microsoft.com/office/officeart/2005/8/layout/hProcess6"/>
    <dgm:cxn modelId="{28E28D5A-2895-664C-BC5B-63C85C5B03BC}" type="presParOf" srcId="{5E9B7762-B15E-465D-AAEC-D4FADEC86EDD}" destId="{D10D9DBD-53A8-40C8-B0AF-DC56397DDF0F}" srcOrd="2" destOrd="0" presId="urn:microsoft.com/office/officeart/2005/8/layout/hProcess6"/>
    <dgm:cxn modelId="{E43BAA6D-0E87-B34F-92FA-1050E593FDA1}" type="presParOf" srcId="{5E9B7762-B15E-465D-AAEC-D4FADEC86EDD}" destId="{5062A166-2DA1-4C8D-B0EF-C584FC160540}" srcOrd="3" destOrd="0" presId="urn:microsoft.com/office/officeart/2005/8/layout/hProcess6"/>
    <dgm:cxn modelId="{FBA2C539-E38E-554B-BC2B-CA05BF224BDF}" type="presParOf" srcId="{632EFDB9-F286-4D8B-B08D-7FF62E126515}" destId="{ECAD00DC-3A6D-4489-839F-DB56B7F38687}" srcOrd="3" destOrd="0" presId="urn:microsoft.com/office/officeart/2005/8/layout/hProcess6"/>
    <dgm:cxn modelId="{8C2781A1-5A62-644C-8FAD-EDB7FC8F1503}" type="presParOf" srcId="{632EFDB9-F286-4D8B-B08D-7FF62E126515}" destId="{99A1D87A-5565-46B6-A48A-E4E028797739}" srcOrd="4" destOrd="0" presId="urn:microsoft.com/office/officeart/2005/8/layout/hProcess6"/>
    <dgm:cxn modelId="{D8B677AB-8CE0-D940-B246-73067A4F42AF}" type="presParOf" srcId="{99A1D87A-5565-46B6-A48A-E4E028797739}" destId="{D583D0D7-E277-431F-904E-7E1C6062675A}" srcOrd="0" destOrd="0" presId="urn:microsoft.com/office/officeart/2005/8/layout/hProcess6"/>
    <dgm:cxn modelId="{0880F188-382E-374C-B24E-EBAF674FADB4}" type="presParOf" srcId="{99A1D87A-5565-46B6-A48A-E4E028797739}" destId="{7F03C802-91C1-4FA7-87A3-4D47B4F845C8}" srcOrd="1" destOrd="0" presId="urn:microsoft.com/office/officeart/2005/8/layout/hProcess6"/>
    <dgm:cxn modelId="{5D3FC2BC-0568-FE4B-8025-B7587B05D7AB}" type="presParOf" srcId="{99A1D87A-5565-46B6-A48A-E4E028797739}" destId="{010E298F-897A-4660-B8D9-89E8DD73C2C9}" srcOrd="2" destOrd="0" presId="urn:microsoft.com/office/officeart/2005/8/layout/hProcess6"/>
    <dgm:cxn modelId="{64AB9753-DD07-CF49-BC7F-7850D712D387}" type="presParOf" srcId="{99A1D87A-5565-46B6-A48A-E4E028797739}" destId="{40AC13BD-7D7D-4B41-B387-73A354DDEA03}" srcOrd="3" destOrd="0" presId="urn:microsoft.com/office/officeart/2005/8/layout/hProcess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F78B03-E4C1-47ED-BBD8-228CD6363626}" type="doc">
      <dgm:prSet loTypeId="urn:microsoft.com/office/officeart/2005/8/layout/radial5" loCatId="cycle" qsTypeId="urn:microsoft.com/office/officeart/2005/8/quickstyle/simple1" qsCatId="simple" csTypeId="urn:microsoft.com/office/officeart/2005/8/colors/colorful1#2" csCatId="colorful" phldr="1"/>
      <dgm:spPr/>
      <dgm:t>
        <a:bodyPr/>
        <a:lstStyle/>
        <a:p>
          <a:endParaRPr lang="it-IT"/>
        </a:p>
      </dgm:t>
    </dgm:pt>
    <dgm:pt modelId="{76450B4A-57D8-4913-A9EC-6F8A103FB00F}">
      <dgm:prSet/>
      <dgm:spPr/>
      <dgm:t>
        <a:bodyPr/>
        <a:lstStyle/>
        <a:p>
          <a:pPr rtl="0"/>
          <a:r>
            <a:rPr lang="en-GB" dirty="0"/>
            <a:t>TALIA</a:t>
          </a:r>
          <a:endParaRPr lang="it-IT" dirty="0"/>
        </a:p>
      </dgm:t>
    </dgm:pt>
    <dgm:pt modelId="{7E7151EA-9F12-40C3-9347-D14CA0EC1EF7}" type="parTrans" cxnId="{26551DC6-290B-4CFE-957B-C299BF29B215}">
      <dgm:prSet/>
      <dgm:spPr/>
      <dgm:t>
        <a:bodyPr/>
        <a:lstStyle/>
        <a:p>
          <a:endParaRPr lang="it-IT"/>
        </a:p>
      </dgm:t>
    </dgm:pt>
    <dgm:pt modelId="{9E56DDC0-76FC-4D7A-AE0C-2CA8FFF67E51}" type="sibTrans" cxnId="{26551DC6-290B-4CFE-957B-C299BF29B215}">
      <dgm:prSet/>
      <dgm:spPr/>
      <dgm:t>
        <a:bodyPr/>
        <a:lstStyle/>
        <a:p>
          <a:endParaRPr lang="it-IT"/>
        </a:p>
      </dgm:t>
    </dgm:pt>
    <dgm:pt modelId="{A2564F9F-A45E-40E1-A585-643F24774E20}">
      <dgm:prSet custT="1"/>
      <dgm:spPr/>
      <dgm:t>
        <a:bodyPr/>
        <a:lstStyle/>
        <a:p>
          <a:pPr rtl="0"/>
          <a:r>
            <a:rPr lang="en-GB" sz="2400" b="0" u="none" dirty="0"/>
            <a:t>Local &amp; Regional</a:t>
          </a:r>
          <a:br>
            <a:rPr lang="en-GB" sz="2400" b="0" u="none" dirty="0"/>
          </a:br>
          <a:r>
            <a:rPr lang="en-GB" sz="1400" b="0" u="none" dirty="0"/>
            <a:t>Project partner communities</a:t>
          </a:r>
          <a:endParaRPr lang="it-IT" sz="1200" b="0" u="none" dirty="0"/>
        </a:p>
      </dgm:t>
    </dgm:pt>
    <dgm:pt modelId="{763C3F2C-89EE-404E-9221-3A7B09EAED2E}" type="parTrans" cxnId="{5A65AF5F-11C4-4400-BD80-4FE0DBB917DB}">
      <dgm:prSet/>
      <dgm:spPr/>
      <dgm:t>
        <a:bodyPr/>
        <a:lstStyle/>
        <a:p>
          <a:endParaRPr lang="it-IT"/>
        </a:p>
      </dgm:t>
    </dgm:pt>
    <dgm:pt modelId="{234CDEDB-87BF-44BA-B1BA-6A08FEE73A76}" type="sibTrans" cxnId="{5A65AF5F-11C4-4400-BD80-4FE0DBB917DB}">
      <dgm:prSet/>
      <dgm:spPr/>
      <dgm:t>
        <a:bodyPr/>
        <a:lstStyle/>
        <a:p>
          <a:endParaRPr lang="it-IT"/>
        </a:p>
      </dgm:t>
    </dgm:pt>
    <dgm:pt modelId="{E09866B5-5DE1-4BC1-96FE-A08B3069C3B7}">
      <dgm:prSet custT="1"/>
      <dgm:spPr/>
      <dgm:t>
        <a:bodyPr/>
        <a:lstStyle/>
        <a:p>
          <a:pPr rtl="0"/>
          <a:r>
            <a:rPr lang="en-GB" sz="2400" b="0" u="none" dirty="0"/>
            <a:t>Regional &amp; National</a:t>
          </a:r>
          <a:r>
            <a:rPr lang="en-GB" sz="1200" b="0" u="none" dirty="0"/>
            <a:t/>
          </a:r>
          <a:br>
            <a:rPr lang="en-GB" sz="1200" b="0" u="none" dirty="0"/>
          </a:br>
          <a:r>
            <a:rPr lang="en-GB" sz="1400" b="0" u="none" dirty="0"/>
            <a:t>S3's, OP's, MED Axis 4</a:t>
          </a:r>
          <a:endParaRPr lang="it-IT" sz="1200" b="0" u="none" dirty="0"/>
        </a:p>
      </dgm:t>
    </dgm:pt>
    <dgm:pt modelId="{F3115063-BA86-4304-A4B9-1EE5EA41DB07}" type="parTrans" cxnId="{42A2F80E-3BDC-425F-9E99-5B934327FB5C}">
      <dgm:prSet/>
      <dgm:spPr/>
      <dgm:t>
        <a:bodyPr/>
        <a:lstStyle/>
        <a:p>
          <a:endParaRPr lang="it-IT"/>
        </a:p>
      </dgm:t>
    </dgm:pt>
    <dgm:pt modelId="{7737AEAE-F499-4C36-9E8F-D05C609CBDC8}" type="sibTrans" cxnId="{42A2F80E-3BDC-425F-9E99-5B934327FB5C}">
      <dgm:prSet/>
      <dgm:spPr/>
      <dgm:t>
        <a:bodyPr/>
        <a:lstStyle/>
        <a:p>
          <a:endParaRPr lang="it-IT"/>
        </a:p>
      </dgm:t>
    </dgm:pt>
    <dgm:pt modelId="{9B1F6994-2431-442B-8491-A7B8D0C71463}">
      <dgm:prSet custT="1"/>
      <dgm:spPr/>
      <dgm:t>
        <a:bodyPr/>
        <a:lstStyle/>
        <a:p>
          <a:pPr rtl="0"/>
          <a:r>
            <a:rPr lang="en-GB" sz="2400" b="0" u="none" dirty="0"/>
            <a:t>National, EU, Global</a:t>
          </a:r>
          <a:r>
            <a:rPr lang="en-GB" sz="1200" b="0" u="none" dirty="0"/>
            <a:t/>
          </a:r>
          <a:br>
            <a:rPr lang="en-GB" sz="1200" b="0" u="none" dirty="0"/>
          </a:br>
          <a:r>
            <a:rPr lang="en-GB" sz="1400" b="0" u="none" dirty="0"/>
            <a:t>ENoLL, </a:t>
          </a:r>
          <a:r>
            <a:rPr lang="en-GB" sz="1400" b="0" u="none" dirty="0" err="1"/>
            <a:t>CoR</a:t>
          </a:r>
          <a:r>
            <a:rPr lang="en-GB" sz="1400" b="0" u="none" dirty="0"/>
            <a:t>, World Bank, UNESCO, etc.</a:t>
          </a:r>
          <a:endParaRPr lang="it-IT" sz="1200" b="0" u="none" dirty="0"/>
        </a:p>
      </dgm:t>
    </dgm:pt>
    <dgm:pt modelId="{EF915260-E8E2-4040-87DF-CBE27B74FB71}" type="parTrans" cxnId="{EE90AEC0-DF3B-4ACF-86B3-5AD42B85F689}">
      <dgm:prSet/>
      <dgm:spPr/>
      <dgm:t>
        <a:bodyPr/>
        <a:lstStyle/>
        <a:p>
          <a:endParaRPr lang="en-US"/>
        </a:p>
      </dgm:t>
    </dgm:pt>
    <dgm:pt modelId="{F3C294B4-7E46-41E7-A1F2-333C21CD5172}" type="sibTrans" cxnId="{EE90AEC0-DF3B-4ACF-86B3-5AD42B85F689}">
      <dgm:prSet/>
      <dgm:spPr/>
      <dgm:t>
        <a:bodyPr/>
        <a:lstStyle/>
        <a:p>
          <a:endParaRPr lang="en-US"/>
        </a:p>
      </dgm:t>
    </dgm:pt>
    <dgm:pt modelId="{586E5419-5540-4896-894A-58454BE2BF15}" type="pres">
      <dgm:prSet presAssocID="{66F78B03-E4C1-47ED-BBD8-228CD6363626}" presName="Name0" presStyleCnt="0">
        <dgm:presLayoutVars>
          <dgm:chMax val="1"/>
          <dgm:dir/>
          <dgm:animLvl val="ctr"/>
          <dgm:resizeHandles val="exact"/>
        </dgm:presLayoutVars>
      </dgm:prSet>
      <dgm:spPr/>
      <dgm:t>
        <a:bodyPr/>
        <a:lstStyle/>
        <a:p>
          <a:endParaRPr lang="it-IT"/>
        </a:p>
      </dgm:t>
    </dgm:pt>
    <dgm:pt modelId="{7D5E3C74-0C02-4522-8DC6-1DDE465914B5}" type="pres">
      <dgm:prSet presAssocID="{76450B4A-57D8-4913-A9EC-6F8A103FB00F}" presName="centerShape" presStyleLbl="node0" presStyleIdx="0" presStyleCnt="1"/>
      <dgm:spPr/>
      <dgm:t>
        <a:bodyPr/>
        <a:lstStyle/>
        <a:p>
          <a:endParaRPr lang="it-IT"/>
        </a:p>
      </dgm:t>
    </dgm:pt>
    <dgm:pt modelId="{DD984D2E-9E55-4702-96D7-CF40ADCD7467}" type="pres">
      <dgm:prSet presAssocID="{763C3F2C-89EE-404E-9221-3A7B09EAED2E}" presName="parTrans" presStyleLbl="sibTrans2D1" presStyleIdx="0" presStyleCnt="3"/>
      <dgm:spPr/>
      <dgm:t>
        <a:bodyPr/>
        <a:lstStyle/>
        <a:p>
          <a:endParaRPr lang="it-IT"/>
        </a:p>
      </dgm:t>
    </dgm:pt>
    <dgm:pt modelId="{0AE4E2B8-CB73-4D5F-9A58-C99720B44E88}" type="pres">
      <dgm:prSet presAssocID="{763C3F2C-89EE-404E-9221-3A7B09EAED2E}" presName="connectorText" presStyleLbl="sibTrans2D1" presStyleIdx="0" presStyleCnt="3"/>
      <dgm:spPr/>
      <dgm:t>
        <a:bodyPr/>
        <a:lstStyle/>
        <a:p>
          <a:endParaRPr lang="it-IT"/>
        </a:p>
      </dgm:t>
    </dgm:pt>
    <dgm:pt modelId="{8698E70B-20EA-47F0-A921-B1CDA615E07E}" type="pres">
      <dgm:prSet presAssocID="{A2564F9F-A45E-40E1-A585-643F24774E20}" presName="node" presStyleLbl="node1" presStyleIdx="0" presStyleCnt="3" custScaleX="147501" custScaleY="143840" custRadScaleRad="100471">
        <dgm:presLayoutVars>
          <dgm:bulletEnabled val="1"/>
        </dgm:presLayoutVars>
      </dgm:prSet>
      <dgm:spPr/>
      <dgm:t>
        <a:bodyPr/>
        <a:lstStyle/>
        <a:p>
          <a:endParaRPr lang="it-IT"/>
        </a:p>
      </dgm:t>
    </dgm:pt>
    <dgm:pt modelId="{2BEC775C-53EC-4C2E-BAB4-EC425FCACBCA}" type="pres">
      <dgm:prSet presAssocID="{F3115063-BA86-4304-A4B9-1EE5EA41DB07}" presName="parTrans" presStyleLbl="sibTrans2D1" presStyleIdx="1" presStyleCnt="3"/>
      <dgm:spPr/>
      <dgm:t>
        <a:bodyPr/>
        <a:lstStyle/>
        <a:p>
          <a:endParaRPr lang="it-IT"/>
        </a:p>
      </dgm:t>
    </dgm:pt>
    <dgm:pt modelId="{35A37D3A-5745-4ADA-9B7B-807C38338E2E}" type="pres">
      <dgm:prSet presAssocID="{F3115063-BA86-4304-A4B9-1EE5EA41DB07}" presName="connectorText" presStyleLbl="sibTrans2D1" presStyleIdx="1" presStyleCnt="3"/>
      <dgm:spPr/>
      <dgm:t>
        <a:bodyPr/>
        <a:lstStyle/>
        <a:p>
          <a:endParaRPr lang="it-IT"/>
        </a:p>
      </dgm:t>
    </dgm:pt>
    <dgm:pt modelId="{D59AAC2C-706C-43D7-9E76-CFE6751BD51B}" type="pres">
      <dgm:prSet presAssocID="{E09866B5-5DE1-4BC1-96FE-A08B3069C3B7}" presName="node" presStyleLbl="node1" presStyleIdx="1" presStyleCnt="3" custScaleX="152260" custScaleY="144266" custRadScaleRad="105323" custRadScaleInc="-3249">
        <dgm:presLayoutVars>
          <dgm:bulletEnabled val="1"/>
        </dgm:presLayoutVars>
      </dgm:prSet>
      <dgm:spPr/>
      <dgm:t>
        <a:bodyPr/>
        <a:lstStyle/>
        <a:p>
          <a:endParaRPr lang="it-IT"/>
        </a:p>
      </dgm:t>
    </dgm:pt>
    <dgm:pt modelId="{E98EB4CB-C6C5-44BF-90E0-89938D1A6161}" type="pres">
      <dgm:prSet presAssocID="{EF915260-E8E2-4040-87DF-CBE27B74FB71}" presName="parTrans" presStyleLbl="sibTrans2D1" presStyleIdx="2" presStyleCnt="3"/>
      <dgm:spPr/>
      <dgm:t>
        <a:bodyPr/>
        <a:lstStyle/>
        <a:p>
          <a:endParaRPr lang="it-IT"/>
        </a:p>
      </dgm:t>
    </dgm:pt>
    <dgm:pt modelId="{D39D9FED-08DF-41F1-9EA8-01A53085D8A9}" type="pres">
      <dgm:prSet presAssocID="{EF915260-E8E2-4040-87DF-CBE27B74FB71}" presName="connectorText" presStyleLbl="sibTrans2D1" presStyleIdx="2" presStyleCnt="3"/>
      <dgm:spPr/>
      <dgm:t>
        <a:bodyPr/>
        <a:lstStyle/>
        <a:p>
          <a:endParaRPr lang="it-IT"/>
        </a:p>
      </dgm:t>
    </dgm:pt>
    <dgm:pt modelId="{F9750B53-46F6-46F3-BF30-BA8966078655}" type="pres">
      <dgm:prSet presAssocID="{9B1F6994-2431-442B-8491-A7B8D0C71463}" presName="node" presStyleLbl="node1" presStyleIdx="2" presStyleCnt="3" custScaleX="147915" custScaleY="147915">
        <dgm:presLayoutVars>
          <dgm:bulletEnabled val="1"/>
        </dgm:presLayoutVars>
      </dgm:prSet>
      <dgm:spPr/>
      <dgm:t>
        <a:bodyPr/>
        <a:lstStyle/>
        <a:p>
          <a:endParaRPr lang="it-IT"/>
        </a:p>
      </dgm:t>
    </dgm:pt>
  </dgm:ptLst>
  <dgm:cxnLst>
    <dgm:cxn modelId="{EF71EBFE-F573-4A3F-8FFE-A28FAF34FB81}" type="presOf" srcId="{763C3F2C-89EE-404E-9221-3A7B09EAED2E}" destId="{DD984D2E-9E55-4702-96D7-CF40ADCD7467}" srcOrd="0" destOrd="0" presId="urn:microsoft.com/office/officeart/2005/8/layout/radial5"/>
    <dgm:cxn modelId="{A2A947F7-BFC3-4550-8629-F172B395E979}" type="presOf" srcId="{66F78B03-E4C1-47ED-BBD8-228CD6363626}" destId="{586E5419-5540-4896-894A-58454BE2BF15}" srcOrd="0" destOrd="0" presId="urn:microsoft.com/office/officeart/2005/8/layout/radial5"/>
    <dgm:cxn modelId="{90AADDE5-E25B-4947-8400-2AEE182C7E85}" type="presOf" srcId="{763C3F2C-89EE-404E-9221-3A7B09EAED2E}" destId="{0AE4E2B8-CB73-4D5F-9A58-C99720B44E88}" srcOrd="1" destOrd="0" presId="urn:microsoft.com/office/officeart/2005/8/layout/radial5"/>
    <dgm:cxn modelId="{26551DC6-290B-4CFE-957B-C299BF29B215}" srcId="{66F78B03-E4C1-47ED-BBD8-228CD6363626}" destId="{76450B4A-57D8-4913-A9EC-6F8A103FB00F}" srcOrd="0" destOrd="0" parTransId="{7E7151EA-9F12-40C3-9347-D14CA0EC1EF7}" sibTransId="{9E56DDC0-76FC-4D7A-AE0C-2CA8FFF67E51}"/>
    <dgm:cxn modelId="{93D20939-C623-4F45-9375-970A44BC470F}" type="presOf" srcId="{76450B4A-57D8-4913-A9EC-6F8A103FB00F}" destId="{7D5E3C74-0C02-4522-8DC6-1DDE465914B5}" srcOrd="0" destOrd="0" presId="urn:microsoft.com/office/officeart/2005/8/layout/radial5"/>
    <dgm:cxn modelId="{4A0F7D62-4BAB-4BA4-BF1C-27F52479BA29}" type="presOf" srcId="{EF915260-E8E2-4040-87DF-CBE27B74FB71}" destId="{D39D9FED-08DF-41F1-9EA8-01A53085D8A9}" srcOrd="1" destOrd="0" presId="urn:microsoft.com/office/officeart/2005/8/layout/radial5"/>
    <dgm:cxn modelId="{8C7F884C-9329-4F42-A79B-41D65F30351A}" type="presOf" srcId="{E09866B5-5DE1-4BC1-96FE-A08B3069C3B7}" destId="{D59AAC2C-706C-43D7-9E76-CFE6751BD51B}" srcOrd="0" destOrd="0" presId="urn:microsoft.com/office/officeart/2005/8/layout/radial5"/>
    <dgm:cxn modelId="{98D6F65F-BC29-49D2-BB32-38E1C509F400}" type="presOf" srcId="{F3115063-BA86-4304-A4B9-1EE5EA41DB07}" destId="{2BEC775C-53EC-4C2E-BAB4-EC425FCACBCA}" srcOrd="0" destOrd="0" presId="urn:microsoft.com/office/officeart/2005/8/layout/radial5"/>
    <dgm:cxn modelId="{EE90AEC0-DF3B-4ACF-86B3-5AD42B85F689}" srcId="{76450B4A-57D8-4913-A9EC-6F8A103FB00F}" destId="{9B1F6994-2431-442B-8491-A7B8D0C71463}" srcOrd="2" destOrd="0" parTransId="{EF915260-E8E2-4040-87DF-CBE27B74FB71}" sibTransId="{F3C294B4-7E46-41E7-A1F2-333C21CD5172}"/>
    <dgm:cxn modelId="{82589947-27C8-4CF4-A0CE-32687E85A12D}" type="presOf" srcId="{EF915260-E8E2-4040-87DF-CBE27B74FB71}" destId="{E98EB4CB-C6C5-44BF-90E0-89938D1A6161}" srcOrd="0" destOrd="0" presId="urn:microsoft.com/office/officeart/2005/8/layout/radial5"/>
    <dgm:cxn modelId="{42A2F80E-3BDC-425F-9E99-5B934327FB5C}" srcId="{76450B4A-57D8-4913-A9EC-6F8A103FB00F}" destId="{E09866B5-5DE1-4BC1-96FE-A08B3069C3B7}" srcOrd="1" destOrd="0" parTransId="{F3115063-BA86-4304-A4B9-1EE5EA41DB07}" sibTransId="{7737AEAE-F499-4C36-9E8F-D05C609CBDC8}"/>
    <dgm:cxn modelId="{5A65AF5F-11C4-4400-BD80-4FE0DBB917DB}" srcId="{76450B4A-57D8-4913-A9EC-6F8A103FB00F}" destId="{A2564F9F-A45E-40E1-A585-643F24774E20}" srcOrd="0" destOrd="0" parTransId="{763C3F2C-89EE-404E-9221-3A7B09EAED2E}" sibTransId="{234CDEDB-87BF-44BA-B1BA-6A08FEE73A76}"/>
    <dgm:cxn modelId="{626B58DC-404B-4169-9702-39B5BB7BC99F}" type="presOf" srcId="{9B1F6994-2431-442B-8491-A7B8D0C71463}" destId="{F9750B53-46F6-46F3-BF30-BA8966078655}" srcOrd="0" destOrd="0" presId="urn:microsoft.com/office/officeart/2005/8/layout/radial5"/>
    <dgm:cxn modelId="{7A8FA19D-8BF5-4C09-A343-D8F2B3CB6A8C}" type="presOf" srcId="{F3115063-BA86-4304-A4B9-1EE5EA41DB07}" destId="{35A37D3A-5745-4ADA-9B7B-807C38338E2E}" srcOrd="1" destOrd="0" presId="urn:microsoft.com/office/officeart/2005/8/layout/radial5"/>
    <dgm:cxn modelId="{A2A25B88-9140-4507-B7D5-F8F958CC248E}" type="presOf" srcId="{A2564F9F-A45E-40E1-A585-643F24774E20}" destId="{8698E70B-20EA-47F0-A921-B1CDA615E07E}" srcOrd="0" destOrd="0" presId="urn:microsoft.com/office/officeart/2005/8/layout/radial5"/>
    <dgm:cxn modelId="{FA2810B0-3825-47AC-933C-CBC8588D9B69}" type="presParOf" srcId="{586E5419-5540-4896-894A-58454BE2BF15}" destId="{7D5E3C74-0C02-4522-8DC6-1DDE465914B5}" srcOrd="0" destOrd="0" presId="urn:microsoft.com/office/officeart/2005/8/layout/radial5"/>
    <dgm:cxn modelId="{3FB6D732-6C1B-40B2-85EF-53ED4AAA8DED}" type="presParOf" srcId="{586E5419-5540-4896-894A-58454BE2BF15}" destId="{DD984D2E-9E55-4702-96D7-CF40ADCD7467}" srcOrd="1" destOrd="0" presId="urn:microsoft.com/office/officeart/2005/8/layout/radial5"/>
    <dgm:cxn modelId="{8CA50206-0A86-429B-9A65-9E6C8616DBBC}" type="presParOf" srcId="{DD984D2E-9E55-4702-96D7-CF40ADCD7467}" destId="{0AE4E2B8-CB73-4D5F-9A58-C99720B44E88}" srcOrd="0" destOrd="0" presId="urn:microsoft.com/office/officeart/2005/8/layout/radial5"/>
    <dgm:cxn modelId="{70722121-1806-4E05-AEE5-94E5BF05E138}" type="presParOf" srcId="{586E5419-5540-4896-894A-58454BE2BF15}" destId="{8698E70B-20EA-47F0-A921-B1CDA615E07E}" srcOrd="2" destOrd="0" presId="urn:microsoft.com/office/officeart/2005/8/layout/radial5"/>
    <dgm:cxn modelId="{42FADDA0-7AC9-4302-97CC-486D4FF84222}" type="presParOf" srcId="{586E5419-5540-4896-894A-58454BE2BF15}" destId="{2BEC775C-53EC-4C2E-BAB4-EC425FCACBCA}" srcOrd="3" destOrd="0" presId="urn:microsoft.com/office/officeart/2005/8/layout/radial5"/>
    <dgm:cxn modelId="{F08C219C-9E31-4C58-8376-EBE18F6DFD68}" type="presParOf" srcId="{2BEC775C-53EC-4C2E-BAB4-EC425FCACBCA}" destId="{35A37D3A-5745-4ADA-9B7B-807C38338E2E}" srcOrd="0" destOrd="0" presId="urn:microsoft.com/office/officeart/2005/8/layout/radial5"/>
    <dgm:cxn modelId="{9D38BB6E-654A-4D3D-8D41-13C6BB0EF379}" type="presParOf" srcId="{586E5419-5540-4896-894A-58454BE2BF15}" destId="{D59AAC2C-706C-43D7-9E76-CFE6751BD51B}" srcOrd="4" destOrd="0" presId="urn:microsoft.com/office/officeart/2005/8/layout/radial5"/>
    <dgm:cxn modelId="{0339C80B-5E17-4EA2-9703-061C51304B3C}" type="presParOf" srcId="{586E5419-5540-4896-894A-58454BE2BF15}" destId="{E98EB4CB-C6C5-44BF-90E0-89938D1A6161}" srcOrd="5" destOrd="0" presId="urn:microsoft.com/office/officeart/2005/8/layout/radial5"/>
    <dgm:cxn modelId="{B1D26EF5-9E75-47EE-A9CB-F5D4FCF186F9}" type="presParOf" srcId="{E98EB4CB-C6C5-44BF-90E0-89938D1A6161}" destId="{D39D9FED-08DF-41F1-9EA8-01A53085D8A9}" srcOrd="0" destOrd="0" presId="urn:microsoft.com/office/officeart/2005/8/layout/radial5"/>
    <dgm:cxn modelId="{5FAD93E2-DD5F-4AFC-B915-53DE9ABD6936}" type="presParOf" srcId="{586E5419-5540-4896-894A-58454BE2BF15}" destId="{F9750B53-46F6-46F3-BF30-BA8966078655}" srcOrd="6"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BE181-43B8-47E0-8DAD-A412D3EBFEB1}" type="doc">
      <dgm:prSet loTypeId="urn:microsoft.com/office/officeart/2005/8/layout/hierarchy3" loCatId="hierarchy" qsTypeId="urn:microsoft.com/office/officeart/2005/8/quickstyle/simple1" qsCatId="simple" csTypeId="urn:microsoft.com/office/officeart/2005/8/colors/colorful3" csCatId="colorful" phldr="1"/>
      <dgm:spPr/>
      <dgm:t>
        <a:bodyPr/>
        <a:lstStyle/>
        <a:p>
          <a:endParaRPr lang="it-IT"/>
        </a:p>
      </dgm:t>
    </dgm:pt>
    <dgm:pt modelId="{E2581B3E-3768-487F-B029-C9E197CCCA3F}">
      <dgm:prSet/>
      <dgm:spPr>
        <a:solidFill>
          <a:srgbClr val="FFC000"/>
        </a:solidFill>
      </dgm:spPr>
      <dgm:t>
        <a:bodyPr/>
        <a:lstStyle/>
        <a:p>
          <a:pPr rtl="0"/>
          <a:r>
            <a:rPr lang="en-GB" b="1" dirty="0"/>
            <a:t>Discovery and Communication</a:t>
          </a:r>
          <a:endParaRPr lang="it-IT" dirty="0"/>
        </a:p>
      </dgm:t>
    </dgm:pt>
    <dgm:pt modelId="{B5857B0A-7140-415B-9E28-9AA954A3755F}" type="parTrans" cxnId="{98378A2F-BE48-43D5-BAD1-D677237FD5E7}">
      <dgm:prSet/>
      <dgm:spPr/>
      <dgm:t>
        <a:bodyPr/>
        <a:lstStyle/>
        <a:p>
          <a:endParaRPr lang="it-IT"/>
        </a:p>
      </dgm:t>
    </dgm:pt>
    <dgm:pt modelId="{6635024F-6716-472A-B8DB-5881E3CBA56A}" type="sibTrans" cxnId="{98378A2F-BE48-43D5-BAD1-D677237FD5E7}">
      <dgm:prSet/>
      <dgm:spPr/>
      <dgm:t>
        <a:bodyPr/>
        <a:lstStyle/>
        <a:p>
          <a:endParaRPr lang="it-IT"/>
        </a:p>
      </dgm:t>
    </dgm:pt>
    <dgm:pt modelId="{07795F84-B80F-449A-BAC0-7B0061F726AA}">
      <dgm:prSet/>
      <dgm:spPr>
        <a:ln>
          <a:solidFill>
            <a:srgbClr val="FFC000"/>
          </a:solidFill>
        </a:ln>
      </dgm:spPr>
      <dgm:t>
        <a:bodyPr/>
        <a:lstStyle/>
        <a:p>
          <a:pPr rtl="0"/>
          <a:r>
            <a:rPr lang="en-GB" dirty="0"/>
            <a:t>Virtual spaces and face-to-face events for interaction and dissemination</a:t>
          </a:r>
          <a:endParaRPr lang="it-IT" dirty="0"/>
        </a:p>
      </dgm:t>
    </dgm:pt>
    <dgm:pt modelId="{625E0806-8E1A-4D22-834B-0D4101D16A94}" type="parTrans" cxnId="{EF8C654B-7419-4341-B41D-82C3546276C3}">
      <dgm:prSet/>
      <dgm:spPr/>
      <dgm:t>
        <a:bodyPr/>
        <a:lstStyle/>
        <a:p>
          <a:endParaRPr lang="it-IT"/>
        </a:p>
      </dgm:t>
    </dgm:pt>
    <dgm:pt modelId="{5002D8E8-7689-41E1-AB00-60C0B9D3D609}" type="sibTrans" cxnId="{EF8C654B-7419-4341-B41D-82C3546276C3}">
      <dgm:prSet/>
      <dgm:spPr/>
      <dgm:t>
        <a:bodyPr/>
        <a:lstStyle/>
        <a:p>
          <a:endParaRPr lang="it-IT"/>
        </a:p>
      </dgm:t>
    </dgm:pt>
    <dgm:pt modelId="{43D67862-6294-4776-8338-FDB0690F0FAA}">
      <dgm:prSet/>
      <dgm:spPr>
        <a:solidFill>
          <a:srgbClr val="00B050"/>
        </a:solidFill>
      </dgm:spPr>
      <dgm:t>
        <a:bodyPr/>
        <a:lstStyle/>
        <a:p>
          <a:pPr rtl="0"/>
          <a:r>
            <a:rPr lang="en-GB" b="1" dirty="0"/>
            <a:t>Engagement and support</a:t>
          </a:r>
          <a:endParaRPr lang="it-IT" dirty="0"/>
        </a:p>
      </dgm:t>
    </dgm:pt>
    <dgm:pt modelId="{1A9EB1C8-5D68-48A2-A880-349E55A5A797}" type="parTrans" cxnId="{09415DD3-9E27-413F-B1DE-3FFF45FC7B2E}">
      <dgm:prSet/>
      <dgm:spPr/>
      <dgm:t>
        <a:bodyPr/>
        <a:lstStyle/>
        <a:p>
          <a:endParaRPr lang="it-IT"/>
        </a:p>
      </dgm:t>
    </dgm:pt>
    <dgm:pt modelId="{C8477192-F0AB-47E1-B3C6-21986B29BA5D}" type="sibTrans" cxnId="{09415DD3-9E27-413F-B1DE-3FFF45FC7B2E}">
      <dgm:prSet/>
      <dgm:spPr/>
      <dgm:t>
        <a:bodyPr/>
        <a:lstStyle/>
        <a:p>
          <a:endParaRPr lang="it-IT"/>
        </a:p>
      </dgm:t>
    </dgm:pt>
    <dgm:pt modelId="{9AE145F1-1A86-4E18-9D04-A08C01531DF3}">
      <dgm:prSet/>
      <dgm:spPr>
        <a:ln>
          <a:solidFill>
            <a:srgbClr val="00B050"/>
          </a:solidFill>
        </a:ln>
      </dgm:spPr>
      <dgm:t>
        <a:bodyPr/>
        <a:lstStyle/>
        <a:p>
          <a:pPr rtl="0"/>
          <a:r>
            <a:rPr lang="en-GB" dirty="0"/>
            <a:t>Liaison with on-going projects and their local and transnational networks</a:t>
          </a:r>
          <a:endParaRPr lang="it-IT" dirty="0"/>
        </a:p>
      </dgm:t>
    </dgm:pt>
    <dgm:pt modelId="{D7385EE7-CC84-4CEC-AAED-50B4336FB6A1}" type="parTrans" cxnId="{B9AAFB5F-1DB1-460C-802E-6BCD5779F44A}">
      <dgm:prSet/>
      <dgm:spPr/>
      <dgm:t>
        <a:bodyPr/>
        <a:lstStyle/>
        <a:p>
          <a:endParaRPr lang="it-IT"/>
        </a:p>
      </dgm:t>
    </dgm:pt>
    <dgm:pt modelId="{902D0E0D-1DF4-4778-82C5-8127523756EF}" type="sibTrans" cxnId="{B9AAFB5F-1DB1-460C-802E-6BCD5779F44A}">
      <dgm:prSet/>
      <dgm:spPr/>
      <dgm:t>
        <a:bodyPr/>
        <a:lstStyle/>
        <a:p>
          <a:endParaRPr lang="it-IT"/>
        </a:p>
      </dgm:t>
    </dgm:pt>
    <dgm:pt modelId="{74CAA073-4A62-49A0-9C75-49F15AA8705D}">
      <dgm:prSet/>
      <dgm:spPr>
        <a:solidFill>
          <a:schemeClr val="tx2">
            <a:lumMod val="60000"/>
            <a:lumOff val="40000"/>
          </a:schemeClr>
        </a:solidFill>
      </dgm:spPr>
      <dgm:t>
        <a:bodyPr/>
        <a:lstStyle/>
        <a:p>
          <a:pPr rtl="0"/>
          <a:r>
            <a:rPr lang="en-GB" b="1"/>
            <a:t>Capitalisation and impact</a:t>
          </a:r>
          <a:endParaRPr lang="it-IT"/>
        </a:p>
      </dgm:t>
    </dgm:pt>
    <dgm:pt modelId="{26453AD3-2A4B-4B84-9372-9124080D5E03}" type="parTrans" cxnId="{BC0D5957-AC9F-4782-A338-0FC083A0BFAC}">
      <dgm:prSet/>
      <dgm:spPr/>
      <dgm:t>
        <a:bodyPr/>
        <a:lstStyle/>
        <a:p>
          <a:endParaRPr lang="it-IT"/>
        </a:p>
      </dgm:t>
    </dgm:pt>
    <dgm:pt modelId="{DB4DFB8A-E365-4A52-8471-3EB564B91055}" type="sibTrans" cxnId="{BC0D5957-AC9F-4782-A338-0FC083A0BFAC}">
      <dgm:prSet/>
      <dgm:spPr/>
      <dgm:t>
        <a:bodyPr/>
        <a:lstStyle/>
        <a:p>
          <a:endParaRPr lang="it-IT"/>
        </a:p>
      </dgm:t>
    </dgm:pt>
    <dgm:pt modelId="{C1606F32-F14F-4613-AE75-38672D9468F6}">
      <dgm:prSet/>
      <dgm:spPr>
        <a:ln>
          <a:solidFill>
            <a:schemeClr val="tx2">
              <a:lumMod val="60000"/>
              <a:lumOff val="40000"/>
            </a:schemeClr>
          </a:solidFill>
        </a:ln>
      </dgm:spPr>
      <dgm:t>
        <a:bodyPr/>
        <a:lstStyle/>
        <a:p>
          <a:pPr rtl="0"/>
          <a:r>
            <a:rPr lang="en-GB" dirty="0"/>
            <a:t>Briefings and tools to extend results across the MED space and policy agendas</a:t>
          </a:r>
          <a:endParaRPr lang="it-IT" dirty="0"/>
        </a:p>
      </dgm:t>
    </dgm:pt>
    <dgm:pt modelId="{8D987FE8-475B-421C-B16F-046D47D8573E}" type="parTrans" cxnId="{9A4E9875-1BE4-4473-A9CE-BD84FC8ABE17}">
      <dgm:prSet/>
      <dgm:spPr/>
      <dgm:t>
        <a:bodyPr/>
        <a:lstStyle/>
        <a:p>
          <a:endParaRPr lang="it-IT"/>
        </a:p>
      </dgm:t>
    </dgm:pt>
    <dgm:pt modelId="{4890691E-C60B-4FC7-893A-F22931BA371B}" type="sibTrans" cxnId="{9A4E9875-1BE4-4473-A9CE-BD84FC8ABE17}">
      <dgm:prSet/>
      <dgm:spPr/>
      <dgm:t>
        <a:bodyPr/>
        <a:lstStyle/>
        <a:p>
          <a:endParaRPr lang="it-IT"/>
        </a:p>
      </dgm:t>
    </dgm:pt>
    <dgm:pt modelId="{1B083753-F7E7-4381-8EC6-569E2DD0A58F}" type="pres">
      <dgm:prSet presAssocID="{BBCBE181-43B8-47E0-8DAD-A412D3EBFEB1}" presName="diagram" presStyleCnt="0">
        <dgm:presLayoutVars>
          <dgm:chPref val="1"/>
          <dgm:dir/>
          <dgm:animOne val="branch"/>
          <dgm:animLvl val="lvl"/>
          <dgm:resizeHandles/>
        </dgm:presLayoutVars>
      </dgm:prSet>
      <dgm:spPr/>
      <dgm:t>
        <a:bodyPr/>
        <a:lstStyle/>
        <a:p>
          <a:endParaRPr lang="it-IT"/>
        </a:p>
      </dgm:t>
    </dgm:pt>
    <dgm:pt modelId="{188470B8-DD14-4CF9-A283-B3B528D9AD2C}" type="pres">
      <dgm:prSet presAssocID="{E2581B3E-3768-487F-B029-C9E197CCCA3F}" presName="root" presStyleCnt="0"/>
      <dgm:spPr/>
    </dgm:pt>
    <dgm:pt modelId="{0F00F9B3-6C6E-4345-B675-4275B490F7AB}" type="pres">
      <dgm:prSet presAssocID="{E2581B3E-3768-487F-B029-C9E197CCCA3F}" presName="rootComposite" presStyleCnt="0"/>
      <dgm:spPr/>
    </dgm:pt>
    <dgm:pt modelId="{E73360BC-880C-4BFD-96C6-BFCE773B1A69}" type="pres">
      <dgm:prSet presAssocID="{E2581B3E-3768-487F-B029-C9E197CCCA3F}" presName="rootText" presStyleLbl="node1" presStyleIdx="0" presStyleCnt="3"/>
      <dgm:spPr/>
      <dgm:t>
        <a:bodyPr/>
        <a:lstStyle/>
        <a:p>
          <a:endParaRPr lang="it-IT"/>
        </a:p>
      </dgm:t>
    </dgm:pt>
    <dgm:pt modelId="{2F605C59-5429-4AFD-A6A3-91AD4AAF98F1}" type="pres">
      <dgm:prSet presAssocID="{E2581B3E-3768-487F-B029-C9E197CCCA3F}" presName="rootConnector" presStyleLbl="node1" presStyleIdx="0" presStyleCnt="3"/>
      <dgm:spPr/>
      <dgm:t>
        <a:bodyPr/>
        <a:lstStyle/>
        <a:p>
          <a:endParaRPr lang="it-IT"/>
        </a:p>
      </dgm:t>
    </dgm:pt>
    <dgm:pt modelId="{ABA4C159-071A-485F-B844-EB3EECB71C64}" type="pres">
      <dgm:prSet presAssocID="{E2581B3E-3768-487F-B029-C9E197CCCA3F}" presName="childShape" presStyleCnt="0"/>
      <dgm:spPr/>
    </dgm:pt>
    <dgm:pt modelId="{92E93976-8A46-40B1-9DE2-81C7850C3B00}" type="pres">
      <dgm:prSet presAssocID="{625E0806-8E1A-4D22-834B-0D4101D16A94}" presName="Name13" presStyleLbl="parChTrans1D2" presStyleIdx="0" presStyleCnt="3"/>
      <dgm:spPr/>
      <dgm:t>
        <a:bodyPr/>
        <a:lstStyle/>
        <a:p>
          <a:endParaRPr lang="it-IT"/>
        </a:p>
      </dgm:t>
    </dgm:pt>
    <dgm:pt modelId="{149E55BA-7C3C-47C2-AF00-A2B2C5207DFC}" type="pres">
      <dgm:prSet presAssocID="{07795F84-B80F-449A-BAC0-7B0061F726AA}" presName="childText" presStyleLbl="bgAcc1" presStyleIdx="0" presStyleCnt="3">
        <dgm:presLayoutVars>
          <dgm:bulletEnabled val="1"/>
        </dgm:presLayoutVars>
      </dgm:prSet>
      <dgm:spPr/>
      <dgm:t>
        <a:bodyPr/>
        <a:lstStyle/>
        <a:p>
          <a:endParaRPr lang="it-IT"/>
        </a:p>
      </dgm:t>
    </dgm:pt>
    <dgm:pt modelId="{6C936375-8115-4266-A898-D124142FF3E4}" type="pres">
      <dgm:prSet presAssocID="{43D67862-6294-4776-8338-FDB0690F0FAA}" presName="root" presStyleCnt="0"/>
      <dgm:spPr/>
    </dgm:pt>
    <dgm:pt modelId="{F01FDB19-1D6E-4472-B6C1-C01D43C94EE9}" type="pres">
      <dgm:prSet presAssocID="{43D67862-6294-4776-8338-FDB0690F0FAA}" presName="rootComposite" presStyleCnt="0"/>
      <dgm:spPr/>
    </dgm:pt>
    <dgm:pt modelId="{7527DB11-523B-4F12-99E7-D65F48D232F1}" type="pres">
      <dgm:prSet presAssocID="{43D67862-6294-4776-8338-FDB0690F0FAA}" presName="rootText" presStyleLbl="node1" presStyleIdx="1" presStyleCnt="3"/>
      <dgm:spPr/>
      <dgm:t>
        <a:bodyPr/>
        <a:lstStyle/>
        <a:p>
          <a:endParaRPr lang="it-IT"/>
        </a:p>
      </dgm:t>
    </dgm:pt>
    <dgm:pt modelId="{16C6A502-559B-490B-87CC-8EE2CE4671F0}" type="pres">
      <dgm:prSet presAssocID="{43D67862-6294-4776-8338-FDB0690F0FAA}" presName="rootConnector" presStyleLbl="node1" presStyleIdx="1" presStyleCnt="3"/>
      <dgm:spPr/>
      <dgm:t>
        <a:bodyPr/>
        <a:lstStyle/>
        <a:p>
          <a:endParaRPr lang="it-IT"/>
        </a:p>
      </dgm:t>
    </dgm:pt>
    <dgm:pt modelId="{A5AA7190-82C2-4469-A478-0B6B7F0BDA26}" type="pres">
      <dgm:prSet presAssocID="{43D67862-6294-4776-8338-FDB0690F0FAA}" presName="childShape" presStyleCnt="0"/>
      <dgm:spPr/>
    </dgm:pt>
    <dgm:pt modelId="{1582049D-252C-49F2-A142-C19A4F9C9757}" type="pres">
      <dgm:prSet presAssocID="{D7385EE7-CC84-4CEC-AAED-50B4336FB6A1}" presName="Name13" presStyleLbl="parChTrans1D2" presStyleIdx="1" presStyleCnt="3"/>
      <dgm:spPr/>
      <dgm:t>
        <a:bodyPr/>
        <a:lstStyle/>
        <a:p>
          <a:endParaRPr lang="it-IT"/>
        </a:p>
      </dgm:t>
    </dgm:pt>
    <dgm:pt modelId="{AB6A9211-DB13-4F75-A016-456F425CB2A6}" type="pres">
      <dgm:prSet presAssocID="{9AE145F1-1A86-4E18-9D04-A08C01531DF3}" presName="childText" presStyleLbl="bgAcc1" presStyleIdx="1" presStyleCnt="3">
        <dgm:presLayoutVars>
          <dgm:bulletEnabled val="1"/>
        </dgm:presLayoutVars>
      </dgm:prSet>
      <dgm:spPr/>
      <dgm:t>
        <a:bodyPr/>
        <a:lstStyle/>
        <a:p>
          <a:endParaRPr lang="it-IT"/>
        </a:p>
      </dgm:t>
    </dgm:pt>
    <dgm:pt modelId="{232EC7BE-7D6F-491A-ACC3-5B887FCCB8D4}" type="pres">
      <dgm:prSet presAssocID="{74CAA073-4A62-49A0-9C75-49F15AA8705D}" presName="root" presStyleCnt="0"/>
      <dgm:spPr/>
    </dgm:pt>
    <dgm:pt modelId="{C9135D5D-AF1D-4906-850F-F12F43AE74B0}" type="pres">
      <dgm:prSet presAssocID="{74CAA073-4A62-49A0-9C75-49F15AA8705D}" presName="rootComposite" presStyleCnt="0"/>
      <dgm:spPr/>
    </dgm:pt>
    <dgm:pt modelId="{DE05DD85-06C8-4F27-8722-111CABE3DBE2}" type="pres">
      <dgm:prSet presAssocID="{74CAA073-4A62-49A0-9C75-49F15AA8705D}" presName="rootText" presStyleLbl="node1" presStyleIdx="2" presStyleCnt="3"/>
      <dgm:spPr/>
      <dgm:t>
        <a:bodyPr/>
        <a:lstStyle/>
        <a:p>
          <a:endParaRPr lang="it-IT"/>
        </a:p>
      </dgm:t>
    </dgm:pt>
    <dgm:pt modelId="{9C633A70-F519-4A0F-9E3C-A43957D75BD0}" type="pres">
      <dgm:prSet presAssocID="{74CAA073-4A62-49A0-9C75-49F15AA8705D}" presName="rootConnector" presStyleLbl="node1" presStyleIdx="2" presStyleCnt="3"/>
      <dgm:spPr/>
      <dgm:t>
        <a:bodyPr/>
        <a:lstStyle/>
        <a:p>
          <a:endParaRPr lang="it-IT"/>
        </a:p>
      </dgm:t>
    </dgm:pt>
    <dgm:pt modelId="{4C5AA45C-22DE-424C-AA73-76BC0AE48AB5}" type="pres">
      <dgm:prSet presAssocID="{74CAA073-4A62-49A0-9C75-49F15AA8705D}" presName="childShape" presStyleCnt="0"/>
      <dgm:spPr/>
    </dgm:pt>
    <dgm:pt modelId="{66452913-BAA2-43B6-B15A-D1BBA1616CB2}" type="pres">
      <dgm:prSet presAssocID="{8D987FE8-475B-421C-B16F-046D47D8573E}" presName="Name13" presStyleLbl="parChTrans1D2" presStyleIdx="2" presStyleCnt="3"/>
      <dgm:spPr/>
      <dgm:t>
        <a:bodyPr/>
        <a:lstStyle/>
        <a:p>
          <a:endParaRPr lang="it-IT"/>
        </a:p>
      </dgm:t>
    </dgm:pt>
    <dgm:pt modelId="{962D8CDA-C630-47A5-91F6-79530B205E17}" type="pres">
      <dgm:prSet presAssocID="{C1606F32-F14F-4613-AE75-38672D9468F6}" presName="childText" presStyleLbl="bgAcc1" presStyleIdx="2" presStyleCnt="3">
        <dgm:presLayoutVars>
          <dgm:bulletEnabled val="1"/>
        </dgm:presLayoutVars>
      </dgm:prSet>
      <dgm:spPr/>
      <dgm:t>
        <a:bodyPr/>
        <a:lstStyle/>
        <a:p>
          <a:endParaRPr lang="it-IT"/>
        </a:p>
      </dgm:t>
    </dgm:pt>
  </dgm:ptLst>
  <dgm:cxnLst>
    <dgm:cxn modelId="{0764221A-6626-4CB1-9B74-C1F5734F79D0}" type="presOf" srcId="{BBCBE181-43B8-47E0-8DAD-A412D3EBFEB1}" destId="{1B083753-F7E7-4381-8EC6-569E2DD0A58F}" srcOrd="0" destOrd="0" presId="urn:microsoft.com/office/officeart/2005/8/layout/hierarchy3"/>
    <dgm:cxn modelId="{48ECB425-3661-407F-B029-55CA1035FBA3}" type="presOf" srcId="{43D67862-6294-4776-8338-FDB0690F0FAA}" destId="{7527DB11-523B-4F12-99E7-D65F48D232F1}" srcOrd="0" destOrd="0" presId="urn:microsoft.com/office/officeart/2005/8/layout/hierarchy3"/>
    <dgm:cxn modelId="{99821899-3669-4035-A112-1DF918B1D3C6}" type="presOf" srcId="{D7385EE7-CC84-4CEC-AAED-50B4336FB6A1}" destId="{1582049D-252C-49F2-A142-C19A4F9C9757}" srcOrd="0" destOrd="0" presId="urn:microsoft.com/office/officeart/2005/8/layout/hierarchy3"/>
    <dgm:cxn modelId="{B19E7F8B-DCA5-4840-9901-B9B0E593863A}" type="presOf" srcId="{74CAA073-4A62-49A0-9C75-49F15AA8705D}" destId="{9C633A70-F519-4A0F-9E3C-A43957D75BD0}" srcOrd="1" destOrd="0" presId="urn:microsoft.com/office/officeart/2005/8/layout/hierarchy3"/>
    <dgm:cxn modelId="{BC0D5957-AC9F-4782-A338-0FC083A0BFAC}" srcId="{BBCBE181-43B8-47E0-8DAD-A412D3EBFEB1}" destId="{74CAA073-4A62-49A0-9C75-49F15AA8705D}" srcOrd="2" destOrd="0" parTransId="{26453AD3-2A4B-4B84-9372-9124080D5E03}" sibTransId="{DB4DFB8A-E365-4A52-8471-3EB564B91055}"/>
    <dgm:cxn modelId="{E7E358DB-0B63-497E-BFB1-3F95DB877923}" type="presOf" srcId="{9AE145F1-1A86-4E18-9D04-A08C01531DF3}" destId="{AB6A9211-DB13-4F75-A016-456F425CB2A6}" srcOrd="0" destOrd="0" presId="urn:microsoft.com/office/officeart/2005/8/layout/hierarchy3"/>
    <dgm:cxn modelId="{748F8215-2821-470A-8C67-6F489A247EA4}" type="presOf" srcId="{43D67862-6294-4776-8338-FDB0690F0FAA}" destId="{16C6A502-559B-490B-87CC-8EE2CE4671F0}" srcOrd="1" destOrd="0" presId="urn:microsoft.com/office/officeart/2005/8/layout/hierarchy3"/>
    <dgm:cxn modelId="{89992405-BE33-4903-8C47-F33BB59B5830}" type="presOf" srcId="{8D987FE8-475B-421C-B16F-046D47D8573E}" destId="{66452913-BAA2-43B6-B15A-D1BBA1616CB2}" srcOrd="0" destOrd="0" presId="urn:microsoft.com/office/officeart/2005/8/layout/hierarchy3"/>
    <dgm:cxn modelId="{9A4E9875-1BE4-4473-A9CE-BD84FC8ABE17}" srcId="{74CAA073-4A62-49A0-9C75-49F15AA8705D}" destId="{C1606F32-F14F-4613-AE75-38672D9468F6}" srcOrd="0" destOrd="0" parTransId="{8D987FE8-475B-421C-B16F-046D47D8573E}" sibTransId="{4890691E-C60B-4FC7-893A-F22931BA371B}"/>
    <dgm:cxn modelId="{C0261B4E-AEE7-4AE7-A231-FC2AB64D09D1}" type="presOf" srcId="{E2581B3E-3768-487F-B029-C9E197CCCA3F}" destId="{E73360BC-880C-4BFD-96C6-BFCE773B1A69}" srcOrd="0" destOrd="0" presId="urn:microsoft.com/office/officeart/2005/8/layout/hierarchy3"/>
    <dgm:cxn modelId="{7AEC84E2-5F5A-46D2-800E-F2C001713728}" type="presOf" srcId="{74CAA073-4A62-49A0-9C75-49F15AA8705D}" destId="{DE05DD85-06C8-4F27-8722-111CABE3DBE2}" srcOrd="0" destOrd="0" presId="urn:microsoft.com/office/officeart/2005/8/layout/hierarchy3"/>
    <dgm:cxn modelId="{98378A2F-BE48-43D5-BAD1-D677237FD5E7}" srcId="{BBCBE181-43B8-47E0-8DAD-A412D3EBFEB1}" destId="{E2581B3E-3768-487F-B029-C9E197CCCA3F}" srcOrd="0" destOrd="0" parTransId="{B5857B0A-7140-415B-9E28-9AA954A3755F}" sibTransId="{6635024F-6716-472A-B8DB-5881E3CBA56A}"/>
    <dgm:cxn modelId="{EF8C654B-7419-4341-B41D-82C3546276C3}" srcId="{E2581B3E-3768-487F-B029-C9E197CCCA3F}" destId="{07795F84-B80F-449A-BAC0-7B0061F726AA}" srcOrd="0" destOrd="0" parTransId="{625E0806-8E1A-4D22-834B-0D4101D16A94}" sibTransId="{5002D8E8-7689-41E1-AB00-60C0B9D3D609}"/>
    <dgm:cxn modelId="{048D5289-965C-4609-83FD-F9EA922A6240}" type="presOf" srcId="{07795F84-B80F-449A-BAC0-7B0061F726AA}" destId="{149E55BA-7C3C-47C2-AF00-A2B2C5207DFC}" srcOrd="0" destOrd="0" presId="urn:microsoft.com/office/officeart/2005/8/layout/hierarchy3"/>
    <dgm:cxn modelId="{48062410-ED4C-47CB-8BA8-1481B1D32800}" type="presOf" srcId="{625E0806-8E1A-4D22-834B-0D4101D16A94}" destId="{92E93976-8A46-40B1-9DE2-81C7850C3B00}" srcOrd="0" destOrd="0" presId="urn:microsoft.com/office/officeart/2005/8/layout/hierarchy3"/>
    <dgm:cxn modelId="{F34964AB-46CF-44E0-912F-0E1C6CCCC362}" type="presOf" srcId="{E2581B3E-3768-487F-B029-C9E197CCCA3F}" destId="{2F605C59-5429-4AFD-A6A3-91AD4AAF98F1}" srcOrd="1" destOrd="0" presId="urn:microsoft.com/office/officeart/2005/8/layout/hierarchy3"/>
    <dgm:cxn modelId="{B9AAFB5F-1DB1-460C-802E-6BCD5779F44A}" srcId="{43D67862-6294-4776-8338-FDB0690F0FAA}" destId="{9AE145F1-1A86-4E18-9D04-A08C01531DF3}" srcOrd="0" destOrd="0" parTransId="{D7385EE7-CC84-4CEC-AAED-50B4336FB6A1}" sibTransId="{902D0E0D-1DF4-4778-82C5-8127523756EF}"/>
    <dgm:cxn modelId="{09415DD3-9E27-413F-B1DE-3FFF45FC7B2E}" srcId="{BBCBE181-43B8-47E0-8DAD-A412D3EBFEB1}" destId="{43D67862-6294-4776-8338-FDB0690F0FAA}" srcOrd="1" destOrd="0" parTransId="{1A9EB1C8-5D68-48A2-A880-349E55A5A797}" sibTransId="{C8477192-F0AB-47E1-B3C6-21986B29BA5D}"/>
    <dgm:cxn modelId="{30ED4401-B07B-4324-9190-B6F86F2AFB88}" type="presOf" srcId="{C1606F32-F14F-4613-AE75-38672D9468F6}" destId="{962D8CDA-C630-47A5-91F6-79530B205E17}" srcOrd="0" destOrd="0" presId="urn:microsoft.com/office/officeart/2005/8/layout/hierarchy3"/>
    <dgm:cxn modelId="{1CC167CF-30E2-410E-9D7D-29244DD9BA19}" type="presParOf" srcId="{1B083753-F7E7-4381-8EC6-569E2DD0A58F}" destId="{188470B8-DD14-4CF9-A283-B3B528D9AD2C}" srcOrd="0" destOrd="0" presId="urn:microsoft.com/office/officeart/2005/8/layout/hierarchy3"/>
    <dgm:cxn modelId="{40802488-B26F-47D7-BA57-00E931E9BB00}" type="presParOf" srcId="{188470B8-DD14-4CF9-A283-B3B528D9AD2C}" destId="{0F00F9B3-6C6E-4345-B675-4275B490F7AB}" srcOrd="0" destOrd="0" presId="urn:microsoft.com/office/officeart/2005/8/layout/hierarchy3"/>
    <dgm:cxn modelId="{6DE9DA5A-0833-420C-B019-E65CECAA0C19}" type="presParOf" srcId="{0F00F9B3-6C6E-4345-B675-4275B490F7AB}" destId="{E73360BC-880C-4BFD-96C6-BFCE773B1A69}" srcOrd="0" destOrd="0" presId="urn:microsoft.com/office/officeart/2005/8/layout/hierarchy3"/>
    <dgm:cxn modelId="{5AD517ED-FA55-433D-A2DC-A6FB4BD8B737}" type="presParOf" srcId="{0F00F9B3-6C6E-4345-B675-4275B490F7AB}" destId="{2F605C59-5429-4AFD-A6A3-91AD4AAF98F1}" srcOrd="1" destOrd="0" presId="urn:microsoft.com/office/officeart/2005/8/layout/hierarchy3"/>
    <dgm:cxn modelId="{D5EDBCA9-4F2E-4763-B69F-CBABEBAA2EEE}" type="presParOf" srcId="{188470B8-DD14-4CF9-A283-B3B528D9AD2C}" destId="{ABA4C159-071A-485F-B844-EB3EECB71C64}" srcOrd="1" destOrd="0" presId="urn:microsoft.com/office/officeart/2005/8/layout/hierarchy3"/>
    <dgm:cxn modelId="{7A0A3E58-3837-4421-BD52-E48A744BDF36}" type="presParOf" srcId="{ABA4C159-071A-485F-B844-EB3EECB71C64}" destId="{92E93976-8A46-40B1-9DE2-81C7850C3B00}" srcOrd="0" destOrd="0" presId="urn:microsoft.com/office/officeart/2005/8/layout/hierarchy3"/>
    <dgm:cxn modelId="{4500F6BA-8007-4019-903A-B27AC8C5A0FB}" type="presParOf" srcId="{ABA4C159-071A-485F-B844-EB3EECB71C64}" destId="{149E55BA-7C3C-47C2-AF00-A2B2C5207DFC}" srcOrd="1" destOrd="0" presId="urn:microsoft.com/office/officeart/2005/8/layout/hierarchy3"/>
    <dgm:cxn modelId="{18A1B44B-B31A-4B61-B2A9-D8656EB3F256}" type="presParOf" srcId="{1B083753-F7E7-4381-8EC6-569E2DD0A58F}" destId="{6C936375-8115-4266-A898-D124142FF3E4}" srcOrd="1" destOrd="0" presId="urn:microsoft.com/office/officeart/2005/8/layout/hierarchy3"/>
    <dgm:cxn modelId="{D1E7A4A4-EAC6-444E-BD51-EF0125149D8A}" type="presParOf" srcId="{6C936375-8115-4266-A898-D124142FF3E4}" destId="{F01FDB19-1D6E-4472-B6C1-C01D43C94EE9}" srcOrd="0" destOrd="0" presId="urn:microsoft.com/office/officeart/2005/8/layout/hierarchy3"/>
    <dgm:cxn modelId="{7BDE2842-C12F-432E-B14C-65A5CAF8D178}" type="presParOf" srcId="{F01FDB19-1D6E-4472-B6C1-C01D43C94EE9}" destId="{7527DB11-523B-4F12-99E7-D65F48D232F1}" srcOrd="0" destOrd="0" presId="urn:microsoft.com/office/officeart/2005/8/layout/hierarchy3"/>
    <dgm:cxn modelId="{05940884-9104-4023-B4F6-B1CE1D1EAC6A}" type="presParOf" srcId="{F01FDB19-1D6E-4472-B6C1-C01D43C94EE9}" destId="{16C6A502-559B-490B-87CC-8EE2CE4671F0}" srcOrd="1" destOrd="0" presId="urn:microsoft.com/office/officeart/2005/8/layout/hierarchy3"/>
    <dgm:cxn modelId="{862FA27C-7B23-44BB-A8F7-1F32BFA29A29}" type="presParOf" srcId="{6C936375-8115-4266-A898-D124142FF3E4}" destId="{A5AA7190-82C2-4469-A478-0B6B7F0BDA26}" srcOrd="1" destOrd="0" presId="urn:microsoft.com/office/officeart/2005/8/layout/hierarchy3"/>
    <dgm:cxn modelId="{8D1E5412-1041-4A58-99F8-4EB73DCA5C90}" type="presParOf" srcId="{A5AA7190-82C2-4469-A478-0B6B7F0BDA26}" destId="{1582049D-252C-49F2-A142-C19A4F9C9757}" srcOrd="0" destOrd="0" presId="urn:microsoft.com/office/officeart/2005/8/layout/hierarchy3"/>
    <dgm:cxn modelId="{10F8EC95-A283-4E7F-8569-A443A39D2817}" type="presParOf" srcId="{A5AA7190-82C2-4469-A478-0B6B7F0BDA26}" destId="{AB6A9211-DB13-4F75-A016-456F425CB2A6}" srcOrd="1" destOrd="0" presId="urn:microsoft.com/office/officeart/2005/8/layout/hierarchy3"/>
    <dgm:cxn modelId="{94715C7B-A4AC-4FA2-823B-F14B54FFE2BC}" type="presParOf" srcId="{1B083753-F7E7-4381-8EC6-569E2DD0A58F}" destId="{232EC7BE-7D6F-491A-ACC3-5B887FCCB8D4}" srcOrd="2" destOrd="0" presId="urn:microsoft.com/office/officeart/2005/8/layout/hierarchy3"/>
    <dgm:cxn modelId="{F704D584-5837-4C07-8549-F9474BFC184B}" type="presParOf" srcId="{232EC7BE-7D6F-491A-ACC3-5B887FCCB8D4}" destId="{C9135D5D-AF1D-4906-850F-F12F43AE74B0}" srcOrd="0" destOrd="0" presId="urn:microsoft.com/office/officeart/2005/8/layout/hierarchy3"/>
    <dgm:cxn modelId="{092D1363-D560-42C5-A099-B83EEB5454C1}" type="presParOf" srcId="{C9135D5D-AF1D-4906-850F-F12F43AE74B0}" destId="{DE05DD85-06C8-4F27-8722-111CABE3DBE2}" srcOrd="0" destOrd="0" presId="urn:microsoft.com/office/officeart/2005/8/layout/hierarchy3"/>
    <dgm:cxn modelId="{2B0C1382-F260-4783-AF97-4DB7E8CC2B49}" type="presParOf" srcId="{C9135D5D-AF1D-4906-850F-F12F43AE74B0}" destId="{9C633A70-F519-4A0F-9E3C-A43957D75BD0}" srcOrd="1" destOrd="0" presId="urn:microsoft.com/office/officeart/2005/8/layout/hierarchy3"/>
    <dgm:cxn modelId="{E4349E06-69F3-425F-82F7-71930E423507}" type="presParOf" srcId="{232EC7BE-7D6F-491A-ACC3-5B887FCCB8D4}" destId="{4C5AA45C-22DE-424C-AA73-76BC0AE48AB5}" srcOrd="1" destOrd="0" presId="urn:microsoft.com/office/officeart/2005/8/layout/hierarchy3"/>
    <dgm:cxn modelId="{0054B8E8-BFC3-4C42-8F1C-C98D5C3DE8A6}" type="presParOf" srcId="{4C5AA45C-22DE-424C-AA73-76BC0AE48AB5}" destId="{66452913-BAA2-43B6-B15A-D1BBA1616CB2}" srcOrd="0" destOrd="0" presId="urn:microsoft.com/office/officeart/2005/8/layout/hierarchy3"/>
    <dgm:cxn modelId="{434E8ED9-BF23-4EC0-866E-6069DD0D7071}" type="presParOf" srcId="{4C5AA45C-22DE-424C-AA73-76BC0AE48AB5}" destId="{962D8CDA-C630-47A5-91F6-79530B205E17}"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528DC-63DA-4326-B987-01F51AD1FDB6}" type="doc">
      <dgm:prSet loTypeId="urn:microsoft.com/office/officeart/2009/layout/CircleArrowProcess" loCatId="process" qsTypeId="urn:microsoft.com/office/officeart/2005/8/quickstyle/simple1" qsCatId="simple" csTypeId="urn:microsoft.com/office/officeart/2005/8/colors/accent6_2" csCatId="accent6" phldr="1"/>
      <dgm:spPr/>
      <dgm:t>
        <a:bodyPr/>
        <a:lstStyle/>
        <a:p>
          <a:endParaRPr lang="it-IT"/>
        </a:p>
      </dgm:t>
    </dgm:pt>
    <dgm:pt modelId="{9ECBC938-9750-439F-B777-AC682A522BCB}">
      <dgm:prSet custT="1"/>
      <dgm:spPr/>
      <dgm:t>
        <a:bodyPr/>
        <a:lstStyle/>
        <a:p>
          <a:pPr rtl="0"/>
          <a:r>
            <a:rPr lang="en-US" sz="1400" dirty="0"/>
            <a:t>MED </a:t>
          </a:r>
          <a:r>
            <a:rPr lang="en-US" sz="1400" b="0" dirty="0"/>
            <a:t>Innovation Vision</a:t>
          </a:r>
          <a:endParaRPr lang="it-IT" sz="1400" b="0" dirty="0"/>
        </a:p>
      </dgm:t>
    </dgm:pt>
    <dgm:pt modelId="{491CCC4F-27A1-4E3E-95B6-9A1844916A4A}" type="parTrans" cxnId="{3AA923E2-3DD1-4827-9006-794E7E4AA951}">
      <dgm:prSet/>
      <dgm:spPr/>
      <dgm:t>
        <a:bodyPr/>
        <a:lstStyle/>
        <a:p>
          <a:endParaRPr lang="it-IT" sz="1400"/>
        </a:p>
      </dgm:t>
    </dgm:pt>
    <dgm:pt modelId="{A30B57E5-A8F1-4CE7-B8D7-B6F7E4269CC9}" type="sibTrans" cxnId="{3AA923E2-3DD1-4827-9006-794E7E4AA951}">
      <dgm:prSet/>
      <dgm:spPr/>
      <dgm:t>
        <a:bodyPr/>
        <a:lstStyle/>
        <a:p>
          <a:endParaRPr lang="it-IT" sz="1400"/>
        </a:p>
      </dgm:t>
    </dgm:pt>
    <dgm:pt modelId="{9DFB7085-CB18-4E85-B9B6-E077E031BEE4}">
      <dgm:prSet custT="1"/>
      <dgm:spPr/>
      <dgm:t>
        <a:bodyPr/>
        <a:lstStyle/>
        <a:p>
          <a:pPr rtl="0"/>
          <a:r>
            <a:rPr lang="en-US" sz="1400" b="0" dirty="0">
              <a:effectLst/>
            </a:rPr>
            <a:t>Communication strategy</a:t>
          </a:r>
          <a:endParaRPr lang="it-IT" sz="1400" b="1" dirty="0">
            <a:effectLst/>
          </a:endParaRPr>
        </a:p>
      </dgm:t>
    </dgm:pt>
    <dgm:pt modelId="{ABBD3903-73D1-435F-B64E-31A3ECB289B5}" type="parTrans" cxnId="{DCA35E0E-ACA0-4F4C-9617-7AB48DD7F653}">
      <dgm:prSet/>
      <dgm:spPr/>
      <dgm:t>
        <a:bodyPr/>
        <a:lstStyle/>
        <a:p>
          <a:endParaRPr lang="it-IT" sz="1400"/>
        </a:p>
      </dgm:t>
    </dgm:pt>
    <dgm:pt modelId="{A4619F77-EE6E-48E3-9D8D-5F2FEAC69297}" type="sibTrans" cxnId="{DCA35E0E-ACA0-4F4C-9617-7AB48DD7F653}">
      <dgm:prSet/>
      <dgm:spPr/>
      <dgm:t>
        <a:bodyPr/>
        <a:lstStyle/>
        <a:p>
          <a:endParaRPr lang="it-IT" sz="1400"/>
        </a:p>
      </dgm:t>
    </dgm:pt>
    <dgm:pt modelId="{06D4488C-70C0-4436-A23F-BEDD0138DB0E}">
      <dgm:prSet custT="1"/>
      <dgm:spPr/>
      <dgm:t>
        <a:bodyPr/>
        <a:lstStyle/>
        <a:p>
          <a:pPr rtl="0"/>
          <a:r>
            <a:rPr lang="en-US" sz="1400" dirty="0"/>
            <a:t>Semantic framework</a:t>
          </a:r>
          <a:endParaRPr lang="it-IT" sz="1400" dirty="0"/>
        </a:p>
      </dgm:t>
    </dgm:pt>
    <dgm:pt modelId="{F1765273-6289-4133-98D1-B88412187274}" type="parTrans" cxnId="{104D9F83-7BA6-4F1C-A0B9-176E735A9EA9}">
      <dgm:prSet/>
      <dgm:spPr/>
      <dgm:t>
        <a:bodyPr/>
        <a:lstStyle/>
        <a:p>
          <a:endParaRPr lang="it-IT" sz="1400"/>
        </a:p>
      </dgm:t>
    </dgm:pt>
    <dgm:pt modelId="{9B27F54D-30E4-4F73-816B-D713CFED2470}" type="sibTrans" cxnId="{104D9F83-7BA6-4F1C-A0B9-176E735A9EA9}">
      <dgm:prSet/>
      <dgm:spPr/>
      <dgm:t>
        <a:bodyPr/>
        <a:lstStyle/>
        <a:p>
          <a:endParaRPr lang="it-IT" sz="1400"/>
        </a:p>
      </dgm:t>
    </dgm:pt>
    <dgm:pt modelId="{F8D7E1C2-11FB-450D-8158-003634E1374F}">
      <dgm:prSet custT="1"/>
      <dgm:spPr/>
      <dgm:t>
        <a:bodyPr/>
        <a:lstStyle/>
        <a:p>
          <a:pPr rtl="0"/>
          <a:r>
            <a:rPr lang="en-US" sz="1400"/>
            <a:t>Platform integration</a:t>
          </a:r>
          <a:endParaRPr lang="it-IT" sz="1400"/>
        </a:p>
      </dgm:t>
    </dgm:pt>
    <dgm:pt modelId="{9683A469-4E5A-4BE4-9F89-8D958D09547C}" type="parTrans" cxnId="{EF3E16B1-B07A-4C73-9DE6-817CFABFB88E}">
      <dgm:prSet/>
      <dgm:spPr/>
      <dgm:t>
        <a:bodyPr/>
        <a:lstStyle/>
        <a:p>
          <a:endParaRPr lang="it-IT" sz="1400"/>
        </a:p>
      </dgm:t>
    </dgm:pt>
    <dgm:pt modelId="{DEE53D89-760F-46DA-AE8B-31B0ACE36C5F}" type="sibTrans" cxnId="{EF3E16B1-B07A-4C73-9DE6-817CFABFB88E}">
      <dgm:prSet/>
      <dgm:spPr/>
      <dgm:t>
        <a:bodyPr/>
        <a:lstStyle/>
        <a:p>
          <a:endParaRPr lang="it-IT" sz="1400"/>
        </a:p>
      </dgm:t>
    </dgm:pt>
    <dgm:pt modelId="{6E3871C2-A71D-4B73-B99D-A34F06671ACE}">
      <dgm:prSet custT="1"/>
      <dgm:spPr/>
      <dgm:t>
        <a:bodyPr/>
        <a:lstStyle/>
        <a:p>
          <a:pPr rtl="0"/>
          <a:r>
            <a:rPr lang="en-US" sz="1400"/>
            <a:t>Events organisation &amp; attendance</a:t>
          </a:r>
          <a:endParaRPr lang="it-IT" sz="1400"/>
        </a:p>
      </dgm:t>
    </dgm:pt>
    <dgm:pt modelId="{8B8A0242-C074-4E9E-A121-5D56165DD2D2}" type="parTrans" cxnId="{E3F20592-4F98-4B55-87DE-239199060AE8}">
      <dgm:prSet/>
      <dgm:spPr/>
      <dgm:t>
        <a:bodyPr/>
        <a:lstStyle/>
        <a:p>
          <a:endParaRPr lang="it-IT" sz="1400"/>
        </a:p>
      </dgm:t>
    </dgm:pt>
    <dgm:pt modelId="{0473C68C-A8BA-4EE5-9CCF-F5B69DD5957F}" type="sibTrans" cxnId="{E3F20592-4F98-4B55-87DE-239199060AE8}">
      <dgm:prSet/>
      <dgm:spPr/>
      <dgm:t>
        <a:bodyPr/>
        <a:lstStyle/>
        <a:p>
          <a:endParaRPr lang="it-IT" sz="1400"/>
        </a:p>
      </dgm:t>
    </dgm:pt>
    <dgm:pt modelId="{F7DE15D5-4750-415E-9576-FB92A77C0AE8}" type="pres">
      <dgm:prSet presAssocID="{A10528DC-63DA-4326-B987-01F51AD1FDB6}" presName="Name0" presStyleCnt="0">
        <dgm:presLayoutVars>
          <dgm:chMax val="7"/>
          <dgm:chPref val="7"/>
          <dgm:dir/>
          <dgm:animLvl val="lvl"/>
        </dgm:presLayoutVars>
      </dgm:prSet>
      <dgm:spPr/>
      <dgm:t>
        <a:bodyPr/>
        <a:lstStyle/>
        <a:p>
          <a:endParaRPr lang="it-IT"/>
        </a:p>
      </dgm:t>
    </dgm:pt>
    <dgm:pt modelId="{D39A0E7C-4F16-4916-A67F-0C588F1FBAE6}" type="pres">
      <dgm:prSet presAssocID="{9ECBC938-9750-439F-B777-AC682A522BCB}" presName="Accent1" presStyleCnt="0"/>
      <dgm:spPr/>
    </dgm:pt>
    <dgm:pt modelId="{A2768A21-C7F6-4BCB-A87D-4461053B21B0}" type="pres">
      <dgm:prSet presAssocID="{9ECBC938-9750-439F-B777-AC682A522BCB}" presName="Accent" presStyleLbl="node1" presStyleIdx="0" presStyleCnt="5"/>
      <dgm:spPr>
        <a:solidFill>
          <a:srgbClr val="FFC000"/>
        </a:solidFill>
      </dgm:spPr>
    </dgm:pt>
    <dgm:pt modelId="{DC49E396-AA86-48AD-A31F-E6BBA591AA5D}" type="pres">
      <dgm:prSet presAssocID="{9ECBC938-9750-439F-B777-AC682A522BCB}" presName="Parent1" presStyleLbl="revTx" presStyleIdx="0" presStyleCnt="5">
        <dgm:presLayoutVars>
          <dgm:chMax val="1"/>
          <dgm:chPref val="1"/>
          <dgm:bulletEnabled val="1"/>
        </dgm:presLayoutVars>
      </dgm:prSet>
      <dgm:spPr/>
      <dgm:t>
        <a:bodyPr/>
        <a:lstStyle/>
        <a:p>
          <a:endParaRPr lang="it-IT"/>
        </a:p>
      </dgm:t>
    </dgm:pt>
    <dgm:pt modelId="{740BFF03-C2FA-49E4-9CFF-5DB0FFF6062E}" type="pres">
      <dgm:prSet presAssocID="{9DFB7085-CB18-4E85-B9B6-E077E031BEE4}" presName="Accent2" presStyleCnt="0"/>
      <dgm:spPr/>
    </dgm:pt>
    <dgm:pt modelId="{981265E4-043D-40FE-A5B5-297DBC123AC0}" type="pres">
      <dgm:prSet presAssocID="{9DFB7085-CB18-4E85-B9B6-E077E031BEE4}" presName="Accent" presStyleLbl="node1" presStyleIdx="1" presStyleCnt="5"/>
      <dgm:spPr>
        <a:solidFill>
          <a:srgbClr val="FFC000"/>
        </a:solidFill>
      </dgm:spPr>
    </dgm:pt>
    <dgm:pt modelId="{C9A3E6E9-CE99-4162-AA86-C894525EC2CC}" type="pres">
      <dgm:prSet presAssocID="{9DFB7085-CB18-4E85-B9B6-E077E031BEE4}" presName="Parent2" presStyleLbl="revTx" presStyleIdx="1" presStyleCnt="5">
        <dgm:presLayoutVars>
          <dgm:chMax val="1"/>
          <dgm:chPref val="1"/>
          <dgm:bulletEnabled val="1"/>
        </dgm:presLayoutVars>
      </dgm:prSet>
      <dgm:spPr/>
      <dgm:t>
        <a:bodyPr/>
        <a:lstStyle/>
        <a:p>
          <a:endParaRPr lang="it-IT"/>
        </a:p>
      </dgm:t>
    </dgm:pt>
    <dgm:pt modelId="{68DB4655-4F05-40EE-82DC-56E323A973C5}" type="pres">
      <dgm:prSet presAssocID="{06D4488C-70C0-4436-A23F-BEDD0138DB0E}" presName="Accent3" presStyleCnt="0"/>
      <dgm:spPr/>
    </dgm:pt>
    <dgm:pt modelId="{859A46CD-19C6-4079-95BD-63A544960D02}" type="pres">
      <dgm:prSet presAssocID="{06D4488C-70C0-4436-A23F-BEDD0138DB0E}" presName="Accent" presStyleLbl="node1" presStyleIdx="2" presStyleCnt="5"/>
      <dgm:spPr>
        <a:solidFill>
          <a:srgbClr val="FFC000"/>
        </a:solidFill>
      </dgm:spPr>
    </dgm:pt>
    <dgm:pt modelId="{D654CAD1-58A2-493F-B1EE-56FF64C85549}" type="pres">
      <dgm:prSet presAssocID="{06D4488C-70C0-4436-A23F-BEDD0138DB0E}" presName="Parent3" presStyleLbl="revTx" presStyleIdx="2" presStyleCnt="5">
        <dgm:presLayoutVars>
          <dgm:chMax val="1"/>
          <dgm:chPref val="1"/>
          <dgm:bulletEnabled val="1"/>
        </dgm:presLayoutVars>
      </dgm:prSet>
      <dgm:spPr/>
      <dgm:t>
        <a:bodyPr/>
        <a:lstStyle/>
        <a:p>
          <a:endParaRPr lang="it-IT"/>
        </a:p>
      </dgm:t>
    </dgm:pt>
    <dgm:pt modelId="{659C9560-E3B1-43AF-AE8E-FA0F38022E3B}" type="pres">
      <dgm:prSet presAssocID="{F8D7E1C2-11FB-450D-8158-003634E1374F}" presName="Accent4" presStyleCnt="0"/>
      <dgm:spPr/>
    </dgm:pt>
    <dgm:pt modelId="{0F2B22B7-B98A-4C62-9377-E02FB250EC84}" type="pres">
      <dgm:prSet presAssocID="{F8D7E1C2-11FB-450D-8158-003634E1374F}" presName="Accent" presStyleLbl="node1" presStyleIdx="3" presStyleCnt="5"/>
      <dgm:spPr>
        <a:solidFill>
          <a:srgbClr val="FFC000"/>
        </a:solidFill>
      </dgm:spPr>
    </dgm:pt>
    <dgm:pt modelId="{9ACB3875-91AC-4928-914D-7F4A070D7C8A}" type="pres">
      <dgm:prSet presAssocID="{F8D7E1C2-11FB-450D-8158-003634E1374F}" presName="Parent4" presStyleLbl="revTx" presStyleIdx="3" presStyleCnt="5">
        <dgm:presLayoutVars>
          <dgm:chMax val="1"/>
          <dgm:chPref val="1"/>
          <dgm:bulletEnabled val="1"/>
        </dgm:presLayoutVars>
      </dgm:prSet>
      <dgm:spPr/>
      <dgm:t>
        <a:bodyPr/>
        <a:lstStyle/>
        <a:p>
          <a:endParaRPr lang="it-IT"/>
        </a:p>
      </dgm:t>
    </dgm:pt>
    <dgm:pt modelId="{7750C0FC-20D7-497B-A1F4-419305483833}" type="pres">
      <dgm:prSet presAssocID="{6E3871C2-A71D-4B73-B99D-A34F06671ACE}" presName="Accent5" presStyleCnt="0"/>
      <dgm:spPr/>
    </dgm:pt>
    <dgm:pt modelId="{E71B0B7B-1F63-47E7-8D54-F14D6D5BE450}" type="pres">
      <dgm:prSet presAssocID="{6E3871C2-A71D-4B73-B99D-A34F06671ACE}" presName="Accent" presStyleLbl="node1" presStyleIdx="4" presStyleCnt="5"/>
      <dgm:spPr>
        <a:solidFill>
          <a:srgbClr val="FFC000"/>
        </a:solidFill>
      </dgm:spPr>
    </dgm:pt>
    <dgm:pt modelId="{C7449478-95DF-46AB-9A09-6D70166E6F4B}" type="pres">
      <dgm:prSet presAssocID="{6E3871C2-A71D-4B73-B99D-A34F06671ACE}" presName="Parent5" presStyleLbl="revTx" presStyleIdx="4" presStyleCnt="5">
        <dgm:presLayoutVars>
          <dgm:chMax val="1"/>
          <dgm:chPref val="1"/>
          <dgm:bulletEnabled val="1"/>
        </dgm:presLayoutVars>
      </dgm:prSet>
      <dgm:spPr/>
      <dgm:t>
        <a:bodyPr/>
        <a:lstStyle/>
        <a:p>
          <a:endParaRPr lang="it-IT"/>
        </a:p>
      </dgm:t>
    </dgm:pt>
  </dgm:ptLst>
  <dgm:cxnLst>
    <dgm:cxn modelId="{3C785EC1-036A-4BA5-B3E7-BC6B4CCA6711}" type="presOf" srcId="{9DFB7085-CB18-4E85-B9B6-E077E031BEE4}" destId="{C9A3E6E9-CE99-4162-AA86-C894525EC2CC}" srcOrd="0" destOrd="0" presId="urn:microsoft.com/office/officeart/2009/layout/CircleArrowProcess"/>
    <dgm:cxn modelId="{996A0EBC-31B4-4D71-9EDF-C09BC8DDA56B}" type="presOf" srcId="{9ECBC938-9750-439F-B777-AC682A522BCB}" destId="{DC49E396-AA86-48AD-A31F-E6BBA591AA5D}" srcOrd="0" destOrd="0" presId="urn:microsoft.com/office/officeart/2009/layout/CircleArrowProcess"/>
    <dgm:cxn modelId="{DCA35E0E-ACA0-4F4C-9617-7AB48DD7F653}" srcId="{A10528DC-63DA-4326-B987-01F51AD1FDB6}" destId="{9DFB7085-CB18-4E85-B9B6-E077E031BEE4}" srcOrd="1" destOrd="0" parTransId="{ABBD3903-73D1-435F-B64E-31A3ECB289B5}" sibTransId="{A4619F77-EE6E-48E3-9D8D-5F2FEAC69297}"/>
    <dgm:cxn modelId="{EF3E16B1-B07A-4C73-9DE6-817CFABFB88E}" srcId="{A10528DC-63DA-4326-B987-01F51AD1FDB6}" destId="{F8D7E1C2-11FB-450D-8158-003634E1374F}" srcOrd="3" destOrd="0" parTransId="{9683A469-4E5A-4BE4-9F89-8D958D09547C}" sibTransId="{DEE53D89-760F-46DA-AE8B-31B0ACE36C5F}"/>
    <dgm:cxn modelId="{E3F20592-4F98-4B55-87DE-239199060AE8}" srcId="{A10528DC-63DA-4326-B987-01F51AD1FDB6}" destId="{6E3871C2-A71D-4B73-B99D-A34F06671ACE}" srcOrd="4" destOrd="0" parTransId="{8B8A0242-C074-4E9E-A121-5D56165DD2D2}" sibTransId="{0473C68C-A8BA-4EE5-9CCF-F5B69DD5957F}"/>
    <dgm:cxn modelId="{BF84B357-ADC2-4BA1-8B21-EA6950B13EE2}" type="presOf" srcId="{6E3871C2-A71D-4B73-B99D-A34F06671ACE}" destId="{C7449478-95DF-46AB-9A09-6D70166E6F4B}" srcOrd="0" destOrd="0" presId="urn:microsoft.com/office/officeart/2009/layout/CircleArrowProcess"/>
    <dgm:cxn modelId="{3AA923E2-3DD1-4827-9006-794E7E4AA951}" srcId="{A10528DC-63DA-4326-B987-01F51AD1FDB6}" destId="{9ECBC938-9750-439F-B777-AC682A522BCB}" srcOrd="0" destOrd="0" parTransId="{491CCC4F-27A1-4E3E-95B6-9A1844916A4A}" sibTransId="{A30B57E5-A8F1-4CE7-B8D7-B6F7E4269CC9}"/>
    <dgm:cxn modelId="{253F15A2-67A8-48C3-81D9-5C1F88928917}" type="presOf" srcId="{F8D7E1C2-11FB-450D-8158-003634E1374F}" destId="{9ACB3875-91AC-4928-914D-7F4A070D7C8A}" srcOrd="0" destOrd="0" presId="urn:microsoft.com/office/officeart/2009/layout/CircleArrowProcess"/>
    <dgm:cxn modelId="{B6B1486F-A04A-4A44-A0EA-E6D3EF8AAD2B}" type="presOf" srcId="{06D4488C-70C0-4436-A23F-BEDD0138DB0E}" destId="{D654CAD1-58A2-493F-B1EE-56FF64C85549}" srcOrd="0" destOrd="0" presId="urn:microsoft.com/office/officeart/2009/layout/CircleArrowProcess"/>
    <dgm:cxn modelId="{104D9F83-7BA6-4F1C-A0B9-176E735A9EA9}" srcId="{A10528DC-63DA-4326-B987-01F51AD1FDB6}" destId="{06D4488C-70C0-4436-A23F-BEDD0138DB0E}" srcOrd="2" destOrd="0" parTransId="{F1765273-6289-4133-98D1-B88412187274}" sibTransId="{9B27F54D-30E4-4F73-816B-D713CFED2470}"/>
    <dgm:cxn modelId="{A70A1D3D-98FD-4A12-B0F3-3EE387637B9B}" type="presOf" srcId="{A10528DC-63DA-4326-B987-01F51AD1FDB6}" destId="{F7DE15D5-4750-415E-9576-FB92A77C0AE8}" srcOrd="0" destOrd="0" presId="urn:microsoft.com/office/officeart/2009/layout/CircleArrowProcess"/>
    <dgm:cxn modelId="{FF36868D-BFC4-44B0-B892-5C786100AE4B}" type="presParOf" srcId="{F7DE15D5-4750-415E-9576-FB92A77C0AE8}" destId="{D39A0E7C-4F16-4916-A67F-0C588F1FBAE6}" srcOrd="0" destOrd="0" presId="urn:microsoft.com/office/officeart/2009/layout/CircleArrowProcess"/>
    <dgm:cxn modelId="{9BD7A675-C9E5-44D1-862F-1BD8CD7BA6F5}" type="presParOf" srcId="{D39A0E7C-4F16-4916-A67F-0C588F1FBAE6}" destId="{A2768A21-C7F6-4BCB-A87D-4461053B21B0}" srcOrd="0" destOrd="0" presId="urn:microsoft.com/office/officeart/2009/layout/CircleArrowProcess"/>
    <dgm:cxn modelId="{C9A182EF-1ED6-456B-960D-6856FE5B3227}" type="presParOf" srcId="{F7DE15D5-4750-415E-9576-FB92A77C0AE8}" destId="{DC49E396-AA86-48AD-A31F-E6BBA591AA5D}" srcOrd="1" destOrd="0" presId="urn:microsoft.com/office/officeart/2009/layout/CircleArrowProcess"/>
    <dgm:cxn modelId="{230E0D49-9F1C-47D4-87DC-0BF4EF6499CD}" type="presParOf" srcId="{F7DE15D5-4750-415E-9576-FB92A77C0AE8}" destId="{740BFF03-C2FA-49E4-9CFF-5DB0FFF6062E}" srcOrd="2" destOrd="0" presId="urn:microsoft.com/office/officeart/2009/layout/CircleArrowProcess"/>
    <dgm:cxn modelId="{7D4E8F63-81C2-42B8-9A03-4205E06FC50C}" type="presParOf" srcId="{740BFF03-C2FA-49E4-9CFF-5DB0FFF6062E}" destId="{981265E4-043D-40FE-A5B5-297DBC123AC0}" srcOrd="0" destOrd="0" presId="urn:microsoft.com/office/officeart/2009/layout/CircleArrowProcess"/>
    <dgm:cxn modelId="{DCA835C5-36E3-4559-BC38-0D2A5708DB18}" type="presParOf" srcId="{F7DE15D5-4750-415E-9576-FB92A77C0AE8}" destId="{C9A3E6E9-CE99-4162-AA86-C894525EC2CC}" srcOrd="3" destOrd="0" presId="urn:microsoft.com/office/officeart/2009/layout/CircleArrowProcess"/>
    <dgm:cxn modelId="{4CBD06A1-6AC2-4F9A-8654-60F7504C608E}" type="presParOf" srcId="{F7DE15D5-4750-415E-9576-FB92A77C0AE8}" destId="{68DB4655-4F05-40EE-82DC-56E323A973C5}" srcOrd="4" destOrd="0" presId="urn:microsoft.com/office/officeart/2009/layout/CircleArrowProcess"/>
    <dgm:cxn modelId="{F35AF167-A9A9-4A26-8645-638DC396C484}" type="presParOf" srcId="{68DB4655-4F05-40EE-82DC-56E323A973C5}" destId="{859A46CD-19C6-4079-95BD-63A544960D02}" srcOrd="0" destOrd="0" presId="urn:microsoft.com/office/officeart/2009/layout/CircleArrowProcess"/>
    <dgm:cxn modelId="{46D3EA0E-5343-43F2-841E-49932A8877F6}" type="presParOf" srcId="{F7DE15D5-4750-415E-9576-FB92A77C0AE8}" destId="{D654CAD1-58A2-493F-B1EE-56FF64C85549}" srcOrd="5" destOrd="0" presId="urn:microsoft.com/office/officeart/2009/layout/CircleArrowProcess"/>
    <dgm:cxn modelId="{5C4D9679-754F-49AB-A018-6323A659CA3A}" type="presParOf" srcId="{F7DE15D5-4750-415E-9576-FB92A77C0AE8}" destId="{659C9560-E3B1-43AF-AE8E-FA0F38022E3B}" srcOrd="6" destOrd="0" presId="urn:microsoft.com/office/officeart/2009/layout/CircleArrowProcess"/>
    <dgm:cxn modelId="{14F6D9EF-301F-43DB-8587-B76E49C98B4C}" type="presParOf" srcId="{659C9560-E3B1-43AF-AE8E-FA0F38022E3B}" destId="{0F2B22B7-B98A-4C62-9377-E02FB250EC84}" srcOrd="0" destOrd="0" presId="urn:microsoft.com/office/officeart/2009/layout/CircleArrowProcess"/>
    <dgm:cxn modelId="{E50DFE9A-34B2-435F-8C67-9021DDE2662E}" type="presParOf" srcId="{F7DE15D5-4750-415E-9576-FB92A77C0AE8}" destId="{9ACB3875-91AC-4928-914D-7F4A070D7C8A}" srcOrd="7" destOrd="0" presId="urn:microsoft.com/office/officeart/2009/layout/CircleArrowProcess"/>
    <dgm:cxn modelId="{62C8AFBD-6739-4559-A79E-566536F91344}" type="presParOf" srcId="{F7DE15D5-4750-415E-9576-FB92A77C0AE8}" destId="{7750C0FC-20D7-497B-A1F4-419305483833}" srcOrd="8" destOrd="0" presId="urn:microsoft.com/office/officeart/2009/layout/CircleArrowProcess"/>
    <dgm:cxn modelId="{5F5F3CF7-8E11-42E6-BE53-59EEE74F5D55}" type="presParOf" srcId="{7750C0FC-20D7-497B-A1F4-419305483833}" destId="{E71B0B7B-1F63-47E7-8D54-F14D6D5BE450}" srcOrd="0" destOrd="0" presId="urn:microsoft.com/office/officeart/2009/layout/CircleArrowProcess"/>
    <dgm:cxn modelId="{0EA50540-0781-4547-A732-00C460F72228}" type="presParOf" srcId="{F7DE15D5-4750-415E-9576-FB92A77C0AE8}" destId="{C7449478-95DF-46AB-9A09-6D70166E6F4B}" srcOrd="9" destOrd="0" presId="urn:microsoft.com/office/officeart/2009/layout/Circle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90C2DA-BBA0-4BB1-82FE-9346ADD4ADA3}" type="doc">
      <dgm:prSet loTypeId="urn:microsoft.com/office/officeart/2009/layout/CircleArrowProcess" loCatId="process" qsTypeId="urn:microsoft.com/office/officeart/2005/8/quickstyle/simple1" qsCatId="simple" csTypeId="urn:microsoft.com/office/officeart/2005/8/colors/accent3_2" csCatId="accent3" phldr="1"/>
      <dgm:spPr/>
      <dgm:t>
        <a:bodyPr/>
        <a:lstStyle/>
        <a:p>
          <a:endParaRPr lang="it-IT"/>
        </a:p>
      </dgm:t>
    </dgm:pt>
    <dgm:pt modelId="{E78DE7E8-5165-4BA2-A605-72176DC1EC24}">
      <dgm:prSet custT="1"/>
      <dgm:spPr/>
      <dgm:t>
        <a:bodyPr/>
        <a:lstStyle/>
        <a:p>
          <a:pPr rtl="0"/>
          <a:r>
            <a:rPr lang="en-US" sz="1500" b="0" dirty="0">
              <a:effectLst/>
            </a:rPr>
            <a:t>Thematic domain mapping</a:t>
          </a:r>
          <a:endParaRPr lang="it-IT" sz="1500" b="0" dirty="0">
            <a:effectLst/>
          </a:endParaRPr>
        </a:p>
      </dgm:t>
    </dgm:pt>
    <dgm:pt modelId="{5954AD31-969E-4CA8-BC4A-DF654139994D}" type="parTrans" cxnId="{DFAC1B8F-3CCE-4AD1-ABBC-6B14EFF3605D}">
      <dgm:prSet/>
      <dgm:spPr/>
      <dgm:t>
        <a:bodyPr/>
        <a:lstStyle/>
        <a:p>
          <a:endParaRPr lang="it-IT" sz="1500"/>
        </a:p>
      </dgm:t>
    </dgm:pt>
    <dgm:pt modelId="{748FC15E-F936-4536-9C44-CA94A6020AE7}" type="sibTrans" cxnId="{DFAC1B8F-3CCE-4AD1-ABBC-6B14EFF3605D}">
      <dgm:prSet/>
      <dgm:spPr/>
      <dgm:t>
        <a:bodyPr/>
        <a:lstStyle/>
        <a:p>
          <a:endParaRPr lang="it-IT" sz="1500"/>
        </a:p>
      </dgm:t>
    </dgm:pt>
    <dgm:pt modelId="{C70C124B-475F-4729-BA5E-57B1E8E9D11E}">
      <dgm:prSet custT="1"/>
      <dgm:spPr/>
      <dgm:t>
        <a:bodyPr/>
        <a:lstStyle/>
        <a:p>
          <a:pPr rtl="0"/>
          <a:r>
            <a:rPr lang="en-US" sz="1500" dirty="0"/>
            <a:t>Engagement and interaction</a:t>
          </a:r>
          <a:endParaRPr lang="it-IT" sz="1500" dirty="0"/>
        </a:p>
      </dgm:t>
    </dgm:pt>
    <dgm:pt modelId="{BE607471-D022-47A4-8E4B-5D8615BFF9CD}" type="parTrans" cxnId="{EA125617-CEC9-4580-A98A-EC4FEDBC3470}">
      <dgm:prSet/>
      <dgm:spPr/>
      <dgm:t>
        <a:bodyPr/>
        <a:lstStyle/>
        <a:p>
          <a:endParaRPr lang="it-IT" sz="1500"/>
        </a:p>
      </dgm:t>
    </dgm:pt>
    <dgm:pt modelId="{205A3B20-BFB4-444D-A764-69C57104051C}" type="sibTrans" cxnId="{EA125617-CEC9-4580-A98A-EC4FEDBC3470}">
      <dgm:prSet/>
      <dgm:spPr/>
      <dgm:t>
        <a:bodyPr/>
        <a:lstStyle/>
        <a:p>
          <a:endParaRPr lang="it-IT" sz="1500"/>
        </a:p>
      </dgm:t>
    </dgm:pt>
    <dgm:pt modelId="{D97E1D70-86D3-4D06-B83E-9A82146524B5}">
      <dgm:prSet custT="1"/>
      <dgm:spPr/>
      <dgm:t>
        <a:bodyPr/>
        <a:lstStyle/>
        <a:p>
          <a:pPr rtl="0"/>
          <a:r>
            <a:rPr lang="en-US" sz="1500"/>
            <a:t>Input and feedback collection</a:t>
          </a:r>
          <a:endParaRPr lang="it-IT" sz="1500"/>
        </a:p>
      </dgm:t>
    </dgm:pt>
    <dgm:pt modelId="{960B01E4-6894-48B8-88AD-589FF28ABCE0}" type="parTrans" cxnId="{85B2D553-07C3-4674-B532-6B28E3F0FE64}">
      <dgm:prSet/>
      <dgm:spPr/>
      <dgm:t>
        <a:bodyPr/>
        <a:lstStyle/>
        <a:p>
          <a:endParaRPr lang="it-IT" sz="1500"/>
        </a:p>
      </dgm:t>
    </dgm:pt>
    <dgm:pt modelId="{8AEC7078-99A5-4209-B7DC-6638276EB5FA}" type="sibTrans" cxnId="{85B2D553-07C3-4674-B532-6B28E3F0FE64}">
      <dgm:prSet/>
      <dgm:spPr/>
      <dgm:t>
        <a:bodyPr/>
        <a:lstStyle/>
        <a:p>
          <a:endParaRPr lang="it-IT" sz="1500"/>
        </a:p>
      </dgm:t>
    </dgm:pt>
    <dgm:pt modelId="{B22D67A3-1522-4F6E-8A45-07A98A65B9D2}">
      <dgm:prSet custT="1"/>
      <dgm:spPr/>
      <dgm:t>
        <a:bodyPr/>
        <a:lstStyle/>
        <a:p>
          <a:pPr rtl="0"/>
          <a:r>
            <a:rPr lang="en-US" sz="1500" dirty="0"/>
            <a:t>Interoperability and services</a:t>
          </a:r>
          <a:endParaRPr lang="it-IT" sz="1500" dirty="0"/>
        </a:p>
      </dgm:t>
    </dgm:pt>
    <dgm:pt modelId="{C06509E3-C308-443D-9673-CEFDF0DC21C3}" type="parTrans" cxnId="{2FBE0254-793D-46DF-AA97-A6D2511551C3}">
      <dgm:prSet/>
      <dgm:spPr/>
      <dgm:t>
        <a:bodyPr/>
        <a:lstStyle/>
        <a:p>
          <a:endParaRPr lang="it-IT" sz="1500"/>
        </a:p>
      </dgm:t>
    </dgm:pt>
    <dgm:pt modelId="{200A9B78-036F-4993-A780-ED5BD0B206B9}" type="sibTrans" cxnId="{2FBE0254-793D-46DF-AA97-A6D2511551C3}">
      <dgm:prSet/>
      <dgm:spPr/>
      <dgm:t>
        <a:bodyPr/>
        <a:lstStyle/>
        <a:p>
          <a:endParaRPr lang="it-IT" sz="1500"/>
        </a:p>
      </dgm:t>
    </dgm:pt>
    <dgm:pt modelId="{BBA52680-F19E-455F-B064-B8EA5ABDB53E}">
      <dgm:prSet custT="1">
        <dgm:style>
          <a:lnRef idx="1">
            <a:schemeClr val="accent2"/>
          </a:lnRef>
          <a:fillRef idx="2">
            <a:schemeClr val="accent2"/>
          </a:fillRef>
          <a:effectRef idx="1">
            <a:schemeClr val="accent2"/>
          </a:effectRef>
          <a:fontRef idx="minor">
            <a:schemeClr val="dk1"/>
          </a:fontRef>
        </dgm:style>
      </dgm:prSet>
      <dgm:spPr>
        <a:noFill/>
        <a:ln>
          <a:noFill/>
        </a:ln>
      </dgm:spPr>
      <dgm:t>
        <a:bodyPr/>
        <a:lstStyle/>
        <a:p>
          <a:pPr rtl="0"/>
          <a:endParaRPr lang="it-IT" sz="1500" b="1" dirty="0">
            <a:effectLst/>
          </a:endParaRPr>
        </a:p>
      </dgm:t>
    </dgm:pt>
    <dgm:pt modelId="{DDE1A884-2E6C-40DA-9880-D7576C97936C}" type="sibTrans" cxnId="{E0F68592-E51C-496F-9A0C-41AF8F857AE0}">
      <dgm:prSet/>
      <dgm:spPr/>
      <dgm:t>
        <a:bodyPr/>
        <a:lstStyle/>
        <a:p>
          <a:endParaRPr lang="it-IT" sz="1500"/>
        </a:p>
      </dgm:t>
    </dgm:pt>
    <dgm:pt modelId="{54924FCA-0D91-4A16-962E-3043024042FD}" type="parTrans" cxnId="{E0F68592-E51C-496F-9A0C-41AF8F857AE0}">
      <dgm:prSet/>
      <dgm:spPr/>
      <dgm:t>
        <a:bodyPr/>
        <a:lstStyle/>
        <a:p>
          <a:endParaRPr lang="it-IT" sz="1500"/>
        </a:p>
      </dgm:t>
    </dgm:pt>
    <dgm:pt modelId="{C6205357-822D-4A73-A722-7F1AF5A86F88}" type="pres">
      <dgm:prSet presAssocID="{C790C2DA-BBA0-4BB1-82FE-9346ADD4ADA3}" presName="Name0" presStyleCnt="0">
        <dgm:presLayoutVars>
          <dgm:chMax val="7"/>
          <dgm:chPref val="7"/>
          <dgm:dir/>
          <dgm:animLvl val="lvl"/>
        </dgm:presLayoutVars>
      </dgm:prSet>
      <dgm:spPr/>
      <dgm:t>
        <a:bodyPr/>
        <a:lstStyle/>
        <a:p>
          <a:endParaRPr lang="it-IT"/>
        </a:p>
      </dgm:t>
    </dgm:pt>
    <dgm:pt modelId="{CC26394B-3C1A-435C-84ED-D92C1442057F}" type="pres">
      <dgm:prSet presAssocID="{BBA52680-F19E-455F-B064-B8EA5ABDB53E}" presName="Accent1" presStyleCnt="0"/>
      <dgm:spPr/>
    </dgm:pt>
    <dgm:pt modelId="{0C56CBF4-35B9-4E04-BE16-260A927DC5ED}" type="pres">
      <dgm:prSet presAssocID="{BBA52680-F19E-455F-B064-B8EA5ABDB53E}" presName="Accent" presStyleLbl="node1" presStyleIdx="0" presStyleCnt="5"/>
      <dgm:spPr>
        <a:solidFill>
          <a:srgbClr val="00B050"/>
        </a:solidFill>
      </dgm:spPr>
    </dgm:pt>
    <dgm:pt modelId="{B1E224E1-6DA9-4BCC-A344-F7EB7B6AFEA4}" type="pres">
      <dgm:prSet presAssocID="{BBA52680-F19E-455F-B064-B8EA5ABDB53E}" presName="Parent1" presStyleLbl="revTx" presStyleIdx="0" presStyleCnt="5">
        <dgm:presLayoutVars>
          <dgm:chMax val="1"/>
          <dgm:chPref val="1"/>
          <dgm:bulletEnabled val="1"/>
        </dgm:presLayoutVars>
      </dgm:prSet>
      <dgm:spPr/>
      <dgm:t>
        <a:bodyPr/>
        <a:lstStyle/>
        <a:p>
          <a:endParaRPr lang="it-IT"/>
        </a:p>
      </dgm:t>
    </dgm:pt>
    <dgm:pt modelId="{4D3E45F6-A713-4A3A-8AB4-3666C021ACCD}" type="pres">
      <dgm:prSet presAssocID="{E78DE7E8-5165-4BA2-A605-72176DC1EC24}" presName="Accent2" presStyleCnt="0"/>
      <dgm:spPr/>
    </dgm:pt>
    <dgm:pt modelId="{4A97FF36-B88F-4BE3-A505-3AA923799F0C}" type="pres">
      <dgm:prSet presAssocID="{E78DE7E8-5165-4BA2-A605-72176DC1EC24}" presName="Accent" presStyleLbl="node1" presStyleIdx="1" presStyleCnt="5"/>
      <dgm:spPr>
        <a:solidFill>
          <a:srgbClr val="00B050"/>
        </a:solidFill>
      </dgm:spPr>
    </dgm:pt>
    <dgm:pt modelId="{174CADAB-D70F-4F21-8599-2A69E67E17F5}" type="pres">
      <dgm:prSet presAssocID="{E78DE7E8-5165-4BA2-A605-72176DC1EC24}" presName="Parent2" presStyleLbl="revTx" presStyleIdx="1" presStyleCnt="5" custLinFactNeighborX="-988">
        <dgm:presLayoutVars>
          <dgm:chMax val="1"/>
          <dgm:chPref val="1"/>
          <dgm:bulletEnabled val="1"/>
        </dgm:presLayoutVars>
      </dgm:prSet>
      <dgm:spPr/>
      <dgm:t>
        <a:bodyPr/>
        <a:lstStyle/>
        <a:p>
          <a:endParaRPr lang="it-IT"/>
        </a:p>
      </dgm:t>
    </dgm:pt>
    <dgm:pt modelId="{A6DFB282-3CCB-4328-95FE-47E4ECAAEBE4}" type="pres">
      <dgm:prSet presAssocID="{C70C124B-475F-4729-BA5E-57B1E8E9D11E}" presName="Accent3" presStyleCnt="0"/>
      <dgm:spPr/>
    </dgm:pt>
    <dgm:pt modelId="{18ABA1D1-B70C-4365-B4FC-312989B199AA}" type="pres">
      <dgm:prSet presAssocID="{C70C124B-475F-4729-BA5E-57B1E8E9D11E}" presName="Accent" presStyleLbl="node1" presStyleIdx="2" presStyleCnt="5"/>
      <dgm:spPr>
        <a:solidFill>
          <a:srgbClr val="00B050"/>
        </a:solidFill>
      </dgm:spPr>
    </dgm:pt>
    <dgm:pt modelId="{589C18F4-92E3-4566-8C72-7E4F280D2747}" type="pres">
      <dgm:prSet presAssocID="{C70C124B-475F-4729-BA5E-57B1E8E9D11E}" presName="Parent3" presStyleLbl="revTx" presStyleIdx="2" presStyleCnt="5" custScaleX="131097">
        <dgm:presLayoutVars>
          <dgm:chMax val="1"/>
          <dgm:chPref val="1"/>
          <dgm:bulletEnabled val="1"/>
        </dgm:presLayoutVars>
      </dgm:prSet>
      <dgm:spPr/>
      <dgm:t>
        <a:bodyPr/>
        <a:lstStyle/>
        <a:p>
          <a:endParaRPr lang="it-IT"/>
        </a:p>
      </dgm:t>
    </dgm:pt>
    <dgm:pt modelId="{F8F04AE6-2BEC-465E-B685-54F4D70A93E5}" type="pres">
      <dgm:prSet presAssocID="{D97E1D70-86D3-4D06-B83E-9A82146524B5}" presName="Accent4" presStyleCnt="0"/>
      <dgm:spPr/>
    </dgm:pt>
    <dgm:pt modelId="{CF0A0AC8-684F-4DE7-ABEA-C187ADC4EBD0}" type="pres">
      <dgm:prSet presAssocID="{D97E1D70-86D3-4D06-B83E-9A82146524B5}" presName="Accent" presStyleLbl="node1" presStyleIdx="3" presStyleCnt="5"/>
      <dgm:spPr>
        <a:solidFill>
          <a:srgbClr val="00B050"/>
        </a:solidFill>
      </dgm:spPr>
    </dgm:pt>
    <dgm:pt modelId="{974AEEE1-588E-4F46-98D5-71A9ADBF8B1A}" type="pres">
      <dgm:prSet presAssocID="{D97E1D70-86D3-4D06-B83E-9A82146524B5}" presName="Parent4" presStyleLbl="revTx" presStyleIdx="3" presStyleCnt="5">
        <dgm:presLayoutVars>
          <dgm:chMax val="1"/>
          <dgm:chPref val="1"/>
          <dgm:bulletEnabled val="1"/>
        </dgm:presLayoutVars>
      </dgm:prSet>
      <dgm:spPr/>
      <dgm:t>
        <a:bodyPr/>
        <a:lstStyle/>
        <a:p>
          <a:endParaRPr lang="it-IT"/>
        </a:p>
      </dgm:t>
    </dgm:pt>
    <dgm:pt modelId="{9EB94510-3E61-41FB-B454-30BF1D22E572}" type="pres">
      <dgm:prSet presAssocID="{B22D67A3-1522-4F6E-8A45-07A98A65B9D2}" presName="Accent5" presStyleCnt="0"/>
      <dgm:spPr/>
    </dgm:pt>
    <dgm:pt modelId="{1429C7E4-5408-42BA-872D-6C8EE66EAFD2}" type="pres">
      <dgm:prSet presAssocID="{B22D67A3-1522-4F6E-8A45-07A98A65B9D2}" presName="Accent" presStyleLbl="node1" presStyleIdx="4" presStyleCnt="5"/>
      <dgm:spPr>
        <a:solidFill>
          <a:srgbClr val="00B050"/>
        </a:solidFill>
      </dgm:spPr>
    </dgm:pt>
    <dgm:pt modelId="{A7B58108-EA6B-4462-A87D-6F296B3073B3}" type="pres">
      <dgm:prSet presAssocID="{B22D67A3-1522-4F6E-8A45-07A98A65B9D2}" presName="Parent5" presStyleLbl="revTx" presStyleIdx="4" presStyleCnt="5">
        <dgm:presLayoutVars>
          <dgm:chMax val="1"/>
          <dgm:chPref val="1"/>
          <dgm:bulletEnabled val="1"/>
        </dgm:presLayoutVars>
      </dgm:prSet>
      <dgm:spPr/>
      <dgm:t>
        <a:bodyPr/>
        <a:lstStyle/>
        <a:p>
          <a:endParaRPr lang="it-IT"/>
        </a:p>
      </dgm:t>
    </dgm:pt>
  </dgm:ptLst>
  <dgm:cxnLst>
    <dgm:cxn modelId="{152ACA68-F5DD-48BD-B125-1706F38152B2}" type="presOf" srcId="{E78DE7E8-5165-4BA2-A605-72176DC1EC24}" destId="{174CADAB-D70F-4F21-8599-2A69E67E17F5}" srcOrd="0" destOrd="0" presId="urn:microsoft.com/office/officeart/2009/layout/CircleArrowProcess"/>
    <dgm:cxn modelId="{DEDE8DE2-9DEA-42BE-8EA6-5E326DE5FACD}" type="presOf" srcId="{BBA52680-F19E-455F-B064-B8EA5ABDB53E}" destId="{B1E224E1-6DA9-4BCC-A344-F7EB7B6AFEA4}" srcOrd="0" destOrd="0" presId="urn:microsoft.com/office/officeart/2009/layout/CircleArrowProcess"/>
    <dgm:cxn modelId="{4F80470F-A858-458F-BB73-468624A6C6EF}" type="presOf" srcId="{D97E1D70-86D3-4D06-B83E-9A82146524B5}" destId="{974AEEE1-588E-4F46-98D5-71A9ADBF8B1A}" srcOrd="0" destOrd="0" presId="urn:microsoft.com/office/officeart/2009/layout/CircleArrowProcess"/>
    <dgm:cxn modelId="{E0F68592-E51C-496F-9A0C-41AF8F857AE0}" srcId="{C790C2DA-BBA0-4BB1-82FE-9346ADD4ADA3}" destId="{BBA52680-F19E-455F-B064-B8EA5ABDB53E}" srcOrd="0" destOrd="0" parTransId="{54924FCA-0D91-4A16-962E-3043024042FD}" sibTransId="{DDE1A884-2E6C-40DA-9880-D7576C97936C}"/>
    <dgm:cxn modelId="{DFAC1B8F-3CCE-4AD1-ABBC-6B14EFF3605D}" srcId="{C790C2DA-BBA0-4BB1-82FE-9346ADD4ADA3}" destId="{E78DE7E8-5165-4BA2-A605-72176DC1EC24}" srcOrd="1" destOrd="0" parTransId="{5954AD31-969E-4CA8-BC4A-DF654139994D}" sibTransId="{748FC15E-F936-4536-9C44-CA94A6020AE7}"/>
    <dgm:cxn modelId="{EA125617-CEC9-4580-A98A-EC4FEDBC3470}" srcId="{C790C2DA-BBA0-4BB1-82FE-9346ADD4ADA3}" destId="{C70C124B-475F-4729-BA5E-57B1E8E9D11E}" srcOrd="2" destOrd="0" parTransId="{BE607471-D022-47A4-8E4B-5D8615BFF9CD}" sibTransId="{205A3B20-BFB4-444D-A764-69C57104051C}"/>
    <dgm:cxn modelId="{BF5F5614-2A3A-47BC-8EAF-C34DAA53D4F1}" type="presOf" srcId="{C70C124B-475F-4729-BA5E-57B1E8E9D11E}" destId="{589C18F4-92E3-4566-8C72-7E4F280D2747}" srcOrd="0" destOrd="0" presId="urn:microsoft.com/office/officeart/2009/layout/CircleArrowProcess"/>
    <dgm:cxn modelId="{2FBE0254-793D-46DF-AA97-A6D2511551C3}" srcId="{C790C2DA-BBA0-4BB1-82FE-9346ADD4ADA3}" destId="{B22D67A3-1522-4F6E-8A45-07A98A65B9D2}" srcOrd="4" destOrd="0" parTransId="{C06509E3-C308-443D-9673-CEFDF0DC21C3}" sibTransId="{200A9B78-036F-4993-A780-ED5BD0B206B9}"/>
    <dgm:cxn modelId="{10B6D8D2-8522-4D48-9F18-115E5AE5B571}" type="presOf" srcId="{B22D67A3-1522-4F6E-8A45-07A98A65B9D2}" destId="{A7B58108-EA6B-4462-A87D-6F296B3073B3}" srcOrd="0" destOrd="0" presId="urn:microsoft.com/office/officeart/2009/layout/CircleArrowProcess"/>
    <dgm:cxn modelId="{83C16F68-CCF4-4D0E-9533-8743524D13D1}" type="presOf" srcId="{C790C2DA-BBA0-4BB1-82FE-9346ADD4ADA3}" destId="{C6205357-822D-4A73-A722-7F1AF5A86F88}" srcOrd="0" destOrd="0" presId="urn:microsoft.com/office/officeart/2009/layout/CircleArrowProcess"/>
    <dgm:cxn modelId="{85B2D553-07C3-4674-B532-6B28E3F0FE64}" srcId="{C790C2DA-BBA0-4BB1-82FE-9346ADD4ADA3}" destId="{D97E1D70-86D3-4D06-B83E-9A82146524B5}" srcOrd="3" destOrd="0" parTransId="{960B01E4-6894-48B8-88AD-589FF28ABCE0}" sibTransId="{8AEC7078-99A5-4209-B7DC-6638276EB5FA}"/>
    <dgm:cxn modelId="{7F0A27E2-E1EC-4DF7-9D47-6709C67D085C}" type="presParOf" srcId="{C6205357-822D-4A73-A722-7F1AF5A86F88}" destId="{CC26394B-3C1A-435C-84ED-D92C1442057F}" srcOrd="0" destOrd="0" presId="urn:microsoft.com/office/officeart/2009/layout/CircleArrowProcess"/>
    <dgm:cxn modelId="{33D5524C-D53A-47F2-A11F-B038F027851B}" type="presParOf" srcId="{CC26394B-3C1A-435C-84ED-D92C1442057F}" destId="{0C56CBF4-35B9-4E04-BE16-260A927DC5ED}" srcOrd="0" destOrd="0" presId="urn:microsoft.com/office/officeart/2009/layout/CircleArrowProcess"/>
    <dgm:cxn modelId="{CA62E991-2582-44B1-9F06-A8242B8FE945}" type="presParOf" srcId="{C6205357-822D-4A73-A722-7F1AF5A86F88}" destId="{B1E224E1-6DA9-4BCC-A344-F7EB7B6AFEA4}" srcOrd="1" destOrd="0" presId="urn:microsoft.com/office/officeart/2009/layout/CircleArrowProcess"/>
    <dgm:cxn modelId="{E685BD83-B3F8-49E9-B202-C752C4F9C22E}" type="presParOf" srcId="{C6205357-822D-4A73-A722-7F1AF5A86F88}" destId="{4D3E45F6-A713-4A3A-8AB4-3666C021ACCD}" srcOrd="2" destOrd="0" presId="urn:microsoft.com/office/officeart/2009/layout/CircleArrowProcess"/>
    <dgm:cxn modelId="{EFE9F0E2-70A6-4955-A980-7449C16D9F4D}" type="presParOf" srcId="{4D3E45F6-A713-4A3A-8AB4-3666C021ACCD}" destId="{4A97FF36-B88F-4BE3-A505-3AA923799F0C}" srcOrd="0" destOrd="0" presId="urn:microsoft.com/office/officeart/2009/layout/CircleArrowProcess"/>
    <dgm:cxn modelId="{3CA565AE-27E9-4B17-A370-D415A37C383C}" type="presParOf" srcId="{C6205357-822D-4A73-A722-7F1AF5A86F88}" destId="{174CADAB-D70F-4F21-8599-2A69E67E17F5}" srcOrd="3" destOrd="0" presId="urn:microsoft.com/office/officeart/2009/layout/CircleArrowProcess"/>
    <dgm:cxn modelId="{254B201D-DDE8-4668-ACA9-0DDCC694E5A5}" type="presParOf" srcId="{C6205357-822D-4A73-A722-7F1AF5A86F88}" destId="{A6DFB282-3CCB-4328-95FE-47E4ECAAEBE4}" srcOrd="4" destOrd="0" presId="urn:microsoft.com/office/officeart/2009/layout/CircleArrowProcess"/>
    <dgm:cxn modelId="{F852357E-5416-4AF8-B38C-3EEA92D163E8}" type="presParOf" srcId="{A6DFB282-3CCB-4328-95FE-47E4ECAAEBE4}" destId="{18ABA1D1-B70C-4365-B4FC-312989B199AA}" srcOrd="0" destOrd="0" presId="urn:microsoft.com/office/officeart/2009/layout/CircleArrowProcess"/>
    <dgm:cxn modelId="{DF69452C-485A-4613-826E-A4DC1F05B265}" type="presParOf" srcId="{C6205357-822D-4A73-A722-7F1AF5A86F88}" destId="{589C18F4-92E3-4566-8C72-7E4F280D2747}" srcOrd="5" destOrd="0" presId="urn:microsoft.com/office/officeart/2009/layout/CircleArrowProcess"/>
    <dgm:cxn modelId="{AAF4687D-F708-48C9-AA0E-70FE089EAF36}" type="presParOf" srcId="{C6205357-822D-4A73-A722-7F1AF5A86F88}" destId="{F8F04AE6-2BEC-465E-B685-54F4D70A93E5}" srcOrd="6" destOrd="0" presId="urn:microsoft.com/office/officeart/2009/layout/CircleArrowProcess"/>
    <dgm:cxn modelId="{7F310AED-D810-4649-A962-7CF4714E8D9C}" type="presParOf" srcId="{F8F04AE6-2BEC-465E-B685-54F4D70A93E5}" destId="{CF0A0AC8-684F-4DE7-ABEA-C187ADC4EBD0}" srcOrd="0" destOrd="0" presId="urn:microsoft.com/office/officeart/2009/layout/CircleArrowProcess"/>
    <dgm:cxn modelId="{569100F8-A364-4858-9514-4F045BF6C224}" type="presParOf" srcId="{C6205357-822D-4A73-A722-7F1AF5A86F88}" destId="{974AEEE1-588E-4F46-98D5-71A9ADBF8B1A}" srcOrd="7" destOrd="0" presId="urn:microsoft.com/office/officeart/2009/layout/CircleArrowProcess"/>
    <dgm:cxn modelId="{54AE992A-7C2B-4280-957E-9B4B0CDDE5F5}" type="presParOf" srcId="{C6205357-822D-4A73-A722-7F1AF5A86F88}" destId="{9EB94510-3E61-41FB-B454-30BF1D22E572}" srcOrd="8" destOrd="0" presId="urn:microsoft.com/office/officeart/2009/layout/CircleArrowProcess"/>
    <dgm:cxn modelId="{B253575D-2B61-4209-8F13-2A65825904EC}" type="presParOf" srcId="{9EB94510-3E61-41FB-B454-30BF1D22E572}" destId="{1429C7E4-5408-42BA-872D-6C8EE66EAFD2}" srcOrd="0" destOrd="0" presId="urn:microsoft.com/office/officeart/2009/layout/CircleArrowProcess"/>
    <dgm:cxn modelId="{1C8594F6-F56D-47F4-BA99-A9E529E9FD4F}" type="presParOf" srcId="{C6205357-822D-4A73-A722-7F1AF5A86F88}" destId="{A7B58108-EA6B-4462-A87D-6F296B3073B3}" srcOrd="9" destOrd="0" presId="urn:microsoft.com/office/officeart/2009/layout/CircleArrow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3A8E5B-0D3B-4306-B631-8615A6427C32}" type="doc">
      <dgm:prSet loTypeId="urn:microsoft.com/office/officeart/2009/layout/CircleArrowProcess" loCatId="process" qsTypeId="urn:microsoft.com/office/officeart/2005/8/quickstyle/simple1" qsCatId="simple" csTypeId="urn:microsoft.com/office/officeart/2005/8/colors/accent1_3" csCatId="accent1" phldr="1"/>
      <dgm:spPr/>
      <dgm:t>
        <a:bodyPr/>
        <a:lstStyle/>
        <a:p>
          <a:endParaRPr lang="it-IT"/>
        </a:p>
      </dgm:t>
    </dgm:pt>
    <dgm:pt modelId="{520BBF1D-25E3-48FF-B39D-9E6447942F7E}">
      <dgm:prSet custT="1"/>
      <dgm:spPr/>
      <dgm:t>
        <a:bodyPr/>
        <a:lstStyle/>
        <a:p>
          <a:pPr rtl="0"/>
          <a:r>
            <a:rPr lang="en-US" sz="1500" b="0" dirty="0" err="1">
              <a:effectLst/>
            </a:rPr>
            <a:t>Capitalisation</a:t>
          </a:r>
          <a:r>
            <a:rPr lang="en-US" sz="1500" b="0" dirty="0">
              <a:effectLst/>
            </a:rPr>
            <a:t> Strategy </a:t>
          </a:r>
          <a:endParaRPr lang="it-IT" sz="1500" b="0" dirty="0">
            <a:effectLst/>
          </a:endParaRPr>
        </a:p>
      </dgm:t>
    </dgm:pt>
    <dgm:pt modelId="{718209B1-450E-4DB6-BD64-9F262C76C129}" type="parTrans" cxnId="{279FD242-D274-4756-A82B-9C5E5B08EEA2}">
      <dgm:prSet/>
      <dgm:spPr/>
      <dgm:t>
        <a:bodyPr/>
        <a:lstStyle/>
        <a:p>
          <a:endParaRPr lang="it-IT" sz="1500"/>
        </a:p>
      </dgm:t>
    </dgm:pt>
    <dgm:pt modelId="{25724544-3DE4-4497-B968-BE4FD2117D47}" type="sibTrans" cxnId="{279FD242-D274-4756-A82B-9C5E5B08EEA2}">
      <dgm:prSet/>
      <dgm:spPr/>
      <dgm:t>
        <a:bodyPr/>
        <a:lstStyle/>
        <a:p>
          <a:endParaRPr lang="it-IT" sz="1500"/>
        </a:p>
      </dgm:t>
    </dgm:pt>
    <dgm:pt modelId="{6C0CFFA8-6A0B-4212-B1E5-FCD76B971DD1}">
      <dgm:prSet custT="1"/>
      <dgm:spPr/>
      <dgm:t>
        <a:bodyPr/>
        <a:lstStyle/>
        <a:p>
          <a:pPr rtl="0"/>
          <a:r>
            <a:rPr lang="en-US" sz="1500"/>
            <a:t>Indicator mapping</a:t>
          </a:r>
          <a:endParaRPr lang="it-IT" sz="1500"/>
        </a:p>
      </dgm:t>
    </dgm:pt>
    <dgm:pt modelId="{C65EB830-685B-41C0-9989-E0F2AC47554A}" type="parTrans" cxnId="{E573CCCC-E883-4384-92E1-C96742E1D68F}">
      <dgm:prSet/>
      <dgm:spPr/>
      <dgm:t>
        <a:bodyPr/>
        <a:lstStyle/>
        <a:p>
          <a:endParaRPr lang="it-IT" sz="1500"/>
        </a:p>
      </dgm:t>
    </dgm:pt>
    <dgm:pt modelId="{542EAC82-E2CC-4D89-93D2-F57DE29B5D19}" type="sibTrans" cxnId="{E573CCCC-E883-4384-92E1-C96742E1D68F}">
      <dgm:prSet/>
      <dgm:spPr/>
      <dgm:t>
        <a:bodyPr/>
        <a:lstStyle/>
        <a:p>
          <a:endParaRPr lang="it-IT" sz="1500"/>
        </a:p>
      </dgm:t>
    </dgm:pt>
    <dgm:pt modelId="{0BCB7830-0200-44E0-8FCC-01F7381D45DD}">
      <dgm:prSet custT="1"/>
      <dgm:spPr/>
      <dgm:t>
        <a:bodyPr/>
        <a:lstStyle/>
        <a:p>
          <a:pPr rtl="0"/>
          <a:r>
            <a:rPr lang="en-US" sz="1500"/>
            <a:t>Evidence aggregation</a:t>
          </a:r>
          <a:endParaRPr lang="it-IT" sz="1500"/>
        </a:p>
      </dgm:t>
    </dgm:pt>
    <dgm:pt modelId="{72945D2E-986F-4350-9FE1-986F4B520297}" type="parTrans" cxnId="{4648FF1D-9373-49F9-BECD-0E37B09B30FF}">
      <dgm:prSet/>
      <dgm:spPr/>
      <dgm:t>
        <a:bodyPr/>
        <a:lstStyle/>
        <a:p>
          <a:endParaRPr lang="it-IT" sz="1500"/>
        </a:p>
      </dgm:t>
    </dgm:pt>
    <dgm:pt modelId="{B88C4C55-0C65-404D-A782-C581C8CC8F76}" type="sibTrans" cxnId="{4648FF1D-9373-49F9-BECD-0E37B09B30FF}">
      <dgm:prSet/>
      <dgm:spPr/>
      <dgm:t>
        <a:bodyPr/>
        <a:lstStyle/>
        <a:p>
          <a:endParaRPr lang="it-IT" sz="1500"/>
        </a:p>
      </dgm:t>
    </dgm:pt>
    <dgm:pt modelId="{1542D439-AEA4-4E6A-B5A2-F30A36C0D81C}">
      <dgm:prSet custT="1"/>
      <dgm:spPr/>
      <dgm:t>
        <a:bodyPr/>
        <a:lstStyle/>
        <a:p>
          <a:pPr rtl="0"/>
          <a:r>
            <a:rPr lang="en-US" sz="1500"/>
            <a:t>Services to Vertical Projects</a:t>
          </a:r>
          <a:endParaRPr lang="it-IT" sz="1500"/>
        </a:p>
      </dgm:t>
    </dgm:pt>
    <dgm:pt modelId="{872B1FAC-FB0F-4B96-8B20-3CF50960912D}" type="parTrans" cxnId="{F921E2E7-E3CF-4A2D-8F26-BAFB45B4B158}">
      <dgm:prSet/>
      <dgm:spPr/>
      <dgm:t>
        <a:bodyPr/>
        <a:lstStyle/>
        <a:p>
          <a:endParaRPr lang="it-IT" sz="1500"/>
        </a:p>
      </dgm:t>
    </dgm:pt>
    <dgm:pt modelId="{B8A1A91F-DDBD-4D92-AB64-2CC4D8CF7B25}" type="sibTrans" cxnId="{F921E2E7-E3CF-4A2D-8F26-BAFB45B4B158}">
      <dgm:prSet/>
      <dgm:spPr/>
      <dgm:t>
        <a:bodyPr/>
        <a:lstStyle/>
        <a:p>
          <a:endParaRPr lang="it-IT" sz="1500"/>
        </a:p>
      </dgm:t>
    </dgm:pt>
    <dgm:pt modelId="{708E4273-F6AF-4C67-8EFE-25DE7DC07602}">
      <dgm:prSet custT="1"/>
      <dgm:spPr/>
      <dgm:t>
        <a:bodyPr/>
        <a:lstStyle/>
        <a:p>
          <a:pPr rtl="0"/>
          <a:r>
            <a:rPr lang="en-US" sz="1500"/>
            <a:t>Axis 4 interaction</a:t>
          </a:r>
          <a:endParaRPr lang="it-IT" sz="1500"/>
        </a:p>
      </dgm:t>
    </dgm:pt>
    <dgm:pt modelId="{0195A7AC-3400-40A4-A6F5-B2240E45AA61}" type="parTrans" cxnId="{52AE6008-B854-4C18-AD81-9D08AF760261}">
      <dgm:prSet/>
      <dgm:spPr/>
      <dgm:t>
        <a:bodyPr/>
        <a:lstStyle/>
        <a:p>
          <a:endParaRPr lang="it-IT" sz="1500"/>
        </a:p>
      </dgm:t>
    </dgm:pt>
    <dgm:pt modelId="{C6B16692-B2C8-4C6A-87FE-C88D9AC2BF4A}" type="sibTrans" cxnId="{52AE6008-B854-4C18-AD81-9D08AF760261}">
      <dgm:prSet/>
      <dgm:spPr/>
      <dgm:t>
        <a:bodyPr/>
        <a:lstStyle/>
        <a:p>
          <a:endParaRPr lang="it-IT" sz="1500"/>
        </a:p>
      </dgm:t>
    </dgm:pt>
    <dgm:pt modelId="{9CB52074-4A3B-4E3C-8585-581B0975C25C}" type="pres">
      <dgm:prSet presAssocID="{0D3A8E5B-0D3B-4306-B631-8615A6427C32}" presName="Name0" presStyleCnt="0">
        <dgm:presLayoutVars>
          <dgm:chMax val="7"/>
          <dgm:chPref val="7"/>
          <dgm:dir/>
          <dgm:animLvl val="lvl"/>
        </dgm:presLayoutVars>
      </dgm:prSet>
      <dgm:spPr/>
      <dgm:t>
        <a:bodyPr/>
        <a:lstStyle/>
        <a:p>
          <a:endParaRPr lang="it-IT"/>
        </a:p>
      </dgm:t>
    </dgm:pt>
    <dgm:pt modelId="{4225C2CA-C7D7-4808-A115-3163BA7D3A11}" type="pres">
      <dgm:prSet presAssocID="{520BBF1D-25E3-48FF-B39D-9E6447942F7E}" presName="Accent1" presStyleCnt="0"/>
      <dgm:spPr/>
    </dgm:pt>
    <dgm:pt modelId="{3C99E2F3-5D11-475B-8403-A93D936DF582}" type="pres">
      <dgm:prSet presAssocID="{520BBF1D-25E3-48FF-B39D-9E6447942F7E}" presName="Accent" presStyleLbl="node1" presStyleIdx="0" presStyleCnt="5"/>
      <dgm:spPr>
        <a:solidFill>
          <a:schemeClr val="tx2">
            <a:lumMod val="60000"/>
            <a:lumOff val="40000"/>
          </a:schemeClr>
        </a:solidFill>
      </dgm:spPr>
    </dgm:pt>
    <dgm:pt modelId="{1BCA69A1-8102-4448-B4AB-921B8BB22E1C}" type="pres">
      <dgm:prSet presAssocID="{520BBF1D-25E3-48FF-B39D-9E6447942F7E}" presName="Parent1" presStyleLbl="revTx" presStyleIdx="0" presStyleCnt="5">
        <dgm:presLayoutVars>
          <dgm:chMax val="1"/>
          <dgm:chPref val="1"/>
          <dgm:bulletEnabled val="1"/>
        </dgm:presLayoutVars>
      </dgm:prSet>
      <dgm:spPr/>
      <dgm:t>
        <a:bodyPr/>
        <a:lstStyle/>
        <a:p>
          <a:endParaRPr lang="it-IT"/>
        </a:p>
      </dgm:t>
    </dgm:pt>
    <dgm:pt modelId="{EA61B9DB-A7EA-47B2-BCCD-18BFA7E138BD}" type="pres">
      <dgm:prSet presAssocID="{6C0CFFA8-6A0B-4212-B1E5-FCD76B971DD1}" presName="Accent2" presStyleCnt="0"/>
      <dgm:spPr/>
    </dgm:pt>
    <dgm:pt modelId="{36DA64E5-53FB-463D-B17F-2944EE63A8D6}" type="pres">
      <dgm:prSet presAssocID="{6C0CFFA8-6A0B-4212-B1E5-FCD76B971DD1}" presName="Accent" presStyleLbl="node1" presStyleIdx="1" presStyleCnt="5"/>
      <dgm:spPr>
        <a:solidFill>
          <a:schemeClr val="tx2">
            <a:lumMod val="60000"/>
            <a:lumOff val="40000"/>
          </a:schemeClr>
        </a:solidFill>
      </dgm:spPr>
    </dgm:pt>
    <dgm:pt modelId="{DF2AACAD-6565-431C-A6E4-F191E57D667B}" type="pres">
      <dgm:prSet presAssocID="{6C0CFFA8-6A0B-4212-B1E5-FCD76B971DD1}" presName="Parent2" presStyleLbl="revTx" presStyleIdx="1" presStyleCnt="5">
        <dgm:presLayoutVars>
          <dgm:chMax val="1"/>
          <dgm:chPref val="1"/>
          <dgm:bulletEnabled val="1"/>
        </dgm:presLayoutVars>
      </dgm:prSet>
      <dgm:spPr/>
      <dgm:t>
        <a:bodyPr/>
        <a:lstStyle/>
        <a:p>
          <a:endParaRPr lang="it-IT"/>
        </a:p>
      </dgm:t>
    </dgm:pt>
    <dgm:pt modelId="{CB69A9B4-9DAB-4306-8223-F4D1B4A0E316}" type="pres">
      <dgm:prSet presAssocID="{0BCB7830-0200-44E0-8FCC-01F7381D45DD}" presName="Accent3" presStyleCnt="0"/>
      <dgm:spPr/>
    </dgm:pt>
    <dgm:pt modelId="{F1ED9439-232E-40E9-A294-712E6B390AF1}" type="pres">
      <dgm:prSet presAssocID="{0BCB7830-0200-44E0-8FCC-01F7381D45DD}" presName="Accent" presStyleLbl="node1" presStyleIdx="2" presStyleCnt="5"/>
      <dgm:spPr>
        <a:solidFill>
          <a:schemeClr val="tx2">
            <a:lumMod val="60000"/>
            <a:lumOff val="40000"/>
          </a:schemeClr>
        </a:solidFill>
      </dgm:spPr>
    </dgm:pt>
    <dgm:pt modelId="{B90384FE-D6E5-4A81-A427-FA5E2AE877F8}" type="pres">
      <dgm:prSet presAssocID="{0BCB7830-0200-44E0-8FCC-01F7381D45DD}" presName="Parent3" presStyleLbl="revTx" presStyleIdx="2" presStyleCnt="5">
        <dgm:presLayoutVars>
          <dgm:chMax val="1"/>
          <dgm:chPref val="1"/>
          <dgm:bulletEnabled val="1"/>
        </dgm:presLayoutVars>
      </dgm:prSet>
      <dgm:spPr/>
      <dgm:t>
        <a:bodyPr/>
        <a:lstStyle/>
        <a:p>
          <a:endParaRPr lang="it-IT"/>
        </a:p>
      </dgm:t>
    </dgm:pt>
    <dgm:pt modelId="{C8520098-18B3-4D8B-B43B-A704FA2B1FE1}" type="pres">
      <dgm:prSet presAssocID="{1542D439-AEA4-4E6A-B5A2-F30A36C0D81C}" presName="Accent4" presStyleCnt="0"/>
      <dgm:spPr/>
    </dgm:pt>
    <dgm:pt modelId="{0DAE9E05-75C4-4B70-BC0E-F5D4B1686C6E}" type="pres">
      <dgm:prSet presAssocID="{1542D439-AEA4-4E6A-B5A2-F30A36C0D81C}" presName="Accent" presStyleLbl="node1" presStyleIdx="3" presStyleCnt="5"/>
      <dgm:spPr>
        <a:solidFill>
          <a:schemeClr val="tx2">
            <a:lumMod val="60000"/>
            <a:lumOff val="40000"/>
          </a:schemeClr>
        </a:solidFill>
      </dgm:spPr>
    </dgm:pt>
    <dgm:pt modelId="{53A974F1-4EB4-4504-92B5-F92B9738778A}" type="pres">
      <dgm:prSet presAssocID="{1542D439-AEA4-4E6A-B5A2-F30A36C0D81C}" presName="Parent4" presStyleLbl="revTx" presStyleIdx="3" presStyleCnt="5">
        <dgm:presLayoutVars>
          <dgm:chMax val="1"/>
          <dgm:chPref val="1"/>
          <dgm:bulletEnabled val="1"/>
        </dgm:presLayoutVars>
      </dgm:prSet>
      <dgm:spPr/>
      <dgm:t>
        <a:bodyPr/>
        <a:lstStyle/>
        <a:p>
          <a:endParaRPr lang="it-IT"/>
        </a:p>
      </dgm:t>
    </dgm:pt>
    <dgm:pt modelId="{B0C58140-DDE6-4AC2-9262-E49DC2261EEA}" type="pres">
      <dgm:prSet presAssocID="{708E4273-F6AF-4C67-8EFE-25DE7DC07602}" presName="Accent5" presStyleCnt="0"/>
      <dgm:spPr/>
    </dgm:pt>
    <dgm:pt modelId="{0810AB8C-C0B3-4328-ACCA-A4EB3B85A8A0}" type="pres">
      <dgm:prSet presAssocID="{708E4273-F6AF-4C67-8EFE-25DE7DC07602}" presName="Accent" presStyleLbl="node1" presStyleIdx="4" presStyleCnt="5"/>
      <dgm:spPr>
        <a:solidFill>
          <a:schemeClr val="tx2">
            <a:lumMod val="60000"/>
            <a:lumOff val="40000"/>
          </a:schemeClr>
        </a:solidFill>
      </dgm:spPr>
    </dgm:pt>
    <dgm:pt modelId="{84C29AE2-50F9-4CD3-AA6E-9E1B7DA9DC31}" type="pres">
      <dgm:prSet presAssocID="{708E4273-F6AF-4C67-8EFE-25DE7DC07602}" presName="Parent5" presStyleLbl="revTx" presStyleIdx="4" presStyleCnt="5">
        <dgm:presLayoutVars>
          <dgm:chMax val="1"/>
          <dgm:chPref val="1"/>
          <dgm:bulletEnabled val="1"/>
        </dgm:presLayoutVars>
      </dgm:prSet>
      <dgm:spPr/>
      <dgm:t>
        <a:bodyPr/>
        <a:lstStyle/>
        <a:p>
          <a:endParaRPr lang="it-IT"/>
        </a:p>
      </dgm:t>
    </dgm:pt>
  </dgm:ptLst>
  <dgm:cxnLst>
    <dgm:cxn modelId="{C3EC987E-A6A5-4E62-9BE5-58DEDC0ECEDD}" type="presOf" srcId="{0BCB7830-0200-44E0-8FCC-01F7381D45DD}" destId="{B90384FE-D6E5-4A81-A427-FA5E2AE877F8}" srcOrd="0" destOrd="0" presId="urn:microsoft.com/office/officeart/2009/layout/CircleArrowProcess"/>
    <dgm:cxn modelId="{E573CCCC-E883-4384-92E1-C96742E1D68F}" srcId="{0D3A8E5B-0D3B-4306-B631-8615A6427C32}" destId="{6C0CFFA8-6A0B-4212-B1E5-FCD76B971DD1}" srcOrd="1" destOrd="0" parTransId="{C65EB830-685B-41C0-9989-E0F2AC47554A}" sibTransId="{542EAC82-E2CC-4D89-93D2-F57DE29B5D19}"/>
    <dgm:cxn modelId="{279FD242-D274-4756-A82B-9C5E5B08EEA2}" srcId="{0D3A8E5B-0D3B-4306-B631-8615A6427C32}" destId="{520BBF1D-25E3-48FF-B39D-9E6447942F7E}" srcOrd="0" destOrd="0" parTransId="{718209B1-450E-4DB6-BD64-9F262C76C129}" sibTransId="{25724544-3DE4-4497-B968-BE4FD2117D47}"/>
    <dgm:cxn modelId="{49E486FA-A6A6-47CA-8262-ED2F1AD133E5}" type="presOf" srcId="{6C0CFFA8-6A0B-4212-B1E5-FCD76B971DD1}" destId="{DF2AACAD-6565-431C-A6E4-F191E57D667B}" srcOrd="0" destOrd="0" presId="urn:microsoft.com/office/officeart/2009/layout/CircleArrowProcess"/>
    <dgm:cxn modelId="{853E9A0A-AFB9-4003-A33F-31113756A0FB}" type="presOf" srcId="{708E4273-F6AF-4C67-8EFE-25DE7DC07602}" destId="{84C29AE2-50F9-4CD3-AA6E-9E1B7DA9DC31}" srcOrd="0" destOrd="0" presId="urn:microsoft.com/office/officeart/2009/layout/CircleArrowProcess"/>
    <dgm:cxn modelId="{473BB978-E36B-47D1-B9F1-B64C940C3CF4}" type="presOf" srcId="{520BBF1D-25E3-48FF-B39D-9E6447942F7E}" destId="{1BCA69A1-8102-4448-B4AB-921B8BB22E1C}" srcOrd="0" destOrd="0" presId="urn:microsoft.com/office/officeart/2009/layout/CircleArrowProcess"/>
    <dgm:cxn modelId="{4648FF1D-9373-49F9-BECD-0E37B09B30FF}" srcId="{0D3A8E5B-0D3B-4306-B631-8615A6427C32}" destId="{0BCB7830-0200-44E0-8FCC-01F7381D45DD}" srcOrd="2" destOrd="0" parTransId="{72945D2E-986F-4350-9FE1-986F4B520297}" sibTransId="{B88C4C55-0C65-404D-A782-C581C8CC8F76}"/>
    <dgm:cxn modelId="{F921E2E7-E3CF-4A2D-8F26-BAFB45B4B158}" srcId="{0D3A8E5B-0D3B-4306-B631-8615A6427C32}" destId="{1542D439-AEA4-4E6A-B5A2-F30A36C0D81C}" srcOrd="3" destOrd="0" parTransId="{872B1FAC-FB0F-4B96-8B20-3CF50960912D}" sibTransId="{B8A1A91F-DDBD-4D92-AB64-2CC4D8CF7B25}"/>
    <dgm:cxn modelId="{CC3686C8-151A-4386-9C37-9ABC2B92644F}" type="presOf" srcId="{0D3A8E5B-0D3B-4306-B631-8615A6427C32}" destId="{9CB52074-4A3B-4E3C-8585-581B0975C25C}" srcOrd="0" destOrd="0" presId="urn:microsoft.com/office/officeart/2009/layout/CircleArrowProcess"/>
    <dgm:cxn modelId="{C5D9BD32-C9CB-4885-9C80-271AD2C39E52}" type="presOf" srcId="{1542D439-AEA4-4E6A-B5A2-F30A36C0D81C}" destId="{53A974F1-4EB4-4504-92B5-F92B9738778A}" srcOrd="0" destOrd="0" presId="urn:microsoft.com/office/officeart/2009/layout/CircleArrowProcess"/>
    <dgm:cxn modelId="{52AE6008-B854-4C18-AD81-9D08AF760261}" srcId="{0D3A8E5B-0D3B-4306-B631-8615A6427C32}" destId="{708E4273-F6AF-4C67-8EFE-25DE7DC07602}" srcOrd="4" destOrd="0" parTransId="{0195A7AC-3400-40A4-A6F5-B2240E45AA61}" sibTransId="{C6B16692-B2C8-4C6A-87FE-C88D9AC2BF4A}"/>
    <dgm:cxn modelId="{B353E39C-9293-41FC-86A7-C6EC9A10161C}" type="presParOf" srcId="{9CB52074-4A3B-4E3C-8585-581B0975C25C}" destId="{4225C2CA-C7D7-4808-A115-3163BA7D3A11}" srcOrd="0" destOrd="0" presId="urn:microsoft.com/office/officeart/2009/layout/CircleArrowProcess"/>
    <dgm:cxn modelId="{B1420201-8BB2-4124-9233-F68A51BA9C6F}" type="presParOf" srcId="{4225C2CA-C7D7-4808-A115-3163BA7D3A11}" destId="{3C99E2F3-5D11-475B-8403-A93D936DF582}" srcOrd="0" destOrd="0" presId="urn:microsoft.com/office/officeart/2009/layout/CircleArrowProcess"/>
    <dgm:cxn modelId="{DD1FD98C-AE23-443D-B0FE-132F38917628}" type="presParOf" srcId="{9CB52074-4A3B-4E3C-8585-581B0975C25C}" destId="{1BCA69A1-8102-4448-B4AB-921B8BB22E1C}" srcOrd="1" destOrd="0" presId="urn:microsoft.com/office/officeart/2009/layout/CircleArrowProcess"/>
    <dgm:cxn modelId="{BF8FD6DB-BFF6-45BC-A1F3-7B6C54883FC7}" type="presParOf" srcId="{9CB52074-4A3B-4E3C-8585-581B0975C25C}" destId="{EA61B9DB-A7EA-47B2-BCCD-18BFA7E138BD}" srcOrd="2" destOrd="0" presId="urn:microsoft.com/office/officeart/2009/layout/CircleArrowProcess"/>
    <dgm:cxn modelId="{EE580EAD-E045-4FDD-99BE-55135A5A1685}" type="presParOf" srcId="{EA61B9DB-A7EA-47B2-BCCD-18BFA7E138BD}" destId="{36DA64E5-53FB-463D-B17F-2944EE63A8D6}" srcOrd="0" destOrd="0" presId="urn:microsoft.com/office/officeart/2009/layout/CircleArrowProcess"/>
    <dgm:cxn modelId="{C14FEA56-AFB3-488A-A87E-2D0EEDFFD63F}" type="presParOf" srcId="{9CB52074-4A3B-4E3C-8585-581B0975C25C}" destId="{DF2AACAD-6565-431C-A6E4-F191E57D667B}" srcOrd="3" destOrd="0" presId="urn:microsoft.com/office/officeart/2009/layout/CircleArrowProcess"/>
    <dgm:cxn modelId="{50F96B61-2D33-4F18-8D80-5069C152F615}" type="presParOf" srcId="{9CB52074-4A3B-4E3C-8585-581B0975C25C}" destId="{CB69A9B4-9DAB-4306-8223-F4D1B4A0E316}" srcOrd="4" destOrd="0" presId="urn:microsoft.com/office/officeart/2009/layout/CircleArrowProcess"/>
    <dgm:cxn modelId="{F03A0BFE-E4B1-4FBC-988A-A4E77F9FC6F1}" type="presParOf" srcId="{CB69A9B4-9DAB-4306-8223-F4D1B4A0E316}" destId="{F1ED9439-232E-40E9-A294-712E6B390AF1}" srcOrd="0" destOrd="0" presId="urn:microsoft.com/office/officeart/2009/layout/CircleArrowProcess"/>
    <dgm:cxn modelId="{214ECE2E-5966-4081-A873-9D9774E360B3}" type="presParOf" srcId="{9CB52074-4A3B-4E3C-8585-581B0975C25C}" destId="{B90384FE-D6E5-4A81-A427-FA5E2AE877F8}" srcOrd="5" destOrd="0" presId="urn:microsoft.com/office/officeart/2009/layout/CircleArrowProcess"/>
    <dgm:cxn modelId="{7F0256C2-BF95-4B0A-BC5F-33B5C2BFC9DF}" type="presParOf" srcId="{9CB52074-4A3B-4E3C-8585-581B0975C25C}" destId="{C8520098-18B3-4D8B-B43B-A704FA2B1FE1}" srcOrd="6" destOrd="0" presId="urn:microsoft.com/office/officeart/2009/layout/CircleArrowProcess"/>
    <dgm:cxn modelId="{CCC52943-07AC-4047-ADAD-BDFDBB770489}" type="presParOf" srcId="{C8520098-18B3-4D8B-B43B-A704FA2B1FE1}" destId="{0DAE9E05-75C4-4B70-BC0E-F5D4B1686C6E}" srcOrd="0" destOrd="0" presId="urn:microsoft.com/office/officeart/2009/layout/CircleArrowProcess"/>
    <dgm:cxn modelId="{8F0FC8CE-B043-48DC-9936-B1106DBCBF35}" type="presParOf" srcId="{9CB52074-4A3B-4E3C-8585-581B0975C25C}" destId="{53A974F1-4EB4-4504-92B5-F92B9738778A}" srcOrd="7" destOrd="0" presId="urn:microsoft.com/office/officeart/2009/layout/CircleArrowProcess"/>
    <dgm:cxn modelId="{FE3303E5-819E-41F6-BBF4-078870DCB774}" type="presParOf" srcId="{9CB52074-4A3B-4E3C-8585-581B0975C25C}" destId="{B0C58140-DDE6-4AC2-9262-E49DC2261EEA}" srcOrd="8" destOrd="0" presId="urn:microsoft.com/office/officeart/2009/layout/CircleArrowProcess"/>
    <dgm:cxn modelId="{EA931CFF-7701-4A48-9543-6CBC8DF60EBD}" type="presParOf" srcId="{B0C58140-DDE6-4AC2-9262-E49DC2261EEA}" destId="{0810AB8C-C0B3-4328-ACCA-A4EB3B85A8A0}" srcOrd="0" destOrd="0" presId="urn:microsoft.com/office/officeart/2009/layout/CircleArrowProcess"/>
    <dgm:cxn modelId="{5621D8E2-5379-4CE7-A13B-5B33977DFDF9}" type="presParOf" srcId="{9CB52074-4A3B-4E3C-8585-581B0975C25C}" destId="{84C29AE2-50F9-4CD3-AA6E-9E1B7DA9DC31}" srcOrd="9" destOrd="0" presId="urn:microsoft.com/office/officeart/2009/layout/CircleArrowProcess"/>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6E9573-43D6-9746-9765-20009BC46355}" type="doc">
      <dgm:prSet loTypeId="urn:microsoft.com/office/officeart/2008/layout/RadialCluster" loCatId="relationship" qsTypeId="urn:microsoft.com/office/officeart/2005/8/quickstyle/simple2" qsCatId="simple" csTypeId="urn:microsoft.com/office/officeart/2005/8/colors/colorful1" csCatId="colorful" phldr="1"/>
      <dgm:spPr/>
      <dgm:t>
        <a:bodyPr/>
        <a:lstStyle/>
        <a:p>
          <a:endParaRPr lang="it-IT"/>
        </a:p>
      </dgm:t>
    </dgm:pt>
    <dgm:pt modelId="{3856E942-87A4-2142-9BBE-FA89C27C8421}">
      <dgm:prSet phldrT="[Testo]" custT="1"/>
      <dgm:spPr/>
      <dgm:t>
        <a:bodyPr/>
        <a:lstStyle/>
        <a:p>
          <a:r>
            <a:rPr lang="en-GB" sz="2400" noProof="0" dirty="0"/>
            <a:t>TALIA Learning Ontology</a:t>
          </a:r>
        </a:p>
      </dgm:t>
    </dgm:pt>
    <dgm:pt modelId="{AE6B9BBE-62EA-F44E-8187-4C6AC34B2389}" type="parTrans" cxnId="{93A942D3-A4D8-E749-A548-8C5BF7579844}">
      <dgm:prSet/>
      <dgm:spPr/>
      <dgm:t>
        <a:bodyPr/>
        <a:lstStyle/>
        <a:p>
          <a:endParaRPr lang="it-IT"/>
        </a:p>
      </dgm:t>
    </dgm:pt>
    <dgm:pt modelId="{A82A27A2-0381-9E4B-8DD4-0A8854B07967}" type="sibTrans" cxnId="{93A942D3-A4D8-E749-A548-8C5BF7579844}">
      <dgm:prSet/>
      <dgm:spPr/>
      <dgm:t>
        <a:bodyPr/>
        <a:lstStyle/>
        <a:p>
          <a:endParaRPr lang="it-IT"/>
        </a:p>
      </dgm:t>
    </dgm:pt>
    <dgm:pt modelId="{2004C7BB-8348-0049-AE35-0FC5A505BC40}">
      <dgm:prSet phldrT="[Testo]" custT="1"/>
      <dgm:spPr/>
      <dgm:t>
        <a:bodyPr/>
        <a:lstStyle/>
        <a:p>
          <a:r>
            <a:rPr lang="en-GB" sz="1800" noProof="0" dirty="0"/>
            <a:t>Normative implications of the MED model (Vision)</a:t>
          </a:r>
        </a:p>
      </dgm:t>
    </dgm:pt>
    <dgm:pt modelId="{00C26F6B-D8B8-924D-B946-B2785E2CFDCD}" type="parTrans" cxnId="{094188A6-639D-164A-A6FB-EABA51F65FA7}">
      <dgm:prSet/>
      <dgm:spPr/>
      <dgm:t>
        <a:bodyPr/>
        <a:lstStyle/>
        <a:p>
          <a:endParaRPr lang="it-IT"/>
        </a:p>
      </dgm:t>
    </dgm:pt>
    <dgm:pt modelId="{EB21EC31-7EFF-DA47-81F6-C40C1B7DAD89}" type="sibTrans" cxnId="{094188A6-639D-164A-A6FB-EABA51F65FA7}">
      <dgm:prSet/>
      <dgm:spPr/>
      <dgm:t>
        <a:bodyPr/>
        <a:lstStyle/>
        <a:p>
          <a:endParaRPr lang="it-IT"/>
        </a:p>
      </dgm:t>
    </dgm:pt>
    <dgm:pt modelId="{14F204E8-1E31-FF4D-8F85-DCAD8ED985F6}">
      <dgm:prSet phldrT="[Testo]" custT="1"/>
      <dgm:spPr/>
      <dgm:t>
        <a:bodyPr/>
        <a:lstStyle/>
        <a:p>
          <a:r>
            <a:rPr lang="en-GB" sz="1800" noProof="0" dirty="0"/>
            <a:t>Regional policy priorities (Capitalisation)</a:t>
          </a:r>
        </a:p>
      </dgm:t>
    </dgm:pt>
    <dgm:pt modelId="{F940BB7B-372F-C645-ACD4-996B9C12EB5E}" type="parTrans" cxnId="{0CB21836-6A19-8F48-BC98-68C9A649720A}">
      <dgm:prSet/>
      <dgm:spPr/>
      <dgm:t>
        <a:bodyPr/>
        <a:lstStyle/>
        <a:p>
          <a:endParaRPr lang="it-IT"/>
        </a:p>
      </dgm:t>
    </dgm:pt>
    <dgm:pt modelId="{BFB24394-C9A3-A342-BE5B-CCAFE1E9342D}" type="sibTrans" cxnId="{0CB21836-6A19-8F48-BC98-68C9A649720A}">
      <dgm:prSet/>
      <dgm:spPr/>
      <dgm:t>
        <a:bodyPr/>
        <a:lstStyle/>
        <a:p>
          <a:endParaRPr lang="it-IT"/>
        </a:p>
      </dgm:t>
    </dgm:pt>
    <dgm:pt modelId="{7AFC95DD-B06C-8142-93CC-457CAF914C4C}">
      <dgm:prSet phldrT="[Testo]" custT="1"/>
      <dgm:spPr/>
      <dgm:t>
        <a:bodyPr/>
        <a:lstStyle/>
        <a:p>
          <a:r>
            <a:rPr lang="en-GB" sz="1800" noProof="0" dirty="0"/>
            <a:t>Engaged MED stakeholders (Google Map)</a:t>
          </a:r>
        </a:p>
      </dgm:t>
    </dgm:pt>
    <dgm:pt modelId="{C9B3AA68-2DEB-5444-BD75-88B8B07AA56B}" type="parTrans" cxnId="{CE911DF0-03AA-284C-A578-C5A874F9E3E4}">
      <dgm:prSet/>
      <dgm:spPr/>
      <dgm:t>
        <a:bodyPr/>
        <a:lstStyle/>
        <a:p>
          <a:endParaRPr lang="it-IT"/>
        </a:p>
      </dgm:t>
    </dgm:pt>
    <dgm:pt modelId="{79C37206-0037-4B40-ABF0-187CC5097A43}" type="sibTrans" cxnId="{CE911DF0-03AA-284C-A578-C5A874F9E3E4}">
      <dgm:prSet/>
      <dgm:spPr/>
      <dgm:t>
        <a:bodyPr/>
        <a:lstStyle/>
        <a:p>
          <a:endParaRPr lang="it-IT"/>
        </a:p>
      </dgm:t>
    </dgm:pt>
    <dgm:pt modelId="{C7CFAA0F-0C6B-E241-A3AF-B12F102E6C04}" type="pres">
      <dgm:prSet presAssocID="{066E9573-43D6-9746-9765-20009BC46355}" presName="Name0" presStyleCnt="0">
        <dgm:presLayoutVars>
          <dgm:chMax val="1"/>
          <dgm:chPref val="1"/>
          <dgm:dir/>
          <dgm:animOne val="branch"/>
          <dgm:animLvl val="lvl"/>
        </dgm:presLayoutVars>
      </dgm:prSet>
      <dgm:spPr/>
      <dgm:t>
        <a:bodyPr/>
        <a:lstStyle/>
        <a:p>
          <a:endParaRPr lang="it-IT"/>
        </a:p>
      </dgm:t>
    </dgm:pt>
    <dgm:pt modelId="{E1571E98-4F17-4F41-8E0F-ED56E6455CB1}" type="pres">
      <dgm:prSet presAssocID="{3856E942-87A4-2142-9BBE-FA89C27C8421}" presName="singleCycle" presStyleCnt="0"/>
      <dgm:spPr/>
    </dgm:pt>
    <dgm:pt modelId="{028BEFE1-C27B-0546-B79D-4B4FA7695026}" type="pres">
      <dgm:prSet presAssocID="{3856E942-87A4-2142-9BBE-FA89C27C8421}" presName="singleCenter" presStyleLbl="node1" presStyleIdx="0" presStyleCnt="4" custLinFactNeighborX="326" custLinFactNeighborY="-4202">
        <dgm:presLayoutVars>
          <dgm:chMax val="7"/>
          <dgm:chPref val="7"/>
        </dgm:presLayoutVars>
      </dgm:prSet>
      <dgm:spPr/>
      <dgm:t>
        <a:bodyPr/>
        <a:lstStyle/>
        <a:p>
          <a:endParaRPr lang="it-IT"/>
        </a:p>
      </dgm:t>
    </dgm:pt>
    <dgm:pt modelId="{CDD54EC4-1E03-374E-A212-3AE60C1951DE}" type="pres">
      <dgm:prSet presAssocID="{00C26F6B-D8B8-924D-B946-B2785E2CFDCD}" presName="Name56" presStyleLbl="parChTrans1D2" presStyleIdx="0" presStyleCnt="3"/>
      <dgm:spPr/>
      <dgm:t>
        <a:bodyPr/>
        <a:lstStyle/>
        <a:p>
          <a:endParaRPr lang="it-IT"/>
        </a:p>
      </dgm:t>
    </dgm:pt>
    <dgm:pt modelId="{DD30561A-C00C-E445-9E0E-203A851C8F6F}" type="pres">
      <dgm:prSet presAssocID="{2004C7BB-8348-0049-AE35-0FC5A505BC40}" presName="text0" presStyleLbl="node1" presStyleIdx="1" presStyleCnt="4" custScaleX="134465" custScaleY="130335">
        <dgm:presLayoutVars>
          <dgm:bulletEnabled val="1"/>
        </dgm:presLayoutVars>
      </dgm:prSet>
      <dgm:spPr/>
      <dgm:t>
        <a:bodyPr/>
        <a:lstStyle/>
        <a:p>
          <a:endParaRPr lang="it-IT"/>
        </a:p>
      </dgm:t>
    </dgm:pt>
    <dgm:pt modelId="{046B49E3-1F6A-BE46-BE6C-9616396C12A5}" type="pres">
      <dgm:prSet presAssocID="{F940BB7B-372F-C645-ACD4-996B9C12EB5E}" presName="Name56" presStyleLbl="parChTrans1D2" presStyleIdx="1" presStyleCnt="3"/>
      <dgm:spPr/>
      <dgm:t>
        <a:bodyPr/>
        <a:lstStyle/>
        <a:p>
          <a:endParaRPr lang="it-IT"/>
        </a:p>
      </dgm:t>
    </dgm:pt>
    <dgm:pt modelId="{27E260F8-4643-B94D-B4AA-25D23F0BCEE7}" type="pres">
      <dgm:prSet presAssocID="{14F204E8-1E31-FF4D-8F85-DCAD8ED985F6}" presName="text0" presStyleLbl="node1" presStyleIdx="2" presStyleCnt="4" custScaleX="122851" custScaleY="132398">
        <dgm:presLayoutVars>
          <dgm:bulletEnabled val="1"/>
        </dgm:presLayoutVars>
      </dgm:prSet>
      <dgm:spPr/>
      <dgm:t>
        <a:bodyPr/>
        <a:lstStyle/>
        <a:p>
          <a:endParaRPr lang="it-IT"/>
        </a:p>
      </dgm:t>
    </dgm:pt>
    <dgm:pt modelId="{3B107ED5-CD80-AC42-9887-E5CACC69F71A}" type="pres">
      <dgm:prSet presAssocID="{C9B3AA68-2DEB-5444-BD75-88B8B07AA56B}" presName="Name56" presStyleLbl="parChTrans1D2" presStyleIdx="2" presStyleCnt="3"/>
      <dgm:spPr/>
      <dgm:t>
        <a:bodyPr/>
        <a:lstStyle/>
        <a:p>
          <a:endParaRPr lang="it-IT"/>
        </a:p>
      </dgm:t>
    </dgm:pt>
    <dgm:pt modelId="{1808F783-8ED8-5740-B10C-C05FF7360EC6}" type="pres">
      <dgm:prSet presAssocID="{7AFC95DD-B06C-8142-93CC-457CAF914C4C}" presName="text0" presStyleLbl="node1" presStyleIdx="3" presStyleCnt="4" custScaleX="125560" custScaleY="126160">
        <dgm:presLayoutVars>
          <dgm:bulletEnabled val="1"/>
        </dgm:presLayoutVars>
      </dgm:prSet>
      <dgm:spPr/>
      <dgm:t>
        <a:bodyPr/>
        <a:lstStyle/>
        <a:p>
          <a:endParaRPr lang="it-IT"/>
        </a:p>
      </dgm:t>
    </dgm:pt>
  </dgm:ptLst>
  <dgm:cxnLst>
    <dgm:cxn modelId="{69CB3F64-887C-F541-82C1-159F9C68FE75}" type="presOf" srcId="{F940BB7B-372F-C645-ACD4-996B9C12EB5E}" destId="{046B49E3-1F6A-BE46-BE6C-9616396C12A5}" srcOrd="0" destOrd="0" presId="urn:microsoft.com/office/officeart/2008/layout/RadialCluster"/>
    <dgm:cxn modelId="{AB2A2EEA-9F79-BE49-AE59-4E4A621CE2A7}" type="presOf" srcId="{00C26F6B-D8B8-924D-B946-B2785E2CFDCD}" destId="{CDD54EC4-1E03-374E-A212-3AE60C1951DE}" srcOrd="0" destOrd="0" presId="urn:microsoft.com/office/officeart/2008/layout/RadialCluster"/>
    <dgm:cxn modelId="{FEF93F27-6CBD-7B4A-BA49-A17D91F0FB29}" type="presOf" srcId="{2004C7BB-8348-0049-AE35-0FC5A505BC40}" destId="{DD30561A-C00C-E445-9E0E-203A851C8F6F}" srcOrd="0" destOrd="0" presId="urn:microsoft.com/office/officeart/2008/layout/RadialCluster"/>
    <dgm:cxn modelId="{CE911DF0-03AA-284C-A578-C5A874F9E3E4}" srcId="{3856E942-87A4-2142-9BBE-FA89C27C8421}" destId="{7AFC95DD-B06C-8142-93CC-457CAF914C4C}" srcOrd="2" destOrd="0" parTransId="{C9B3AA68-2DEB-5444-BD75-88B8B07AA56B}" sibTransId="{79C37206-0037-4B40-ABF0-187CC5097A43}"/>
    <dgm:cxn modelId="{0CB21836-6A19-8F48-BC98-68C9A649720A}" srcId="{3856E942-87A4-2142-9BBE-FA89C27C8421}" destId="{14F204E8-1E31-FF4D-8F85-DCAD8ED985F6}" srcOrd="1" destOrd="0" parTransId="{F940BB7B-372F-C645-ACD4-996B9C12EB5E}" sibTransId="{BFB24394-C9A3-A342-BE5B-CCAFE1E9342D}"/>
    <dgm:cxn modelId="{1951BDE9-23F4-8E49-B75B-D810DB81C2D6}" type="presOf" srcId="{3856E942-87A4-2142-9BBE-FA89C27C8421}" destId="{028BEFE1-C27B-0546-B79D-4B4FA7695026}" srcOrd="0" destOrd="0" presId="urn:microsoft.com/office/officeart/2008/layout/RadialCluster"/>
    <dgm:cxn modelId="{FA3F15D7-FB99-744A-8845-DC13301EDEB3}" type="presOf" srcId="{066E9573-43D6-9746-9765-20009BC46355}" destId="{C7CFAA0F-0C6B-E241-A3AF-B12F102E6C04}" srcOrd="0" destOrd="0" presId="urn:microsoft.com/office/officeart/2008/layout/RadialCluster"/>
    <dgm:cxn modelId="{094188A6-639D-164A-A6FB-EABA51F65FA7}" srcId="{3856E942-87A4-2142-9BBE-FA89C27C8421}" destId="{2004C7BB-8348-0049-AE35-0FC5A505BC40}" srcOrd="0" destOrd="0" parTransId="{00C26F6B-D8B8-924D-B946-B2785E2CFDCD}" sibTransId="{EB21EC31-7EFF-DA47-81F6-C40C1B7DAD89}"/>
    <dgm:cxn modelId="{ACD87CB0-1546-4F4B-B626-F4A3197AE67F}" type="presOf" srcId="{14F204E8-1E31-FF4D-8F85-DCAD8ED985F6}" destId="{27E260F8-4643-B94D-B4AA-25D23F0BCEE7}" srcOrd="0" destOrd="0" presId="urn:microsoft.com/office/officeart/2008/layout/RadialCluster"/>
    <dgm:cxn modelId="{F025D280-29D8-AC42-96E9-2E35878982D8}" type="presOf" srcId="{7AFC95DD-B06C-8142-93CC-457CAF914C4C}" destId="{1808F783-8ED8-5740-B10C-C05FF7360EC6}" srcOrd="0" destOrd="0" presId="urn:microsoft.com/office/officeart/2008/layout/RadialCluster"/>
    <dgm:cxn modelId="{BB78A75D-1EEE-094C-9DCA-1AC9D88E26CD}" type="presOf" srcId="{C9B3AA68-2DEB-5444-BD75-88B8B07AA56B}" destId="{3B107ED5-CD80-AC42-9887-E5CACC69F71A}" srcOrd="0" destOrd="0" presId="urn:microsoft.com/office/officeart/2008/layout/RadialCluster"/>
    <dgm:cxn modelId="{93A942D3-A4D8-E749-A548-8C5BF7579844}" srcId="{066E9573-43D6-9746-9765-20009BC46355}" destId="{3856E942-87A4-2142-9BBE-FA89C27C8421}" srcOrd="0" destOrd="0" parTransId="{AE6B9BBE-62EA-F44E-8187-4C6AC34B2389}" sibTransId="{A82A27A2-0381-9E4B-8DD4-0A8854B07967}"/>
    <dgm:cxn modelId="{9D8331B0-BF9B-DE41-BA56-8DEBD97AF24E}" type="presParOf" srcId="{C7CFAA0F-0C6B-E241-A3AF-B12F102E6C04}" destId="{E1571E98-4F17-4F41-8E0F-ED56E6455CB1}" srcOrd="0" destOrd="0" presId="urn:microsoft.com/office/officeart/2008/layout/RadialCluster"/>
    <dgm:cxn modelId="{5F39448F-C986-4441-B6EC-B923A328AF7D}" type="presParOf" srcId="{E1571E98-4F17-4F41-8E0F-ED56E6455CB1}" destId="{028BEFE1-C27B-0546-B79D-4B4FA7695026}" srcOrd="0" destOrd="0" presId="urn:microsoft.com/office/officeart/2008/layout/RadialCluster"/>
    <dgm:cxn modelId="{DF3FC02F-6DE0-DB4F-ABAA-1BBC43041DA4}" type="presParOf" srcId="{E1571E98-4F17-4F41-8E0F-ED56E6455CB1}" destId="{CDD54EC4-1E03-374E-A212-3AE60C1951DE}" srcOrd="1" destOrd="0" presId="urn:microsoft.com/office/officeart/2008/layout/RadialCluster"/>
    <dgm:cxn modelId="{339EF5A2-F1FF-C843-AFBB-806ADF068C86}" type="presParOf" srcId="{E1571E98-4F17-4F41-8E0F-ED56E6455CB1}" destId="{DD30561A-C00C-E445-9E0E-203A851C8F6F}" srcOrd="2" destOrd="0" presId="urn:microsoft.com/office/officeart/2008/layout/RadialCluster"/>
    <dgm:cxn modelId="{4B39BF99-E20E-4240-8F1B-17F39C5C898F}" type="presParOf" srcId="{E1571E98-4F17-4F41-8E0F-ED56E6455CB1}" destId="{046B49E3-1F6A-BE46-BE6C-9616396C12A5}" srcOrd="3" destOrd="0" presId="urn:microsoft.com/office/officeart/2008/layout/RadialCluster"/>
    <dgm:cxn modelId="{38339E3E-9426-0844-B66B-8A52759031DD}" type="presParOf" srcId="{E1571E98-4F17-4F41-8E0F-ED56E6455CB1}" destId="{27E260F8-4643-B94D-B4AA-25D23F0BCEE7}" srcOrd="4" destOrd="0" presId="urn:microsoft.com/office/officeart/2008/layout/RadialCluster"/>
    <dgm:cxn modelId="{086BD5D2-851D-5D42-A57E-F4DE349AFAEB}" type="presParOf" srcId="{E1571E98-4F17-4F41-8E0F-ED56E6455CB1}" destId="{3B107ED5-CD80-AC42-9887-E5CACC69F71A}" srcOrd="5" destOrd="0" presId="urn:microsoft.com/office/officeart/2008/layout/RadialCluster"/>
    <dgm:cxn modelId="{B36B15B5-54C1-F84E-A16A-0341E13410F8}" type="presParOf" srcId="{E1571E98-4F17-4F41-8E0F-ED56E6455CB1}" destId="{1808F783-8ED8-5740-B10C-C05FF7360EC6}" srcOrd="6"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D8C46E-A4CF-4FE1-89E5-D9ED63E4FFEA}" type="doc">
      <dgm:prSet loTypeId="urn:microsoft.com/office/officeart/2009/3/layout/RandomtoResultProcess" loCatId="process" qsTypeId="urn:microsoft.com/office/officeart/2005/8/quickstyle/simple1" qsCatId="simple" csTypeId="urn:microsoft.com/office/officeart/2005/8/colors/accent1_2" csCatId="accent1"/>
      <dgm:spPr/>
      <dgm:t>
        <a:bodyPr/>
        <a:lstStyle/>
        <a:p>
          <a:endParaRPr lang="it-IT"/>
        </a:p>
      </dgm:t>
    </dgm:pt>
    <dgm:pt modelId="{4C90EF37-D9F5-4A70-8EE7-4AB43F7EE095}">
      <dgm:prSet/>
      <dgm:spPr/>
      <dgm:t>
        <a:bodyPr/>
        <a:lstStyle/>
        <a:p>
          <a:pPr rtl="0"/>
          <a:r>
            <a:rPr lang="en-GB" b="1"/>
            <a:t>Scaling Up</a:t>
          </a:r>
          <a:endParaRPr lang="it-IT"/>
        </a:p>
      </dgm:t>
    </dgm:pt>
    <dgm:pt modelId="{BBF9EE67-80B1-487E-B630-157D218CB0F2}" type="parTrans" cxnId="{177E01F0-7439-4F42-8442-B5D5D3347C93}">
      <dgm:prSet/>
      <dgm:spPr/>
      <dgm:t>
        <a:bodyPr/>
        <a:lstStyle/>
        <a:p>
          <a:endParaRPr lang="it-IT"/>
        </a:p>
      </dgm:t>
    </dgm:pt>
    <dgm:pt modelId="{6DDF9D17-FD4C-456A-981F-CE1BC3F29BB8}" type="sibTrans" cxnId="{177E01F0-7439-4F42-8442-B5D5D3347C93}">
      <dgm:prSet/>
      <dgm:spPr/>
      <dgm:t>
        <a:bodyPr/>
        <a:lstStyle/>
        <a:p>
          <a:endParaRPr lang="it-IT"/>
        </a:p>
      </dgm:t>
    </dgm:pt>
    <dgm:pt modelId="{98C0C38A-7BA7-477A-952B-98CCF8E34395}">
      <dgm:prSet/>
      <dgm:spPr/>
      <dgm:t>
        <a:bodyPr/>
        <a:lstStyle/>
        <a:p>
          <a:pPr rtl="0"/>
          <a:r>
            <a:rPr lang="en-GB" i="1" dirty="0">
              <a:solidFill>
                <a:srgbClr val="376092"/>
              </a:solidFill>
            </a:rPr>
            <a:t>Consolidation of results</a:t>
          </a:r>
          <a:endParaRPr lang="it-IT" dirty="0">
            <a:solidFill>
              <a:srgbClr val="376092"/>
            </a:solidFill>
          </a:endParaRPr>
        </a:p>
      </dgm:t>
    </dgm:pt>
    <dgm:pt modelId="{37D8D0EA-3592-42F8-914A-88A11B309F2A}" type="parTrans" cxnId="{DFFC35D4-56AD-4F3C-884A-A1772335A538}">
      <dgm:prSet/>
      <dgm:spPr/>
      <dgm:t>
        <a:bodyPr/>
        <a:lstStyle/>
        <a:p>
          <a:endParaRPr lang="it-IT"/>
        </a:p>
      </dgm:t>
    </dgm:pt>
    <dgm:pt modelId="{1610D263-859F-465F-B7BA-30665D3F4FE7}" type="sibTrans" cxnId="{DFFC35D4-56AD-4F3C-884A-A1772335A538}">
      <dgm:prSet/>
      <dgm:spPr/>
      <dgm:t>
        <a:bodyPr/>
        <a:lstStyle/>
        <a:p>
          <a:endParaRPr lang="it-IT"/>
        </a:p>
      </dgm:t>
    </dgm:pt>
    <dgm:pt modelId="{A3B629B5-0A4B-43E1-B77C-6D351B7C3F6A}">
      <dgm:prSet/>
      <dgm:spPr/>
      <dgm:t>
        <a:bodyPr/>
        <a:lstStyle/>
        <a:p>
          <a:pPr rtl="0"/>
          <a:r>
            <a:rPr lang="en-GB" b="1"/>
            <a:t>Scaling Out</a:t>
          </a:r>
          <a:endParaRPr lang="it-IT"/>
        </a:p>
      </dgm:t>
    </dgm:pt>
    <dgm:pt modelId="{8251BD83-C414-4CD8-99C7-C93EB01C23D6}" type="parTrans" cxnId="{6FBDC42F-D136-49EE-A699-44EEC3C7658C}">
      <dgm:prSet/>
      <dgm:spPr/>
      <dgm:t>
        <a:bodyPr/>
        <a:lstStyle/>
        <a:p>
          <a:endParaRPr lang="it-IT"/>
        </a:p>
      </dgm:t>
    </dgm:pt>
    <dgm:pt modelId="{23A5FFE7-5E0D-43E3-8136-14F42B7DF829}" type="sibTrans" cxnId="{6FBDC42F-D136-49EE-A699-44EEC3C7658C}">
      <dgm:prSet/>
      <dgm:spPr/>
      <dgm:t>
        <a:bodyPr/>
        <a:lstStyle/>
        <a:p>
          <a:endParaRPr lang="it-IT"/>
        </a:p>
      </dgm:t>
    </dgm:pt>
    <dgm:pt modelId="{D9F3F07F-73BE-4AC5-B7DF-5ACB76971079}">
      <dgm:prSet/>
      <dgm:spPr/>
      <dgm:t>
        <a:bodyPr/>
        <a:lstStyle/>
        <a:p>
          <a:pPr rtl="0"/>
          <a:r>
            <a:rPr lang="en-GB" i="1" dirty="0">
              <a:solidFill>
                <a:schemeClr val="accent1">
                  <a:lumMod val="75000"/>
                </a:schemeClr>
              </a:solidFill>
            </a:rPr>
            <a:t>Geographical extension of results</a:t>
          </a:r>
          <a:endParaRPr lang="it-IT" dirty="0">
            <a:solidFill>
              <a:schemeClr val="accent1">
                <a:lumMod val="75000"/>
              </a:schemeClr>
            </a:solidFill>
          </a:endParaRPr>
        </a:p>
      </dgm:t>
    </dgm:pt>
    <dgm:pt modelId="{637E53BF-C2BD-480A-9249-FDA4D3788377}" type="parTrans" cxnId="{72406AEF-9545-42FD-A99F-37FB18DDCA89}">
      <dgm:prSet/>
      <dgm:spPr/>
      <dgm:t>
        <a:bodyPr/>
        <a:lstStyle/>
        <a:p>
          <a:endParaRPr lang="it-IT"/>
        </a:p>
      </dgm:t>
    </dgm:pt>
    <dgm:pt modelId="{A408AAF3-6D92-469E-AC36-655832A8096A}" type="sibTrans" cxnId="{72406AEF-9545-42FD-A99F-37FB18DDCA89}">
      <dgm:prSet/>
      <dgm:spPr/>
      <dgm:t>
        <a:bodyPr/>
        <a:lstStyle/>
        <a:p>
          <a:endParaRPr lang="it-IT"/>
        </a:p>
      </dgm:t>
    </dgm:pt>
    <dgm:pt modelId="{74457F96-5BD5-4896-A343-BDD0BF38FB83}">
      <dgm:prSet/>
      <dgm:spPr/>
      <dgm:t>
        <a:bodyPr/>
        <a:lstStyle/>
        <a:p>
          <a:pPr rtl="0"/>
          <a:r>
            <a:rPr lang="en-GB" b="1" dirty="0"/>
            <a:t>Policy Learning </a:t>
          </a:r>
          <a:endParaRPr lang="it-IT" dirty="0"/>
        </a:p>
      </dgm:t>
    </dgm:pt>
    <dgm:pt modelId="{20A4665F-85DF-432F-A918-99F77F6E61E5}" type="parTrans" cxnId="{0859DFD9-D9FB-49AD-84CE-999CA6C2EA7E}">
      <dgm:prSet/>
      <dgm:spPr/>
      <dgm:t>
        <a:bodyPr/>
        <a:lstStyle/>
        <a:p>
          <a:endParaRPr lang="it-IT"/>
        </a:p>
      </dgm:t>
    </dgm:pt>
    <dgm:pt modelId="{0FA721C2-E9AC-4860-8113-5051454FD3EE}" type="sibTrans" cxnId="{0859DFD9-D9FB-49AD-84CE-999CA6C2EA7E}">
      <dgm:prSet/>
      <dgm:spPr/>
      <dgm:t>
        <a:bodyPr/>
        <a:lstStyle/>
        <a:p>
          <a:endParaRPr lang="it-IT"/>
        </a:p>
      </dgm:t>
    </dgm:pt>
    <dgm:pt modelId="{1B3649F3-5E2D-4484-AE97-DE7C4CC19832}">
      <dgm:prSet/>
      <dgm:spPr/>
      <dgm:t>
        <a:bodyPr/>
        <a:lstStyle/>
        <a:p>
          <a:pPr rtl="0"/>
          <a:r>
            <a:rPr lang="en-GB" i="1" dirty="0">
              <a:solidFill>
                <a:srgbClr val="376092"/>
              </a:solidFill>
            </a:rPr>
            <a:t>What goes through</a:t>
          </a:r>
          <a:endParaRPr lang="it-IT" dirty="0">
            <a:solidFill>
              <a:srgbClr val="376092"/>
            </a:solidFill>
          </a:endParaRPr>
        </a:p>
      </dgm:t>
    </dgm:pt>
    <dgm:pt modelId="{8A1EF56B-4256-4FBB-9181-AFB8639197F9}" type="parTrans" cxnId="{CCA1CAF7-47CE-4A1F-BF29-ADC9DE0A8944}">
      <dgm:prSet/>
      <dgm:spPr/>
      <dgm:t>
        <a:bodyPr/>
        <a:lstStyle/>
        <a:p>
          <a:endParaRPr lang="it-IT"/>
        </a:p>
      </dgm:t>
    </dgm:pt>
    <dgm:pt modelId="{A10E5F73-D585-4C55-9B69-2F717F98B9BE}" type="sibTrans" cxnId="{CCA1CAF7-47CE-4A1F-BF29-ADC9DE0A8944}">
      <dgm:prSet/>
      <dgm:spPr/>
      <dgm:t>
        <a:bodyPr/>
        <a:lstStyle/>
        <a:p>
          <a:endParaRPr lang="it-IT"/>
        </a:p>
      </dgm:t>
    </dgm:pt>
    <dgm:pt modelId="{6C5BBD12-BCED-4F50-8C59-D6443A0F4285}">
      <dgm:prSet/>
      <dgm:spPr/>
      <dgm:t>
        <a:bodyPr/>
        <a:lstStyle/>
        <a:p>
          <a:pPr rtl="0"/>
          <a:r>
            <a:rPr lang="en-GB" b="1"/>
            <a:t>Policy Impact</a:t>
          </a:r>
          <a:endParaRPr lang="it-IT"/>
        </a:p>
      </dgm:t>
    </dgm:pt>
    <dgm:pt modelId="{6EE763A8-366E-4561-838F-451DFBCFFDFC}" type="parTrans" cxnId="{AAE9C0E1-91F7-4693-891F-D7D4F0C00733}">
      <dgm:prSet/>
      <dgm:spPr/>
      <dgm:t>
        <a:bodyPr/>
        <a:lstStyle/>
        <a:p>
          <a:endParaRPr lang="it-IT"/>
        </a:p>
      </dgm:t>
    </dgm:pt>
    <dgm:pt modelId="{7B3B9B7C-8309-4F38-9E41-1624310AF797}" type="sibTrans" cxnId="{AAE9C0E1-91F7-4693-891F-D7D4F0C00733}">
      <dgm:prSet/>
      <dgm:spPr/>
      <dgm:t>
        <a:bodyPr/>
        <a:lstStyle/>
        <a:p>
          <a:endParaRPr lang="it-IT"/>
        </a:p>
      </dgm:t>
    </dgm:pt>
    <dgm:pt modelId="{A0CF9EAC-77C1-446A-97AA-5788F3C81760}">
      <dgm:prSet/>
      <dgm:spPr/>
      <dgm:t>
        <a:bodyPr/>
        <a:lstStyle/>
        <a:p>
          <a:pPr rtl="0"/>
          <a:r>
            <a:rPr lang="en-GB" i="1" dirty="0">
              <a:solidFill>
                <a:srgbClr val="376092"/>
              </a:solidFill>
            </a:rPr>
            <a:t>What is (will be) used to transform policies</a:t>
          </a:r>
          <a:endParaRPr lang="it-IT" dirty="0">
            <a:solidFill>
              <a:srgbClr val="376092"/>
            </a:solidFill>
          </a:endParaRPr>
        </a:p>
      </dgm:t>
    </dgm:pt>
    <dgm:pt modelId="{8A4247B6-F6B6-495C-8338-AB3E0C091783}" type="parTrans" cxnId="{237CCD65-665D-4370-8CA6-6129501F1CC2}">
      <dgm:prSet/>
      <dgm:spPr/>
      <dgm:t>
        <a:bodyPr/>
        <a:lstStyle/>
        <a:p>
          <a:endParaRPr lang="it-IT"/>
        </a:p>
      </dgm:t>
    </dgm:pt>
    <dgm:pt modelId="{938C3434-FB7D-46C5-9A21-7F1CB47D2D36}" type="sibTrans" cxnId="{237CCD65-665D-4370-8CA6-6129501F1CC2}">
      <dgm:prSet/>
      <dgm:spPr/>
      <dgm:t>
        <a:bodyPr/>
        <a:lstStyle/>
        <a:p>
          <a:endParaRPr lang="it-IT"/>
        </a:p>
      </dgm:t>
    </dgm:pt>
    <dgm:pt modelId="{824A7548-2422-4153-8850-F774414A31C6}" type="pres">
      <dgm:prSet presAssocID="{CFD8C46E-A4CF-4FE1-89E5-D9ED63E4FFEA}" presName="Name0" presStyleCnt="0">
        <dgm:presLayoutVars>
          <dgm:dir/>
          <dgm:animOne val="branch"/>
          <dgm:animLvl val="lvl"/>
        </dgm:presLayoutVars>
      </dgm:prSet>
      <dgm:spPr/>
      <dgm:t>
        <a:bodyPr/>
        <a:lstStyle/>
        <a:p>
          <a:endParaRPr lang="it-IT"/>
        </a:p>
      </dgm:t>
    </dgm:pt>
    <dgm:pt modelId="{A06DFD0B-38B5-4936-A3E0-DD07FDE4B81A}" type="pres">
      <dgm:prSet presAssocID="{4C90EF37-D9F5-4A70-8EE7-4AB43F7EE095}" presName="chaos" presStyleCnt="0"/>
      <dgm:spPr/>
    </dgm:pt>
    <dgm:pt modelId="{7F79492F-AC90-43FC-907B-B451DBA440B6}" type="pres">
      <dgm:prSet presAssocID="{4C90EF37-D9F5-4A70-8EE7-4AB43F7EE095}" presName="parTx1" presStyleLbl="revTx" presStyleIdx="0" presStyleCnt="7"/>
      <dgm:spPr/>
      <dgm:t>
        <a:bodyPr/>
        <a:lstStyle/>
        <a:p>
          <a:endParaRPr lang="it-IT"/>
        </a:p>
      </dgm:t>
    </dgm:pt>
    <dgm:pt modelId="{9FC45F30-B028-4228-8D20-2A3136EF08E7}" type="pres">
      <dgm:prSet presAssocID="{4C90EF37-D9F5-4A70-8EE7-4AB43F7EE095}" presName="desTx1" presStyleLbl="revTx" presStyleIdx="1" presStyleCnt="7">
        <dgm:presLayoutVars>
          <dgm:bulletEnabled val="1"/>
        </dgm:presLayoutVars>
      </dgm:prSet>
      <dgm:spPr/>
      <dgm:t>
        <a:bodyPr/>
        <a:lstStyle/>
        <a:p>
          <a:endParaRPr lang="it-IT"/>
        </a:p>
      </dgm:t>
    </dgm:pt>
    <dgm:pt modelId="{C15DF4D1-FBA5-4BD0-A9C9-AEC76B196C4C}" type="pres">
      <dgm:prSet presAssocID="{4C90EF37-D9F5-4A70-8EE7-4AB43F7EE095}" presName="c1" presStyleLbl="node1" presStyleIdx="0" presStyleCnt="19"/>
      <dgm:spPr/>
    </dgm:pt>
    <dgm:pt modelId="{34B86F93-2324-4DAB-B56B-3537C40B309D}" type="pres">
      <dgm:prSet presAssocID="{4C90EF37-D9F5-4A70-8EE7-4AB43F7EE095}" presName="c2" presStyleLbl="node1" presStyleIdx="1" presStyleCnt="19"/>
      <dgm:spPr/>
    </dgm:pt>
    <dgm:pt modelId="{08EDF4F6-62BD-4AFF-B12B-AC72760DA106}" type="pres">
      <dgm:prSet presAssocID="{4C90EF37-D9F5-4A70-8EE7-4AB43F7EE095}" presName="c3" presStyleLbl="node1" presStyleIdx="2" presStyleCnt="19"/>
      <dgm:spPr/>
    </dgm:pt>
    <dgm:pt modelId="{54E55E9D-6B9C-4C39-B7CD-257AC5A9AF8C}" type="pres">
      <dgm:prSet presAssocID="{4C90EF37-D9F5-4A70-8EE7-4AB43F7EE095}" presName="c4" presStyleLbl="node1" presStyleIdx="3" presStyleCnt="19"/>
      <dgm:spPr/>
    </dgm:pt>
    <dgm:pt modelId="{06246E7F-599B-43DE-8B10-1578A94391C4}" type="pres">
      <dgm:prSet presAssocID="{4C90EF37-D9F5-4A70-8EE7-4AB43F7EE095}" presName="c5" presStyleLbl="node1" presStyleIdx="4" presStyleCnt="19"/>
      <dgm:spPr/>
    </dgm:pt>
    <dgm:pt modelId="{3D140DAD-812D-4E25-A587-60CE8BE8190D}" type="pres">
      <dgm:prSet presAssocID="{4C90EF37-D9F5-4A70-8EE7-4AB43F7EE095}" presName="c6" presStyleLbl="node1" presStyleIdx="5" presStyleCnt="19"/>
      <dgm:spPr/>
    </dgm:pt>
    <dgm:pt modelId="{1002658D-5C4B-4359-A208-2F2B99FDB3E3}" type="pres">
      <dgm:prSet presAssocID="{4C90EF37-D9F5-4A70-8EE7-4AB43F7EE095}" presName="c7" presStyleLbl="node1" presStyleIdx="6" presStyleCnt="19"/>
      <dgm:spPr/>
    </dgm:pt>
    <dgm:pt modelId="{8DE67CA6-877C-4D5B-B5C4-9FC15B3B2DE0}" type="pres">
      <dgm:prSet presAssocID="{4C90EF37-D9F5-4A70-8EE7-4AB43F7EE095}" presName="c8" presStyleLbl="node1" presStyleIdx="7" presStyleCnt="19"/>
      <dgm:spPr/>
    </dgm:pt>
    <dgm:pt modelId="{0F9F456C-F946-4A74-A747-7484A7634CC4}" type="pres">
      <dgm:prSet presAssocID="{4C90EF37-D9F5-4A70-8EE7-4AB43F7EE095}" presName="c9" presStyleLbl="node1" presStyleIdx="8" presStyleCnt="19"/>
      <dgm:spPr/>
    </dgm:pt>
    <dgm:pt modelId="{F11A32D7-A6C8-4A14-BECD-5EBD0C483591}" type="pres">
      <dgm:prSet presAssocID="{4C90EF37-D9F5-4A70-8EE7-4AB43F7EE095}" presName="c10" presStyleLbl="node1" presStyleIdx="9" presStyleCnt="19"/>
      <dgm:spPr/>
    </dgm:pt>
    <dgm:pt modelId="{723D67B6-E7A2-4550-A6F6-9AA4FFEF58CE}" type="pres">
      <dgm:prSet presAssocID="{4C90EF37-D9F5-4A70-8EE7-4AB43F7EE095}" presName="c11" presStyleLbl="node1" presStyleIdx="10" presStyleCnt="19"/>
      <dgm:spPr/>
    </dgm:pt>
    <dgm:pt modelId="{53AAEC6D-14BB-48EF-81D1-67790D37E07C}" type="pres">
      <dgm:prSet presAssocID="{4C90EF37-D9F5-4A70-8EE7-4AB43F7EE095}" presName="c12" presStyleLbl="node1" presStyleIdx="11" presStyleCnt="19"/>
      <dgm:spPr/>
    </dgm:pt>
    <dgm:pt modelId="{1DF628BE-4394-4FD1-9A64-13BF8F578103}" type="pres">
      <dgm:prSet presAssocID="{4C90EF37-D9F5-4A70-8EE7-4AB43F7EE095}" presName="c13" presStyleLbl="node1" presStyleIdx="12" presStyleCnt="19"/>
      <dgm:spPr/>
    </dgm:pt>
    <dgm:pt modelId="{5FE5E5C3-D230-40BC-AC79-EB3ABDB60044}" type="pres">
      <dgm:prSet presAssocID="{4C90EF37-D9F5-4A70-8EE7-4AB43F7EE095}" presName="c14" presStyleLbl="node1" presStyleIdx="13" presStyleCnt="19"/>
      <dgm:spPr/>
    </dgm:pt>
    <dgm:pt modelId="{86D8103D-F001-40E9-8922-7A5B000098A6}" type="pres">
      <dgm:prSet presAssocID="{4C90EF37-D9F5-4A70-8EE7-4AB43F7EE095}" presName="c15" presStyleLbl="node1" presStyleIdx="14" presStyleCnt="19"/>
      <dgm:spPr/>
    </dgm:pt>
    <dgm:pt modelId="{2F865838-1FC4-425C-B341-4B21239978B2}" type="pres">
      <dgm:prSet presAssocID="{4C90EF37-D9F5-4A70-8EE7-4AB43F7EE095}" presName="c16" presStyleLbl="node1" presStyleIdx="15" presStyleCnt="19"/>
      <dgm:spPr/>
    </dgm:pt>
    <dgm:pt modelId="{45EABCA9-47A7-49FB-A82B-FFE85CB32C77}" type="pres">
      <dgm:prSet presAssocID="{4C90EF37-D9F5-4A70-8EE7-4AB43F7EE095}" presName="c17" presStyleLbl="node1" presStyleIdx="16" presStyleCnt="19"/>
      <dgm:spPr/>
    </dgm:pt>
    <dgm:pt modelId="{EFB10368-46ED-4386-9174-9B8714B3336E}" type="pres">
      <dgm:prSet presAssocID="{4C90EF37-D9F5-4A70-8EE7-4AB43F7EE095}" presName="c18" presStyleLbl="node1" presStyleIdx="17" presStyleCnt="19"/>
      <dgm:spPr/>
    </dgm:pt>
    <dgm:pt modelId="{C1F60A7A-458A-4683-BB67-1221DA9DDCB2}" type="pres">
      <dgm:prSet presAssocID="{6DDF9D17-FD4C-456A-981F-CE1BC3F29BB8}" presName="chevronComposite1" presStyleCnt="0"/>
      <dgm:spPr/>
    </dgm:pt>
    <dgm:pt modelId="{68E1EEA9-BDDC-4370-ACC7-084BA92CAC34}" type="pres">
      <dgm:prSet presAssocID="{6DDF9D17-FD4C-456A-981F-CE1BC3F29BB8}" presName="chevron1" presStyleLbl="sibTrans2D1" presStyleIdx="0" presStyleCnt="3"/>
      <dgm:spPr/>
    </dgm:pt>
    <dgm:pt modelId="{C1406C4E-F05A-4ADF-9261-F840F48837D3}" type="pres">
      <dgm:prSet presAssocID="{6DDF9D17-FD4C-456A-981F-CE1BC3F29BB8}" presName="spChevron1" presStyleCnt="0"/>
      <dgm:spPr/>
    </dgm:pt>
    <dgm:pt modelId="{D662FB6A-3F8B-4D00-9A72-EE87CD865B50}" type="pres">
      <dgm:prSet presAssocID="{A3B629B5-0A4B-43E1-B77C-6D351B7C3F6A}" presName="middle" presStyleCnt="0"/>
      <dgm:spPr/>
    </dgm:pt>
    <dgm:pt modelId="{54FCD1A4-F0B1-4440-82AA-9D81EA4DB3B0}" type="pres">
      <dgm:prSet presAssocID="{A3B629B5-0A4B-43E1-B77C-6D351B7C3F6A}" presName="parTxMid" presStyleLbl="revTx" presStyleIdx="2" presStyleCnt="7"/>
      <dgm:spPr/>
      <dgm:t>
        <a:bodyPr/>
        <a:lstStyle/>
        <a:p>
          <a:endParaRPr lang="it-IT"/>
        </a:p>
      </dgm:t>
    </dgm:pt>
    <dgm:pt modelId="{22D30100-9D4F-4457-A701-A50198658DC5}" type="pres">
      <dgm:prSet presAssocID="{A3B629B5-0A4B-43E1-B77C-6D351B7C3F6A}" presName="desTxMid" presStyleLbl="revTx" presStyleIdx="3" presStyleCnt="7">
        <dgm:presLayoutVars>
          <dgm:bulletEnabled val="1"/>
        </dgm:presLayoutVars>
      </dgm:prSet>
      <dgm:spPr/>
      <dgm:t>
        <a:bodyPr/>
        <a:lstStyle/>
        <a:p>
          <a:endParaRPr lang="it-IT"/>
        </a:p>
      </dgm:t>
    </dgm:pt>
    <dgm:pt modelId="{5AA0C0A8-F514-4476-8903-C485F4F749A5}" type="pres">
      <dgm:prSet presAssocID="{A3B629B5-0A4B-43E1-B77C-6D351B7C3F6A}" presName="spMid" presStyleCnt="0"/>
      <dgm:spPr/>
    </dgm:pt>
    <dgm:pt modelId="{7B02D356-488F-44F5-90EB-FF2B95CA9640}" type="pres">
      <dgm:prSet presAssocID="{23A5FFE7-5E0D-43E3-8136-14F42B7DF829}" presName="chevronComposite1" presStyleCnt="0"/>
      <dgm:spPr/>
    </dgm:pt>
    <dgm:pt modelId="{2F4C454A-98A8-40C2-84F4-1B9DF48BCD90}" type="pres">
      <dgm:prSet presAssocID="{23A5FFE7-5E0D-43E3-8136-14F42B7DF829}" presName="chevron1" presStyleLbl="sibTrans2D1" presStyleIdx="1" presStyleCnt="3"/>
      <dgm:spPr/>
    </dgm:pt>
    <dgm:pt modelId="{73902990-16F1-4868-91A3-E9008609BD13}" type="pres">
      <dgm:prSet presAssocID="{23A5FFE7-5E0D-43E3-8136-14F42B7DF829}" presName="spChevron1" presStyleCnt="0"/>
      <dgm:spPr/>
    </dgm:pt>
    <dgm:pt modelId="{0521E8E7-224A-463E-A87E-666CD44B234A}" type="pres">
      <dgm:prSet presAssocID="{74457F96-5BD5-4896-A343-BDD0BF38FB83}" presName="middle" presStyleCnt="0"/>
      <dgm:spPr/>
    </dgm:pt>
    <dgm:pt modelId="{0D7208F9-070E-4D94-901B-81852FC3EB2C}" type="pres">
      <dgm:prSet presAssocID="{74457F96-5BD5-4896-A343-BDD0BF38FB83}" presName="parTxMid" presStyleLbl="revTx" presStyleIdx="4" presStyleCnt="7"/>
      <dgm:spPr/>
      <dgm:t>
        <a:bodyPr/>
        <a:lstStyle/>
        <a:p>
          <a:endParaRPr lang="it-IT"/>
        </a:p>
      </dgm:t>
    </dgm:pt>
    <dgm:pt modelId="{95BF9C4C-D78A-45AE-9AC9-FC922FCC3D6D}" type="pres">
      <dgm:prSet presAssocID="{74457F96-5BD5-4896-A343-BDD0BF38FB83}" presName="desTxMid" presStyleLbl="revTx" presStyleIdx="5" presStyleCnt="7">
        <dgm:presLayoutVars>
          <dgm:bulletEnabled val="1"/>
        </dgm:presLayoutVars>
      </dgm:prSet>
      <dgm:spPr/>
      <dgm:t>
        <a:bodyPr/>
        <a:lstStyle/>
        <a:p>
          <a:endParaRPr lang="it-IT"/>
        </a:p>
      </dgm:t>
    </dgm:pt>
    <dgm:pt modelId="{6D38D5BF-D935-413F-A65D-0371AD5642F3}" type="pres">
      <dgm:prSet presAssocID="{74457F96-5BD5-4896-A343-BDD0BF38FB83}" presName="spMid" presStyleCnt="0"/>
      <dgm:spPr/>
    </dgm:pt>
    <dgm:pt modelId="{F936C81B-C4F8-4EB3-B676-318A702A7552}" type="pres">
      <dgm:prSet presAssocID="{0FA721C2-E9AC-4860-8113-5051454FD3EE}" presName="chevronComposite1" presStyleCnt="0"/>
      <dgm:spPr/>
    </dgm:pt>
    <dgm:pt modelId="{85FB63D7-ED88-445B-A37D-73DE8D7090D0}" type="pres">
      <dgm:prSet presAssocID="{0FA721C2-E9AC-4860-8113-5051454FD3EE}" presName="chevron1" presStyleLbl="sibTrans2D1" presStyleIdx="2" presStyleCnt="3"/>
      <dgm:spPr/>
    </dgm:pt>
    <dgm:pt modelId="{9924B945-548A-47B5-8E01-5BB978A93777}" type="pres">
      <dgm:prSet presAssocID="{0FA721C2-E9AC-4860-8113-5051454FD3EE}" presName="spChevron1" presStyleCnt="0"/>
      <dgm:spPr/>
    </dgm:pt>
    <dgm:pt modelId="{DCCE0651-A5A2-4302-A774-72378DA19194}" type="pres">
      <dgm:prSet presAssocID="{6C5BBD12-BCED-4F50-8C59-D6443A0F4285}" presName="last" presStyleCnt="0"/>
      <dgm:spPr/>
    </dgm:pt>
    <dgm:pt modelId="{E5F0BA94-B6A1-4191-9EEA-A7F0B510AF03}" type="pres">
      <dgm:prSet presAssocID="{6C5BBD12-BCED-4F50-8C59-D6443A0F4285}" presName="circleTx" presStyleLbl="node1" presStyleIdx="18" presStyleCnt="19"/>
      <dgm:spPr/>
      <dgm:t>
        <a:bodyPr/>
        <a:lstStyle/>
        <a:p>
          <a:endParaRPr lang="it-IT"/>
        </a:p>
      </dgm:t>
    </dgm:pt>
    <dgm:pt modelId="{86034919-90D1-4208-A426-87D856558E72}" type="pres">
      <dgm:prSet presAssocID="{6C5BBD12-BCED-4F50-8C59-D6443A0F4285}" presName="desTxN" presStyleLbl="revTx" presStyleIdx="6" presStyleCnt="7">
        <dgm:presLayoutVars>
          <dgm:bulletEnabled val="1"/>
        </dgm:presLayoutVars>
      </dgm:prSet>
      <dgm:spPr/>
      <dgm:t>
        <a:bodyPr/>
        <a:lstStyle/>
        <a:p>
          <a:endParaRPr lang="it-IT"/>
        </a:p>
      </dgm:t>
    </dgm:pt>
    <dgm:pt modelId="{30EEC27C-0D87-474A-9443-F90A2F49A800}" type="pres">
      <dgm:prSet presAssocID="{6C5BBD12-BCED-4F50-8C59-D6443A0F4285}" presName="spN" presStyleCnt="0"/>
      <dgm:spPr/>
    </dgm:pt>
  </dgm:ptLst>
  <dgm:cxnLst>
    <dgm:cxn modelId="{4FF0FC85-6471-684C-96BC-4B58018BF4E4}" type="presOf" srcId="{CFD8C46E-A4CF-4FE1-89E5-D9ED63E4FFEA}" destId="{824A7548-2422-4153-8850-F774414A31C6}" srcOrd="0" destOrd="0" presId="urn:microsoft.com/office/officeart/2009/3/layout/RandomtoResultProcess"/>
    <dgm:cxn modelId="{237CCD65-665D-4370-8CA6-6129501F1CC2}" srcId="{6C5BBD12-BCED-4F50-8C59-D6443A0F4285}" destId="{A0CF9EAC-77C1-446A-97AA-5788F3C81760}" srcOrd="0" destOrd="0" parTransId="{8A4247B6-F6B6-495C-8338-AB3E0C091783}" sibTransId="{938C3434-FB7D-46C5-9A21-7F1CB47D2D36}"/>
    <dgm:cxn modelId="{C6671FF6-FFC4-114D-9CAB-4E136C6A3E5B}" type="presOf" srcId="{74457F96-5BD5-4896-A343-BDD0BF38FB83}" destId="{0D7208F9-070E-4D94-901B-81852FC3EB2C}" srcOrd="0" destOrd="0" presId="urn:microsoft.com/office/officeart/2009/3/layout/RandomtoResultProcess"/>
    <dgm:cxn modelId="{CCA1CAF7-47CE-4A1F-BF29-ADC9DE0A8944}" srcId="{74457F96-5BD5-4896-A343-BDD0BF38FB83}" destId="{1B3649F3-5E2D-4484-AE97-DE7C4CC19832}" srcOrd="0" destOrd="0" parTransId="{8A1EF56B-4256-4FBB-9181-AFB8639197F9}" sibTransId="{A10E5F73-D585-4C55-9B69-2F717F98B9BE}"/>
    <dgm:cxn modelId="{673BDFC0-3050-784F-A030-D8FC41AE2C34}" type="presOf" srcId="{6C5BBD12-BCED-4F50-8C59-D6443A0F4285}" destId="{E5F0BA94-B6A1-4191-9EEA-A7F0B510AF03}" srcOrd="0" destOrd="0" presId="urn:microsoft.com/office/officeart/2009/3/layout/RandomtoResultProcess"/>
    <dgm:cxn modelId="{5C350B95-CED5-BD40-BBDA-4FD4A360246B}" type="presOf" srcId="{1B3649F3-5E2D-4484-AE97-DE7C4CC19832}" destId="{95BF9C4C-D78A-45AE-9AC9-FC922FCC3D6D}" srcOrd="0" destOrd="0" presId="urn:microsoft.com/office/officeart/2009/3/layout/RandomtoResultProcess"/>
    <dgm:cxn modelId="{810EEE06-CF65-4447-85D9-ECDF5A2DA100}" type="presOf" srcId="{A3B629B5-0A4B-43E1-B77C-6D351B7C3F6A}" destId="{54FCD1A4-F0B1-4440-82AA-9D81EA4DB3B0}" srcOrd="0" destOrd="0" presId="urn:microsoft.com/office/officeart/2009/3/layout/RandomtoResultProcess"/>
    <dgm:cxn modelId="{DFFC35D4-56AD-4F3C-884A-A1772335A538}" srcId="{4C90EF37-D9F5-4A70-8EE7-4AB43F7EE095}" destId="{98C0C38A-7BA7-477A-952B-98CCF8E34395}" srcOrd="0" destOrd="0" parTransId="{37D8D0EA-3592-42F8-914A-88A11B309F2A}" sibTransId="{1610D263-859F-465F-B7BA-30665D3F4FE7}"/>
    <dgm:cxn modelId="{99649059-39ED-FA46-AE93-09CF0F006548}" type="presOf" srcId="{D9F3F07F-73BE-4AC5-B7DF-5ACB76971079}" destId="{22D30100-9D4F-4457-A701-A50198658DC5}" srcOrd="0" destOrd="0" presId="urn:microsoft.com/office/officeart/2009/3/layout/RandomtoResultProcess"/>
    <dgm:cxn modelId="{AAE9C0E1-91F7-4693-891F-D7D4F0C00733}" srcId="{CFD8C46E-A4CF-4FE1-89E5-D9ED63E4FFEA}" destId="{6C5BBD12-BCED-4F50-8C59-D6443A0F4285}" srcOrd="3" destOrd="0" parTransId="{6EE763A8-366E-4561-838F-451DFBCFFDFC}" sibTransId="{7B3B9B7C-8309-4F38-9E41-1624310AF797}"/>
    <dgm:cxn modelId="{0859DFD9-D9FB-49AD-84CE-999CA6C2EA7E}" srcId="{CFD8C46E-A4CF-4FE1-89E5-D9ED63E4FFEA}" destId="{74457F96-5BD5-4896-A343-BDD0BF38FB83}" srcOrd="2" destOrd="0" parTransId="{20A4665F-85DF-432F-A918-99F77F6E61E5}" sibTransId="{0FA721C2-E9AC-4860-8113-5051454FD3EE}"/>
    <dgm:cxn modelId="{6FBDC42F-D136-49EE-A699-44EEC3C7658C}" srcId="{CFD8C46E-A4CF-4FE1-89E5-D9ED63E4FFEA}" destId="{A3B629B5-0A4B-43E1-B77C-6D351B7C3F6A}" srcOrd="1" destOrd="0" parTransId="{8251BD83-C414-4CD8-99C7-C93EB01C23D6}" sibTransId="{23A5FFE7-5E0D-43E3-8136-14F42B7DF829}"/>
    <dgm:cxn modelId="{80F41B9B-E362-BB46-94B6-C23462F43361}" type="presOf" srcId="{98C0C38A-7BA7-477A-952B-98CCF8E34395}" destId="{9FC45F30-B028-4228-8D20-2A3136EF08E7}" srcOrd="0" destOrd="0" presId="urn:microsoft.com/office/officeart/2009/3/layout/RandomtoResultProcess"/>
    <dgm:cxn modelId="{72406AEF-9545-42FD-A99F-37FB18DDCA89}" srcId="{A3B629B5-0A4B-43E1-B77C-6D351B7C3F6A}" destId="{D9F3F07F-73BE-4AC5-B7DF-5ACB76971079}" srcOrd="0" destOrd="0" parTransId="{637E53BF-C2BD-480A-9249-FDA4D3788377}" sibTransId="{A408AAF3-6D92-469E-AC36-655832A8096A}"/>
    <dgm:cxn modelId="{DE4CF9EF-470A-CC45-827F-DE898D68672B}" type="presOf" srcId="{A0CF9EAC-77C1-446A-97AA-5788F3C81760}" destId="{86034919-90D1-4208-A426-87D856558E72}" srcOrd="0" destOrd="0" presId="urn:microsoft.com/office/officeart/2009/3/layout/RandomtoResultProcess"/>
    <dgm:cxn modelId="{2D45A6D7-0081-9A4F-A057-2B9442141134}" type="presOf" srcId="{4C90EF37-D9F5-4A70-8EE7-4AB43F7EE095}" destId="{7F79492F-AC90-43FC-907B-B451DBA440B6}" srcOrd="0" destOrd="0" presId="urn:microsoft.com/office/officeart/2009/3/layout/RandomtoResultProcess"/>
    <dgm:cxn modelId="{177E01F0-7439-4F42-8442-B5D5D3347C93}" srcId="{CFD8C46E-A4CF-4FE1-89E5-D9ED63E4FFEA}" destId="{4C90EF37-D9F5-4A70-8EE7-4AB43F7EE095}" srcOrd="0" destOrd="0" parTransId="{BBF9EE67-80B1-487E-B630-157D218CB0F2}" sibTransId="{6DDF9D17-FD4C-456A-981F-CE1BC3F29BB8}"/>
    <dgm:cxn modelId="{8F990A1C-4FE2-7343-885B-880AC22D9E41}" type="presParOf" srcId="{824A7548-2422-4153-8850-F774414A31C6}" destId="{A06DFD0B-38B5-4936-A3E0-DD07FDE4B81A}" srcOrd="0" destOrd="0" presId="urn:microsoft.com/office/officeart/2009/3/layout/RandomtoResultProcess"/>
    <dgm:cxn modelId="{66143A36-E4F5-CE4B-9107-AE6F034500E6}" type="presParOf" srcId="{A06DFD0B-38B5-4936-A3E0-DD07FDE4B81A}" destId="{7F79492F-AC90-43FC-907B-B451DBA440B6}" srcOrd="0" destOrd="0" presId="urn:microsoft.com/office/officeart/2009/3/layout/RandomtoResultProcess"/>
    <dgm:cxn modelId="{07A9F834-EC50-4840-89DF-3CA81EEAE5AE}" type="presParOf" srcId="{A06DFD0B-38B5-4936-A3E0-DD07FDE4B81A}" destId="{9FC45F30-B028-4228-8D20-2A3136EF08E7}" srcOrd="1" destOrd="0" presId="urn:microsoft.com/office/officeart/2009/3/layout/RandomtoResultProcess"/>
    <dgm:cxn modelId="{DC9D0A69-DD5C-4A4F-862F-2AB3F01E63AD}" type="presParOf" srcId="{A06DFD0B-38B5-4936-A3E0-DD07FDE4B81A}" destId="{C15DF4D1-FBA5-4BD0-A9C9-AEC76B196C4C}" srcOrd="2" destOrd="0" presId="urn:microsoft.com/office/officeart/2009/3/layout/RandomtoResultProcess"/>
    <dgm:cxn modelId="{10829B06-044F-C24D-9792-CCD398CB0968}" type="presParOf" srcId="{A06DFD0B-38B5-4936-A3E0-DD07FDE4B81A}" destId="{34B86F93-2324-4DAB-B56B-3537C40B309D}" srcOrd="3" destOrd="0" presId="urn:microsoft.com/office/officeart/2009/3/layout/RandomtoResultProcess"/>
    <dgm:cxn modelId="{4465EEB8-D123-534F-BC6A-1650FBAB6887}" type="presParOf" srcId="{A06DFD0B-38B5-4936-A3E0-DD07FDE4B81A}" destId="{08EDF4F6-62BD-4AFF-B12B-AC72760DA106}" srcOrd="4" destOrd="0" presId="urn:microsoft.com/office/officeart/2009/3/layout/RandomtoResultProcess"/>
    <dgm:cxn modelId="{B62DAAE2-CE43-4C40-9B76-B9B7CC2B399E}" type="presParOf" srcId="{A06DFD0B-38B5-4936-A3E0-DD07FDE4B81A}" destId="{54E55E9D-6B9C-4C39-B7CD-257AC5A9AF8C}" srcOrd="5" destOrd="0" presId="urn:microsoft.com/office/officeart/2009/3/layout/RandomtoResultProcess"/>
    <dgm:cxn modelId="{147F4A05-0F5C-7149-A8EF-0EE2B544FEB2}" type="presParOf" srcId="{A06DFD0B-38B5-4936-A3E0-DD07FDE4B81A}" destId="{06246E7F-599B-43DE-8B10-1578A94391C4}" srcOrd="6" destOrd="0" presId="urn:microsoft.com/office/officeart/2009/3/layout/RandomtoResultProcess"/>
    <dgm:cxn modelId="{489CE26F-0A5A-AA4A-9DFA-3D321DE86779}" type="presParOf" srcId="{A06DFD0B-38B5-4936-A3E0-DD07FDE4B81A}" destId="{3D140DAD-812D-4E25-A587-60CE8BE8190D}" srcOrd="7" destOrd="0" presId="urn:microsoft.com/office/officeart/2009/3/layout/RandomtoResultProcess"/>
    <dgm:cxn modelId="{D02D1367-D3F1-3E42-B990-98FE25159E20}" type="presParOf" srcId="{A06DFD0B-38B5-4936-A3E0-DD07FDE4B81A}" destId="{1002658D-5C4B-4359-A208-2F2B99FDB3E3}" srcOrd="8" destOrd="0" presId="urn:microsoft.com/office/officeart/2009/3/layout/RandomtoResultProcess"/>
    <dgm:cxn modelId="{E2D0160B-6402-B947-B3B5-697387278CEC}" type="presParOf" srcId="{A06DFD0B-38B5-4936-A3E0-DD07FDE4B81A}" destId="{8DE67CA6-877C-4D5B-B5C4-9FC15B3B2DE0}" srcOrd="9" destOrd="0" presId="urn:microsoft.com/office/officeart/2009/3/layout/RandomtoResultProcess"/>
    <dgm:cxn modelId="{E1ADAF4A-6407-5448-A85E-214280E93E46}" type="presParOf" srcId="{A06DFD0B-38B5-4936-A3E0-DD07FDE4B81A}" destId="{0F9F456C-F946-4A74-A747-7484A7634CC4}" srcOrd="10" destOrd="0" presId="urn:microsoft.com/office/officeart/2009/3/layout/RandomtoResultProcess"/>
    <dgm:cxn modelId="{4DEFED50-3027-194E-A250-2229D2A8C3DD}" type="presParOf" srcId="{A06DFD0B-38B5-4936-A3E0-DD07FDE4B81A}" destId="{F11A32D7-A6C8-4A14-BECD-5EBD0C483591}" srcOrd="11" destOrd="0" presId="urn:microsoft.com/office/officeart/2009/3/layout/RandomtoResultProcess"/>
    <dgm:cxn modelId="{75F0237A-DB8A-6140-AA00-9895437D8AF5}" type="presParOf" srcId="{A06DFD0B-38B5-4936-A3E0-DD07FDE4B81A}" destId="{723D67B6-E7A2-4550-A6F6-9AA4FFEF58CE}" srcOrd="12" destOrd="0" presId="urn:microsoft.com/office/officeart/2009/3/layout/RandomtoResultProcess"/>
    <dgm:cxn modelId="{F53C3CC0-CFF0-4F4C-BB85-89A9B3F5A8D5}" type="presParOf" srcId="{A06DFD0B-38B5-4936-A3E0-DD07FDE4B81A}" destId="{53AAEC6D-14BB-48EF-81D1-67790D37E07C}" srcOrd="13" destOrd="0" presId="urn:microsoft.com/office/officeart/2009/3/layout/RandomtoResultProcess"/>
    <dgm:cxn modelId="{A848ECF0-1CB2-A044-B60F-C832D413AE50}" type="presParOf" srcId="{A06DFD0B-38B5-4936-A3E0-DD07FDE4B81A}" destId="{1DF628BE-4394-4FD1-9A64-13BF8F578103}" srcOrd="14" destOrd="0" presId="urn:microsoft.com/office/officeart/2009/3/layout/RandomtoResultProcess"/>
    <dgm:cxn modelId="{8913508D-81C2-5847-AA20-E55B60851E4F}" type="presParOf" srcId="{A06DFD0B-38B5-4936-A3E0-DD07FDE4B81A}" destId="{5FE5E5C3-D230-40BC-AC79-EB3ABDB60044}" srcOrd="15" destOrd="0" presId="urn:microsoft.com/office/officeart/2009/3/layout/RandomtoResultProcess"/>
    <dgm:cxn modelId="{4861C920-3DBF-B945-9CF5-9A6056B93B84}" type="presParOf" srcId="{A06DFD0B-38B5-4936-A3E0-DD07FDE4B81A}" destId="{86D8103D-F001-40E9-8922-7A5B000098A6}" srcOrd="16" destOrd="0" presId="urn:microsoft.com/office/officeart/2009/3/layout/RandomtoResultProcess"/>
    <dgm:cxn modelId="{5070D2D3-4BC0-4F43-92C7-97481341D295}" type="presParOf" srcId="{A06DFD0B-38B5-4936-A3E0-DD07FDE4B81A}" destId="{2F865838-1FC4-425C-B341-4B21239978B2}" srcOrd="17" destOrd="0" presId="urn:microsoft.com/office/officeart/2009/3/layout/RandomtoResultProcess"/>
    <dgm:cxn modelId="{9A248D44-3077-4F41-8240-B3CAD232B8FC}" type="presParOf" srcId="{A06DFD0B-38B5-4936-A3E0-DD07FDE4B81A}" destId="{45EABCA9-47A7-49FB-A82B-FFE85CB32C77}" srcOrd="18" destOrd="0" presId="urn:microsoft.com/office/officeart/2009/3/layout/RandomtoResultProcess"/>
    <dgm:cxn modelId="{1FFD99B2-BBEC-1545-A6EE-CD27B97A5D26}" type="presParOf" srcId="{A06DFD0B-38B5-4936-A3E0-DD07FDE4B81A}" destId="{EFB10368-46ED-4386-9174-9B8714B3336E}" srcOrd="19" destOrd="0" presId="urn:microsoft.com/office/officeart/2009/3/layout/RandomtoResultProcess"/>
    <dgm:cxn modelId="{25CC0E76-0743-8447-8469-8D8CE50D27D0}" type="presParOf" srcId="{824A7548-2422-4153-8850-F774414A31C6}" destId="{C1F60A7A-458A-4683-BB67-1221DA9DDCB2}" srcOrd="1" destOrd="0" presId="urn:microsoft.com/office/officeart/2009/3/layout/RandomtoResultProcess"/>
    <dgm:cxn modelId="{A4019C09-78FC-414E-AD2A-2E60AA04ABF4}" type="presParOf" srcId="{C1F60A7A-458A-4683-BB67-1221DA9DDCB2}" destId="{68E1EEA9-BDDC-4370-ACC7-084BA92CAC34}" srcOrd="0" destOrd="0" presId="urn:microsoft.com/office/officeart/2009/3/layout/RandomtoResultProcess"/>
    <dgm:cxn modelId="{2DC7592B-A66A-744F-9810-EDF3D8A6D8E3}" type="presParOf" srcId="{C1F60A7A-458A-4683-BB67-1221DA9DDCB2}" destId="{C1406C4E-F05A-4ADF-9261-F840F48837D3}" srcOrd="1" destOrd="0" presId="urn:microsoft.com/office/officeart/2009/3/layout/RandomtoResultProcess"/>
    <dgm:cxn modelId="{9647EDFD-98D7-AA49-A39C-E6573C174D72}" type="presParOf" srcId="{824A7548-2422-4153-8850-F774414A31C6}" destId="{D662FB6A-3F8B-4D00-9A72-EE87CD865B50}" srcOrd="2" destOrd="0" presId="urn:microsoft.com/office/officeart/2009/3/layout/RandomtoResultProcess"/>
    <dgm:cxn modelId="{FA70AF3F-3735-4547-9D6C-2C9F4FEA6630}" type="presParOf" srcId="{D662FB6A-3F8B-4D00-9A72-EE87CD865B50}" destId="{54FCD1A4-F0B1-4440-82AA-9D81EA4DB3B0}" srcOrd="0" destOrd="0" presId="urn:microsoft.com/office/officeart/2009/3/layout/RandomtoResultProcess"/>
    <dgm:cxn modelId="{C67C03F9-8361-0247-9FCD-F834BE440887}" type="presParOf" srcId="{D662FB6A-3F8B-4D00-9A72-EE87CD865B50}" destId="{22D30100-9D4F-4457-A701-A50198658DC5}" srcOrd="1" destOrd="0" presId="urn:microsoft.com/office/officeart/2009/3/layout/RandomtoResultProcess"/>
    <dgm:cxn modelId="{27CA8E1D-C655-554F-832E-1B686A1A6C2C}" type="presParOf" srcId="{D662FB6A-3F8B-4D00-9A72-EE87CD865B50}" destId="{5AA0C0A8-F514-4476-8903-C485F4F749A5}" srcOrd="2" destOrd="0" presId="urn:microsoft.com/office/officeart/2009/3/layout/RandomtoResultProcess"/>
    <dgm:cxn modelId="{555DA6B2-6763-1E4A-8DC0-AB8808D80EBD}" type="presParOf" srcId="{824A7548-2422-4153-8850-F774414A31C6}" destId="{7B02D356-488F-44F5-90EB-FF2B95CA9640}" srcOrd="3" destOrd="0" presId="urn:microsoft.com/office/officeart/2009/3/layout/RandomtoResultProcess"/>
    <dgm:cxn modelId="{93535A44-92DF-0A45-AFED-6549D53E2D69}" type="presParOf" srcId="{7B02D356-488F-44F5-90EB-FF2B95CA9640}" destId="{2F4C454A-98A8-40C2-84F4-1B9DF48BCD90}" srcOrd="0" destOrd="0" presId="urn:microsoft.com/office/officeart/2009/3/layout/RandomtoResultProcess"/>
    <dgm:cxn modelId="{9071495A-5D14-D14B-BB5B-6900CEDA3A01}" type="presParOf" srcId="{7B02D356-488F-44F5-90EB-FF2B95CA9640}" destId="{73902990-16F1-4868-91A3-E9008609BD13}" srcOrd="1" destOrd="0" presId="urn:microsoft.com/office/officeart/2009/3/layout/RandomtoResultProcess"/>
    <dgm:cxn modelId="{0EAC6F5B-0E59-0142-B3F0-93342A1A910A}" type="presParOf" srcId="{824A7548-2422-4153-8850-F774414A31C6}" destId="{0521E8E7-224A-463E-A87E-666CD44B234A}" srcOrd="4" destOrd="0" presId="urn:microsoft.com/office/officeart/2009/3/layout/RandomtoResultProcess"/>
    <dgm:cxn modelId="{D4863F69-51DE-4D4F-85C1-AE2933CE8D27}" type="presParOf" srcId="{0521E8E7-224A-463E-A87E-666CD44B234A}" destId="{0D7208F9-070E-4D94-901B-81852FC3EB2C}" srcOrd="0" destOrd="0" presId="urn:microsoft.com/office/officeart/2009/3/layout/RandomtoResultProcess"/>
    <dgm:cxn modelId="{400AF5B6-0D81-054E-BFC2-4C2CDC005D65}" type="presParOf" srcId="{0521E8E7-224A-463E-A87E-666CD44B234A}" destId="{95BF9C4C-D78A-45AE-9AC9-FC922FCC3D6D}" srcOrd="1" destOrd="0" presId="urn:microsoft.com/office/officeart/2009/3/layout/RandomtoResultProcess"/>
    <dgm:cxn modelId="{91F7D70C-143D-4C49-8496-799C2DE51184}" type="presParOf" srcId="{0521E8E7-224A-463E-A87E-666CD44B234A}" destId="{6D38D5BF-D935-413F-A65D-0371AD5642F3}" srcOrd="2" destOrd="0" presId="urn:microsoft.com/office/officeart/2009/3/layout/RandomtoResultProcess"/>
    <dgm:cxn modelId="{1C772320-8798-4745-8757-C3786D4B0976}" type="presParOf" srcId="{824A7548-2422-4153-8850-F774414A31C6}" destId="{F936C81B-C4F8-4EB3-B676-318A702A7552}" srcOrd="5" destOrd="0" presId="urn:microsoft.com/office/officeart/2009/3/layout/RandomtoResultProcess"/>
    <dgm:cxn modelId="{BD7AD63B-0B2E-0F47-87C6-81B51D7AA424}" type="presParOf" srcId="{F936C81B-C4F8-4EB3-B676-318A702A7552}" destId="{85FB63D7-ED88-445B-A37D-73DE8D7090D0}" srcOrd="0" destOrd="0" presId="urn:microsoft.com/office/officeart/2009/3/layout/RandomtoResultProcess"/>
    <dgm:cxn modelId="{9C7755A4-C205-F94D-AE90-033951B76BDF}" type="presParOf" srcId="{F936C81B-C4F8-4EB3-B676-318A702A7552}" destId="{9924B945-548A-47B5-8E01-5BB978A93777}" srcOrd="1" destOrd="0" presId="urn:microsoft.com/office/officeart/2009/3/layout/RandomtoResultProcess"/>
    <dgm:cxn modelId="{DB70B38B-C4D7-354E-A027-9001696D7D7A}" type="presParOf" srcId="{824A7548-2422-4153-8850-F774414A31C6}" destId="{DCCE0651-A5A2-4302-A774-72378DA19194}" srcOrd="6" destOrd="0" presId="urn:microsoft.com/office/officeart/2009/3/layout/RandomtoResultProcess"/>
    <dgm:cxn modelId="{E8A349B6-FEA6-B840-BCFD-C20A2E764699}" type="presParOf" srcId="{DCCE0651-A5A2-4302-A774-72378DA19194}" destId="{E5F0BA94-B6A1-4191-9EEA-A7F0B510AF03}" srcOrd="0" destOrd="0" presId="urn:microsoft.com/office/officeart/2009/3/layout/RandomtoResultProcess"/>
    <dgm:cxn modelId="{37A00DDE-ABB1-F840-927C-18DE5E0DAF95}" type="presParOf" srcId="{DCCE0651-A5A2-4302-A774-72378DA19194}" destId="{86034919-90D1-4208-A426-87D856558E72}" srcOrd="1" destOrd="0" presId="urn:microsoft.com/office/officeart/2009/3/layout/RandomtoResultProcess"/>
    <dgm:cxn modelId="{6E18D994-53F4-DE43-941B-1C2A36A90E47}" type="presParOf" srcId="{DCCE0651-A5A2-4302-A774-72378DA19194}" destId="{30EEC27C-0D87-474A-9443-F90A2F49A800}" srcOrd="2"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40134-48EB-48F3-809E-DF119B7D817E}">
      <dsp:nvSpPr>
        <dsp:cNvPr id="0" name=""/>
        <dsp:cNvSpPr/>
      </dsp:nvSpPr>
      <dsp:spPr>
        <a:xfrm>
          <a:off x="0" y="0"/>
          <a:ext cx="62261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2F53CC-0D49-4FD0-9C5F-0C333B22F188}">
      <dsp:nvSpPr>
        <dsp:cNvPr id="0" name=""/>
        <dsp:cNvSpPr/>
      </dsp:nvSpPr>
      <dsp:spPr>
        <a:xfrm>
          <a:off x="0" y="0"/>
          <a:ext cx="6226175" cy="92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b="1" kern="1200" dirty="0">
              <a:solidFill>
                <a:srgbClr val="003399"/>
              </a:solidFill>
            </a:rPr>
            <a:t>Empowering</a:t>
          </a:r>
          <a:r>
            <a:rPr lang="en-GB" sz="1800" kern="1200" dirty="0">
              <a:solidFill>
                <a:srgbClr val="003399"/>
              </a:solidFill>
            </a:rPr>
            <a:t> the public and private actors engaged in innovation policy and practice towards Creativity Based Innovation</a:t>
          </a:r>
          <a:endParaRPr lang="it-IT" sz="1800" kern="1200" dirty="0">
            <a:solidFill>
              <a:srgbClr val="003399"/>
            </a:solidFill>
          </a:endParaRPr>
        </a:p>
      </dsp:txBody>
      <dsp:txXfrm>
        <a:off x="0" y="0"/>
        <a:ext cx="6226175" cy="929481"/>
      </dsp:txXfrm>
    </dsp:sp>
    <dsp:sp modelId="{575A0E0A-F758-4006-8111-5C1FBDF1AD9B}">
      <dsp:nvSpPr>
        <dsp:cNvPr id="0" name=""/>
        <dsp:cNvSpPr/>
      </dsp:nvSpPr>
      <dsp:spPr>
        <a:xfrm>
          <a:off x="0" y="929481"/>
          <a:ext cx="62261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D0EE3-4DF9-4079-AA33-480629784CA3}">
      <dsp:nvSpPr>
        <dsp:cNvPr id="0" name=""/>
        <dsp:cNvSpPr/>
      </dsp:nvSpPr>
      <dsp:spPr>
        <a:xfrm>
          <a:off x="0" y="929481"/>
          <a:ext cx="6226175" cy="92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b="1" kern="1200" dirty="0">
              <a:solidFill>
                <a:srgbClr val="003399"/>
              </a:solidFill>
            </a:rPr>
            <a:t>Reinforcing</a:t>
          </a:r>
          <a:r>
            <a:rPr lang="en-GB" sz="1800" kern="1200" dirty="0">
              <a:solidFill>
                <a:srgbClr val="003399"/>
              </a:solidFill>
            </a:rPr>
            <a:t> transnational cooperation between actors of the quadruple helix (research, businesses, public sector, civil society) through capacity building</a:t>
          </a:r>
          <a:endParaRPr lang="it-IT" sz="1800" kern="1200" dirty="0">
            <a:solidFill>
              <a:srgbClr val="003399"/>
            </a:solidFill>
          </a:endParaRPr>
        </a:p>
      </dsp:txBody>
      <dsp:txXfrm>
        <a:off x="0" y="929481"/>
        <a:ext cx="6226175" cy="929481"/>
      </dsp:txXfrm>
    </dsp:sp>
    <dsp:sp modelId="{DD2D3FCA-B3CF-44D4-B89A-9B3F152C6A6F}">
      <dsp:nvSpPr>
        <dsp:cNvPr id="0" name=""/>
        <dsp:cNvSpPr/>
      </dsp:nvSpPr>
      <dsp:spPr>
        <a:xfrm>
          <a:off x="0" y="1858962"/>
          <a:ext cx="62261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B1796-0895-414F-A0D6-589B533F3C58}">
      <dsp:nvSpPr>
        <dsp:cNvPr id="0" name=""/>
        <dsp:cNvSpPr/>
      </dsp:nvSpPr>
      <dsp:spPr>
        <a:xfrm>
          <a:off x="0" y="1858962"/>
          <a:ext cx="6226175" cy="92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b="1" kern="1200" dirty="0">
              <a:solidFill>
                <a:srgbClr val="003399"/>
              </a:solidFill>
            </a:rPr>
            <a:t>Promoting</a:t>
          </a:r>
          <a:r>
            <a:rPr lang="en-GB" sz="1800" kern="1200" dirty="0">
              <a:solidFill>
                <a:srgbClr val="003399"/>
              </a:solidFill>
            </a:rPr>
            <a:t> triple-loop policy learning based on the on-going results of modular projects dealing with cultural, creative and social innovation</a:t>
          </a:r>
          <a:endParaRPr lang="it-IT" sz="1800" kern="1200" dirty="0">
            <a:solidFill>
              <a:srgbClr val="003399"/>
            </a:solidFill>
          </a:endParaRPr>
        </a:p>
      </dsp:txBody>
      <dsp:txXfrm>
        <a:off x="0" y="1858962"/>
        <a:ext cx="6226175" cy="929481"/>
      </dsp:txXfrm>
    </dsp:sp>
    <dsp:sp modelId="{9A41C734-1C59-4217-A13C-926CA4AAF709}">
      <dsp:nvSpPr>
        <dsp:cNvPr id="0" name=""/>
        <dsp:cNvSpPr/>
      </dsp:nvSpPr>
      <dsp:spPr>
        <a:xfrm>
          <a:off x="0" y="2788443"/>
          <a:ext cx="62261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C6E23-770A-4B95-B06A-0F342571BBD1}">
      <dsp:nvSpPr>
        <dsp:cNvPr id="0" name=""/>
        <dsp:cNvSpPr/>
      </dsp:nvSpPr>
      <dsp:spPr>
        <a:xfrm>
          <a:off x="0" y="2788443"/>
          <a:ext cx="6226175" cy="92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GB" sz="1800" b="1" kern="1200" dirty="0">
              <a:solidFill>
                <a:srgbClr val="003399"/>
              </a:solidFill>
            </a:rPr>
            <a:t>Assembling</a:t>
          </a:r>
          <a:r>
            <a:rPr lang="en-GB" sz="1800" kern="1200" dirty="0">
              <a:solidFill>
                <a:srgbClr val="003399"/>
              </a:solidFill>
            </a:rPr>
            <a:t> an online community of communities of Social and Creative Innovation gathering institutions, project participants as well as emergent clusters and networks.</a:t>
          </a:r>
          <a:endParaRPr lang="it-IT" sz="1800" kern="1200" dirty="0">
            <a:solidFill>
              <a:srgbClr val="003399"/>
            </a:solidFill>
          </a:endParaRPr>
        </a:p>
      </dsp:txBody>
      <dsp:txXfrm>
        <a:off x="0" y="2788443"/>
        <a:ext cx="6226175" cy="929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5E49E-F3C3-46DB-9AFF-7A91D45DDA0E}">
      <dsp:nvSpPr>
        <dsp:cNvPr id="0" name=""/>
        <dsp:cNvSpPr/>
      </dsp:nvSpPr>
      <dsp:spPr>
        <a:xfrm>
          <a:off x="462701" y="0"/>
          <a:ext cx="698518" cy="61059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27EE4-9715-4FE0-8D66-F39F11BDBFB7}">
      <dsp:nvSpPr>
        <dsp:cNvPr id="0" name=""/>
        <dsp:cNvSpPr/>
      </dsp:nvSpPr>
      <dsp:spPr>
        <a:xfrm>
          <a:off x="288071" y="130666"/>
          <a:ext cx="349259" cy="349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it-IT" sz="500" kern="1200" dirty="0"/>
            <a:t>be </a:t>
          </a:r>
          <a:r>
            <a:rPr lang="it-IT" sz="500" kern="1200" dirty="0" err="1"/>
            <a:t>aware</a:t>
          </a:r>
          <a:endParaRPr lang="it-IT" sz="500" kern="1200" dirty="0"/>
        </a:p>
      </dsp:txBody>
      <dsp:txXfrm>
        <a:off x="339219" y="181814"/>
        <a:ext cx="246963" cy="246963"/>
      </dsp:txXfrm>
    </dsp:sp>
    <dsp:sp modelId="{C8280AE2-CB5B-4FEC-9EFD-2726221A3B5B}">
      <dsp:nvSpPr>
        <dsp:cNvPr id="0" name=""/>
        <dsp:cNvSpPr/>
      </dsp:nvSpPr>
      <dsp:spPr>
        <a:xfrm>
          <a:off x="1389055" y="0"/>
          <a:ext cx="698518" cy="61059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2A166-2DA1-4C8D-B0EF-C584FC160540}">
      <dsp:nvSpPr>
        <dsp:cNvPr id="0" name=""/>
        <dsp:cNvSpPr/>
      </dsp:nvSpPr>
      <dsp:spPr>
        <a:xfrm>
          <a:off x="1214426" y="130666"/>
          <a:ext cx="349259" cy="349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it-IT" sz="500" kern="1200" dirty="0"/>
            <a:t>share </a:t>
          </a:r>
          <a:r>
            <a:rPr lang="it-IT" sz="500" kern="1200" dirty="0" err="1"/>
            <a:t>lessons</a:t>
          </a:r>
          <a:r>
            <a:rPr lang="it-IT" sz="500" kern="1200" dirty="0"/>
            <a:t> </a:t>
          </a:r>
          <a:r>
            <a:rPr lang="it-IT" sz="500" kern="1200" dirty="0" err="1"/>
            <a:t>learned</a:t>
          </a:r>
          <a:endParaRPr lang="it-IT" sz="500" kern="1200" dirty="0"/>
        </a:p>
      </dsp:txBody>
      <dsp:txXfrm>
        <a:off x="1265574" y="181814"/>
        <a:ext cx="246963" cy="246963"/>
      </dsp:txXfrm>
    </dsp:sp>
    <dsp:sp modelId="{7F03C802-91C1-4FA7-87A3-4D47B4F845C8}">
      <dsp:nvSpPr>
        <dsp:cNvPr id="0" name=""/>
        <dsp:cNvSpPr/>
      </dsp:nvSpPr>
      <dsp:spPr>
        <a:xfrm>
          <a:off x="2315409" y="0"/>
          <a:ext cx="698518" cy="610593"/>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AC13BD-7D7D-4B41-B387-73A354DDEA03}">
      <dsp:nvSpPr>
        <dsp:cNvPr id="0" name=""/>
        <dsp:cNvSpPr/>
      </dsp:nvSpPr>
      <dsp:spPr>
        <a:xfrm>
          <a:off x="2140780" y="130666"/>
          <a:ext cx="349259" cy="3492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rtl="0">
            <a:lnSpc>
              <a:spcPct val="90000"/>
            </a:lnSpc>
            <a:spcBef>
              <a:spcPct val="0"/>
            </a:spcBef>
            <a:spcAft>
              <a:spcPct val="35000"/>
            </a:spcAft>
          </a:pPr>
          <a:r>
            <a:rPr lang="it-IT" sz="500" kern="1200" dirty="0" err="1"/>
            <a:t>act</a:t>
          </a:r>
          <a:r>
            <a:rPr lang="it-IT" sz="500" kern="1200" dirty="0"/>
            <a:t> and </a:t>
          </a:r>
          <a:r>
            <a:rPr lang="it-IT" sz="500" kern="1200" dirty="0" err="1"/>
            <a:t>practice</a:t>
          </a:r>
          <a:endParaRPr lang="it-IT" sz="500" kern="1200" dirty="0"/>
        </a:p>
      </dsp:txBody>
      <dsp:txXfrm>
        <a:off x="2191928" y="181814"/>
        <a:ext cx="246963" cy="246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3C74-0C02-4522-8DC6-1DDE465914B5}">
      <dsp:nvSpPr>
        <dsp:cNvPr id="0" name=""/>
        <dsp:cNvSpPr/>
      </dsp:nvSpPr>
      <dsp:spPr>
        <a:xfrm>
          <a:off x="1605145" y="1959883"/>
          <a:ext cx="1332755" cy="1332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en-GB" sz="3000" kern="1200" dirty="0"/>
            <a:t>TALIA</a:t>
          </a:r>
          <a:endParaRPr lang="it-IT" sz="3000" kern="1200" dirty="0"/>
        </a:p>
      </dsp:txBody>
      <dsp:txXfrm>
        <a:off x="1800322" y="2155060"/>
        <a:ext cx="942401" cy="942401"/>
      </dsp:txXfrm>
    </dsp:sp>
    <dsp:sp modelId="{DD984D2E-9E55-4702-96D7-CF40ADCD7467}">
      <dsp:nvSpPr>
        <dsp:cNvPr id="0" name=""/>
        <dsp:cNvSpPr/>
      </dsp:nvSpPr>
      <dsp:spPr>
        <a:xfrm rot="16200000">
          <a:off x="2207321" y="1615813"/>
          <a:ext cx="128403" cy="4531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2226582" y="1725701"/>
        <a:ext cx="89882" cy="271882"/>
      </dsp:txXfrm>
    </dsp:sp>
    <dsp:sp modelId="{8698E70B-20EA-47F0-A921-B1CDA615E07E}">
      <dsp:nvSpPr>
        <dsp:cNvPr id="0" name=""/>
        <dsp:cNvSpPr/>
      </dsp:nvSpPr>
      <dsp:spPr>
        <a:xfrm>
          <a:off x="1288608" y="-199423"/>
          <a:ext cx="1965828" cy="191703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GB" sz="2400" b="0" u="none" kern="1200" dirty="0"/>
            <a:t>Local &amp; Regional</a:t>
          </a:r>
          <a:br>
            <a:rPr lang="en-GB" sz="2400" b="0" u="none" kern="1200" dirty="0"/>
          </a:br>
          <a:r>
            <a:rPr lang="en-GB" sz="1400" b="0" u="none" kern="1200" dirty="0"/>
            <a:t>Project partner communities</a:t>
          </a:r>
          <a:endParaRPr lang="it-IT" sz="1200" b="0" u="none" kern="1200" dirty="0"/>
        </a:p>
      </dsp:txBody>
      <dsp:txXfrm>
        <a:off x="1576497" y="81320"/>
        <a:ext cx="1390050" cy="1355550"/>
      </dsp:txXfrm>
    </dsp:sp>
    <dsp:sp modelId="{2BEC775C-53EC-4C2E-BAB4-EC425FCACBCA}">
      <dsp:nvSpPr>
        <dsp:cNvPr id="0" name=""/>
        <dsp:cNvSpPr/>
      </dsp:nvSpPr>
      <dsp:spPr>
        <a:xfrm rot="1785922">
          <a:off x="2880517" y="2777641"/>
          <a:ext cx="103732" cy="4531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t-IT" sz="1900" kern="1200"/>
        </a:p>
      </dsp:txBody>
      <dsp:txXfrm>
        <a:off x="2882570" y="2860543"/>
        <a:ext cx="72612" cy="271882"/>
      </dsp:txXfrm>
    </dsp:sp>
    <dsp:sp modelId="{D59AAC2C-706C-43D7-9E76-CFE6751BD51B}">
      <dsp:nvSpPr>
        <dsp:cNvPr id="0" name=""/>
        <dsp:cNvSpPr/>
      </dsp:nvSpPr>
      <dsp:spPr>
        <a:xfrm>
          <a:off x="2873910" y="2589680"/>
          <a:ext cx="2029254" cy="1922713"/>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GB" sz="2400" b="0" u="none" kern="1200" dirty="0"/>
            <a:t>Regional &amp; National</a:t>
          </a:r>
          <a:r>
            <a:rPr lang="en-GB" sz="1200" b="0" u="none" kern="1200" dirty="0"/>
            <a:t/>
          </a:r>
          <a:br>
            <a:rPr lang="en-GB" sz="1200" b="0" u="none" kern="1200" dirty="0"/>
          </a:br>
          <a:r>
            <a:rPr lang="en-GB" sz="1400" b="0" u="none" kern="1200" dirty="0"/>
            <a:t>S3's, OP's, MED Axis 4</a:t>
          </a:r>
          <a:endParaRPr lang="it-IT" sz="1200" b="0" u="none" kern="1200" dirty="0"/>
        </a:p>
      </dsp:txBody>
      <dsp:txXfrm>
        <a:off x="3171087" y="2871255"/>
        <a:ext cx="1434900" cy="1359563"/>
      </dsp:txXfrm>
    </dsp:sp>
    <dsp:sp modelId="{E98EB4CB-C6C5-44BF-90E0-89938D1A6161}">
      <dsp:nvSpPr>
        <dsp:cNvPr id="0" name=""/>
        <dsp:cNvSpPr/>
      </dsp:nvSpPr>
      <dsp:spPr>
        <a:xfrm rot="9000000">
          <a:off x="1547063" y="2785047"/>
          <a:ext cx="114011" cy="4531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1578975" y="2867123"/>
        <a:ext cx="79808" cy="271882"/>
      </dsp:txXfrm>
    </dsp:sp>
    <dsp:sp modelId="{F9750B53-46F6-46F3-BF30-BA8966078655}">
      <dsp:nvSpPr>
        <dsp:cNvPr id="0" name=""/>
        <dsp:cNvSpPr/>
      </dsp:nvSpPr>
      <dsp:spPr>
        <a:xfrm>
          <a:off x="-331164" y="2574172"/>
          <a:ext cx="1971345" cy="197134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GB" sz="2400" b="0" u="none" kern="1200" dirty="0"/>
            <a:t>National, EU, Global</a:t>
          </a:r>
          <a:r>
            <a:rPr lang="en-GB" sz="1200" b="0" u="none" kern="1200" dirty="0"/>
            <a:t/>
          </a:r>
          <a:br>
            <a:rPr lang="en-GB" sz="1200" b="0" u="none" kern="1200" dirty="0"/>
          </a:br>
          <a:r>
            <a:rPr lang="en-GB" sz="1400" b="0" u="none" kern="1200" dirty="0"/>
            <a:t>ENoLL, </a:t>
          </a:r>
          <a:r>
            <a:rPr lang="en-GB" sz="1400" b="0" u="none" kern="1200" dirty="0" err="1"/>
            <a:t>CoR</a:t>
          </a:r>
          <a:r>
            <a:rPr lang="en-GB" sz="1400" b="0" u="none" kern="1200" dirty="0"/>
            <a:t>, World Bank, UNESCO, etc.</a:t>
          </a:r>
          <a:endParaRPr lang="it-IT" sz="1200" b="0" u="none" kern="1200" dirty="0"/>
        </a:p>
      </dsp:txBody>
      <dsp:txXfrm>
        <a:off x="-42467" y="2862869"/>
        <a:ext cx="1393951" cy="1393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360BC-880C-4BFD-96C6-BFCE773B1A69}">
      <dsp:nvSpPr>
        <dsp:cNvPr id="0" name=""/>
        <dsp:cNvSpPr/>
      </dsp:nvSpPr>
      <dsp:spPr>
        <a:xfrm>
          <a:off x="1017" y="1031048"/>
          <a:ext cx="2380647" cy="119032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GB" sz="2600" b="1" kern="1200" dirty="0"/>
            <a:t>Discovery and Communication</a:t>
          </a:r>
          <a:endParaRPr lang="it-IT" sz="2600" kern="1200" dirty="0"/>
        </a:p>
      </dsp:txBody>
      <dsp:txXfrm>
        <a:off x="35880" y="1065911"/>
        <a:ext cx="2310921" cy="1120597"/>
      </dsp:txXfrm>
    </dsp:sp>
    <dsp:sp modelId="{92E93976-8A46-40B1-9DE2-81C7850C3B00}">
      <dsp:nvSpPr>
        <dsp:cNvPr id="0" name=""/>
        <dsp:cNvSpPr/>
      </dsp:nvSpPr>
      <dsp:spPr>
        <a:xfrm>
          <a:off x="239082" y="2221372"/>
          <a:ext cx="238064" cy="892742"/>
        </a:xfrm>
        <a:custGeom>
          <a:avLst/>
          <a:gdLst/>
          <a:ahLst/>
          <a:cxnLst/>
          <a:rect l="0" t="0" r="0" b="0"/>
          <a:pathLst>
            <a:path>
              <a:moveTo>
                <a:pt x="0" y="0"/>
              </a:moveTo>
              <a:lnTo>
                <a:pt x="0" y="892742"/>
              </a:lnTo>
              <a:lnTo>
                <a:pt x="238064" y="892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E55BA-7C3C-47C2-AF00-A2B2C5207DFC}">
      <dsp:nvSpPr>
        <dsp:cNvPr id="0" name=""/>
        <dsp:cNvSpPr/>
      </dsp:nvSpPr>
      <dsp:spPr>
        <a:xfrm>
          <a:off x="477146" y="2518953"/>
          <a:ext cx="1904517" cy="1190323"/>
        </a:xfrm>
        <a:prstGeom prst="roundRect">
          <a:avLst>
            <a:gd name="adj" fmla="val 10000"/>
          </a:avLst>
        </a:prstGeom>
        <a:solidFill>
          <a:schemeClr val="lt1">
            <a:alpha val="9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kern="1200" dirty="0"/>
            <a:t>Virtual spaces and face-to-face events for interaction and dissemination</a:t>
          </a:r>
          <a:endParaRPr lang="it-IT" sz="1500" kern="1200" dirty="0"/>
        </a:p>
      </dsp:txBody>
      <dsp:txXfrm>
        <a:off x="512009" y="2553816"/>
        <a:ext cx="1834791" cy="1120597"/>
      </dsp:txXfrm>
    </dsp:sp>
    <dsp:sp modelId="{7527DB11-523B-4F12-99E7-D65F48D232F1}">
      <dsp:nvSpPr>
        <dsp:cNvPr id="0" name=""/>
        <dsp:cNvSpPr/>
      </dsp:nvSpPr>
      <dsp:spPr>
        <a:xfrm>
          <a:off x="2976826" y="1031048"/>
          <a:ext cx="2380647" cy="1190323"/>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GB" sz="2600" b="1" kern="1200" dirty="0"/>
            <a:t>Engagement and support</a:t>
          </a:r>
          <a:endParaRPr lang="it-IT" sz="2600" kern="1200" dirty="0"/>
        </a:p>
      </dsp:txBody>
      <dsp:txXfrm>
        <a:off x="3011689" y="1065911"/>
        <a:ext cx="2310921" cy="1120597"/>
      </dsp:txXfrm>
    </dsp:sp>
    <dsp:sp modelId="{1582049D-252C-49F2-A142-C19A4F9C9757}">
      <dsp:nvSpPr>
        <dsp:cNvPr id="0" name=""/>
        <dsp:cNvSpPr/>
      </dsp:nvSpPr>
      <dsp:spPr>
        <a:xfrm>
          <a:off x="3214891" y="2221372"/>
          <a:ext cx="238064" cy="892742"/>
        </a:xfrm>
        <a:custGeom>
          <a:avLst/>
          <a:gdLst/>
          <a:ahLst/>
          <a:cxnLst/>
          <a:rect l="0" t="0" r="0" b="0"/>
          <a:pathLst>
            <a:path>
              <a:moveTo>
                <a:pt x="0" y="0"/>
              </a:moveTo>
              <a:lnTo>
                <a:pt x="0" y="892742"/>
              </a:lnTo>
              <a:lnTo>
                <a:pt x="238064" y="892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A9211-DB13-4F75-A016-456F425CB2A6}">
      <dsp:nvSpPr>
        <dsp:cNvPr id="0" name=""/>
        <dsp:cNvSpPr/>
      </dsp:nvSpPr>
      <dsp:spPr>
        <a:xfrm>
          <a:off x="3452955" y="2518953"/>
          <a:ext cx="1904517" cy="1190323"/>
        </a:xfrm>
        <a:prstGeom prst="roundRect">
          <a:avLst>
            <a:gd name="adj" fmla="val 10000"/>
          </a:avLst>
        </a:prstGeom>
        <a:solidFill>
          <a:schemeClr val="lt1">
            <a:alpha val="90000"/>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kern="1200" dirty="0"/>
            <a:t>Liaison with on-going projects and their local and transnational networks</a:t>
          </a:r>
          <a:endParaRPr lang="it-IT" sz="1500" kern="1200" dirty="0"/>
        </a:p>
      </dsp:txBody>
      <dsp:txXfrm>
        <a:off x="3487818" y="2553816"/>
        <a:ext cx="1834791" cy="1120597"/>
      </dsp:txXfrm>
    </dsp:sp>
    <dsp:sp modelId="{DE05DD85-06C8-4F27-8722-111CABE3DBE2}">
      <dsp:nvSpPr>
        <dsp:cNvPr id="0" name=""/>
        <dsp:cNvSpPr/>
      </dsp:nvSpPr>
      <dsp:spPr>
        <a:xfrm>
          <a:off x="5952635" y="1031048"/>
          <a:ext cx="2380647" cy="1190323"/>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GB" sz="2600" b="1" kern="1200"/>
            <a:t>Capitalisation and impact</a:t>
          </a:r>
          <a:endParaRPr lang="it-IT" sz="2600" kern="1200"/>
        </a:p>
      </dsp:txBody>
      <dsp:txXfrm>
        <a:off x="5987498" y="1065911"/>
        <a:ext cx="2310921" cy="1120597"/>
      </dsp:txXfrm>
    </dsp:sp>
    <dsp:sp modelId="{66452913-BAA2-43B6-B15A-D1BBA1616CB2}">
      <dsp:nvSpPr>
        <dsp:cNvPr id="0" name=""/>
        <dsp:cNvSpPr/>
      </dsp:nvSpPr>
      <dsp:spPr>
        <a:xfrm>
          <a:off x="6190700" y="2221372"/>
          <a:ext cx="238064" cy="892742"/>
        </a:xfrm>
        <a:custGeom>
          <a:avLst/>
          <a:gdLst/>
          <a:ahLst/>
          <a:cxnLst/>
          <a:rect l="0" t="0" r="0" b="0"/>
          <a:pathLst>
            <a:path>
              <a:moveTo>
                <a:pt x="0" y="0"/>
              </a:moveTo>
              <a:lnTo>
                <a:pt x="0" y="892742"/>
              </a:lnTo>
              <a:lnTo>
                <a:pt x="238064" y="89274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D8CDA-C630-47A5-91F6-79530B205E17}">
      <dsp:nvSpPr>
        <dsp:cNvPr id="0" name=""/>
        <dsp:cNvSpPr/>
      </dsp:nvSpPr>
      <dsp:spPr>
        <a:xfrm>
          <a:off x="6428764" y="2518953"/>
          <a:ext cx="1904517" cy="1190323"/>
        </a:xfrm>
        <a:prstGeom prst="roundRect">
          <a:avLst>
            <a:gd name="adj" fmla="val 10000"/>
          </a:avLst>
        </a:prstGeom>
        <a:solidFill>
          <a:schemeClr val="lt1">
            <a:alpha val="90000"/>
            <a:hueOff val="0"/>
            <a:satOff val="0"/>
            <a:lumOff val="0"/>
            <a:alphaOff val="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GB" sz="1500" kern="1200" dirty="0"/>
            <a:t>Briefings and tools to extend results across the MED space and policy agendas</a:t>
          </a:r>
          <a:endParaRPr lang="it-IT" sz="1500" kern="1200" dirty="0"/>
        </a:p>
      </dsp:txBody>
      <dsp:txXfrm>
        <a:off x="6463627" y="2553816"/>
        <a:ext cx="1834791" cy="1120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68A21-C7F6-4BCB-A87D-4461053B21B0}">
      <dsp:nvSpPr>
        <dsp:cNvPr id="0" name=""/>
        <dsp:cNvSpPr/>
      </dsp:nvSpPr>
      <dsp:spPr>
        <a:xfrm>
          <a:off x="1419048" y="0"/>
          <a:ext cx="1727563" cy="1727650"/>
        </a:xfrm>
        <a:prstGeom prst="circularArrow">
          <a:avLst>
            <a:gd name="adj1" fmla="val 10980"/>
            <a:gd name="adj2" fmla="val 1142322"/>
            <a:gd name="adj3" fmla="val 4500000"/>
            <a:gd name="adj4" fmla="val 108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49E396-AA86-48AD-A31F-E6BBA591AA5D}">
      <dsp:nvSpPr>
        <dsp:cNvPr id="0" name=""/>
        <dsp:cNvSpPr/>
      </dsp:nvSpPr>
      <dsp:spPr>
        <a:xfrm>
          <a:off x="1800467" y="625701"/>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a:t>MED </a:t>
          </a:r>
          <a:r>
            <a:rPr lang="en-US" sz="1400" b="0" kern="1200" dirty="0"/>
            <a:t>Innovation Vision</a:t>
          </a:r>
          <a:endParaRPr lang="it-IT" sz="1400" b="0" kern="1200" dirty="0"/>
        </a:p>
      </dsp:txBody>
      <dsp:txXfrm>
        <a:off x="1800467" y="625701"/>
        <a:ext cx="964078" cy="481823"/>
      </dsp:txXfrm>
    </dsp:sp>
    <dsp:sp modelId="{981265E4-043D-40FE-A5B5-297DBC123AC0}">
      <dsp:nvSpPr>
        <dsp:cNvPr id="0" name=""/>
        <dsp:cNvSpPr/>
      </dsp:nvSpPr>
      <dsp:spPr>
        <a:xfrm>
          <a:off x="939115" y="992646"/>
          <a:ext cx="1727563" cy="1727650"/>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3E6E9-CE99-4162-AA86-C894525EC2CC}">
      <dsp:nvSpPr>
        <dsp:cNvPr id="0" name=""/>
        <dsp:cNvSpPr/>
      </dsp:nvSpPr>
      <dsp:spPr>
        <a:xfrm>
          <a:off x="1318590" y="1620578"/>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0" kern="1200" dirty="0">
              <a:effectLst/>
            </a:rPr>
            <a:t>Communication strategy</a:t>
          </a:r>
          <a:endParaRPr lang="it-IT" sz="1400" b="1" kern="1200" dirty="0">
            <a:effectLst/>
          </a:endParaRPr>
        </a:p>
      </dsp:txBody>
      <dsp:txXfrm>
        <a:off x="1318590" y="1620578"/>
        <a:ext cx="964078" cy="481823"/>
      </dsp:txXfrm>
    </dsp:sp>
    <dsp:sp modelId="{859A46CD-19C6-4079-95BD-63A544960D02}">
      <dsp:nvSpPr>
        <dsp:cNvPr id="0" name=""/>
        <dsp:cNvSpPr/>
      </dsp:nvSpPr>
      <dsp:spPr>
        <a:xfrm>
          <a:off x="1419048" y="1989753"/>
          <a:ext cx="1727563" cy="1727650"/>
        </a:xfrm>
        <a:prstGeom prst="circularArrow">
          <a:avLst>
            <a:gd name="adj1" fmla="val 10980"/>
            <a:gd name="adj2" fmla="val 1142322"/>
            <a:gd name="adj3" fmla="val 4500000"/>
            <a:gd name="adj4" fmla="val 135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54CAD1-58A2-493F-B1EE-56FF64C85549}">
      <dsp:nvSpPr>
        <dsp:cNvPr id="0" name=""/>
        <dsp:cNvSpPr/>
      </dsp:nvSpPr>
      <dsp:spPr>
        <a:xfrm>
          <a:off x="1800467" y="2614897"/>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a:t>Semantic framework</a:t>
          </a:r>
          <a:endParaRPr lang="it-IT" sz="1400" kern="1200" dirty="0"/>
        </a:p>
      </dsp:txBody>
      <dsp:txXfrm>
        <a:off x="1800467" y="2614897"/>
        <a:ext cx="964078" cy="481823"/>
      </dsp:txXfrm>
    </dsp:sp>
    <dsp:sp modelId="{0F2B22B7-B98A-4C62-9377-E02FB250EC84}">
      <dsp:nvSpPr>
        <dsp:cNvPr id="0" name=""/>
        <dsp:cNvSpPr/>
      </dsp:nvSpPr>
      <dsp:spPr>
        <a:xfrm>
          <a:off x="939115" y="2984072"/>
          <a:ext cx="1727563" cy="1727650"/>
        </a:xfrm>
        <a:prstGeom prst="leftCircularArrow">
          <a:avLst>
            <a:gd name="adj1" fmla="val 10980"/>
            <a:gd name="adj2" fmla="val 1142322"/>
            <a:gd name="adj3" fmla="val 6300000"/>
            <a:gd name="adj4" fmla="val 18900000"/>
            <a:gd name="adj5" fmla="val 125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B3875-91AC-4928-914D-7F4A070D7C8A}">
      <dsp:nvSpPr>
        <dsp:cNvPr id="0" name=""/>
        <dsp:cNvSpPr/>
      </dsp:nvSpPr>
      <dsp:spPr>
        <a:xfrm>
          <a:off x="1318590" y="3609774"/>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a:t>Platform integration</a:t>
          </a:r>
          <a:endParaRPr lang="it-IT" sz="1400" kern="1200"/>
        </a:p>
      </dsp:txBody>
      <dsp:txXfrm>
        <a:off x="1318590" y="3609774"/>
        <a:ext cx="964078" cy="481823"/>
      </dsp:txXfrm>
    </dsp:sp>
    <dsp:sp modelId="{E71B0B7B-1F63-47E7-8D54-F14D6D5BE450}">
      <dsp:nvSpPr>
        <dsp:cNvPr id="0" name=""/>
        <dsp:cNvSpPr/>
      </dsp:nvSpPr>
      <dsp:spPr>
        <a:xfrm>
          <a:off x="1541867" y="4091598"/>
          <a:ext cx="1484194" cy="1485065"/>
        </a:xfrm>
        <a:prstGeom prst="blockArc">
          <a:avLst>
            <a:gd name="adj1" fmla="val 13500000"/>
            <a:gd name="adj2" fmla="val 10800000"/>
            <a:gd name="adj3" fmla="val 1274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449478-95DF-46AB-9A09-6D70166E6F4B}">
      <dsp:nvSpPr>
        <dsp:cNvPr id="0" name=""/>
        <dsp:cNvSpPr/>
      </dsp:nvSpPr>
      <dsp:spPr>
        <a:xfrm>
          <a:off x="1800467" y="4604651"/>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a:t>Events organisation &amp; attendance</a:t>
          </a:r>
          <a:endParaRPr lang="it-IT" sz="1400" kern="1200"/>
        </a:p>
      </dsp:txBody>
      <dsp:txXfrm>
        <a:off x="1800467" y="4604651"/>
        <a:ext cx="964078" cy="481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6CBF4-35B9-4E04-BE16-260A927DC5ED}">
      <dsp:nvSpPr>
        <dsp:cNvPr id="0" name=""/>
        <dsp:cNvSpPr/>
      </dsp:nvSpPr>
      <dsp:spPr>
        <a:xfrm>
          <a:off x="1243313" y="0"/>
          <a:ext cx="1727563" cy="1727650"/>
        </a:xfrm>
        <a:prstGeom prst="circularArrow">
          <a:avLst>
            <a:gd name="adj1" fmla="val 10980"/>
            <a:gd name="adj2" fmla="val 1142322"/>
            <a:gd name="adj3" fmla="val 4500000"/>
            <a:gd name="adj4" fmla="val 108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E224E1-6DA9-4BCC-A344-F7EB7B6AFEA4}">
      <dsp:nvSpPr>
        <dsp:cNvPr id="0" name=""/>
        <dsp:cNvSpPr/>
      </dsp:nvSpPr>
      <dsp:spPr>
        <a:xfrm>
          <a:off x="1624732" y="625701"/>
          <a:ext cx="964078" cy="481823"/>
        </a:xfrm>
        <a:prstGeom prst="rect">
          <a:avLst/>
        </a:prstGeom>
        <a:no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endParaRPr lang="it-IT" sz="1500" b="1" kern="1200" dirty="0">
            <a:effectLst/>
          </a:endParaRPr>
        </a:p>
      </dsp:txBody>
      <dsp:txXfrm>
        <a:off x="1624732" y="625701"/>
        <a:ext cx="964078" cy="481823"/>
      </dsp:txXfrm>
    </dsp:sp>
    <dsp:sp modelId="{4A97FF36-B88F-4BE3-A505-3AA923799F0C}">
      <dsp:nvSpPr>
        <dsp:cNvPr id="0" name=""/>
        <dsp:cNvSpPr/>
      </dsp:nvSpPr>
      <dsp:spPr>
        <a:xfrm>
          <a:off x="763380" y="992646"/>
          <a:ext cx="1727563" cy="1727650"/>
        </a:xfrm>
        <a:prstGeom prst="leftCircularArrow">
          <a:avLst>
            <a:gd name="adj1" fmla="val 10980"/>
            <a:gd name="adj2" fmla="val 1142322"/>
            <a:gd name="adj3" fmla="val 6300000"/>
            <a:gd name="adj4" fmla="val 189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4CADAB-D70F-4F21-8599-2A69E67E17F5}">
      <dsp:nvSpPr>
        <dsp:cNvPr id="0" name=""/>
        <dsp:cNvSpPr/>
      </dsp:nvSpPr>
      <dsp:spPr>
        <a:xfrm>
          <a:off x="1133329" y="1620578"/>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0" kern="1200" dirty="0">
              <a:effectLst/>
            </a:rPr>
            <a:t>Thematic domain mapping</a:t>
          </a:r>
          <a:endParaRPr lang="it-IT" sz="1500" b="0" kern="1200" dirty="0">
            <a:effectLst/>
          </a:endParaRPr>
        </a:p>
      </dsp:txBody>
      <dsp:txXfrm>
        <a:off x="1133329" y="1620578"/>
        <a:ext cx="964078" cy="481823"/>
      </dsp:txXfrm>
    </dsp:sp>
    <dsp:sp modelId="{18ABA1D1-B70C-4365-B4FC-312989B199AA}">
      <dsp:nvSpPr>
        <dsp:cNvPr id="0" name=""/>
        <dsp:cNvSpPr/>
      </dsp:nvSpPr>
      <dsp:spPr>
        <a:xfrm>
          <a:off x="1243313" y="1989753"/>
          <a:ext cx="1727563" cy="1727650"/>
        </a:xfrm>
        <a:prstGeom prst="circularArrow">
          <a:avLst>
            <a:gd name="adj1" fmla="val 10980"/>
            <a:gd name="adj2" fmla="val 1142322"/>
            <a:gd name="adj3" fmla="val 4500000"/>
            <a:gd name="adj4" fmla="val 135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C18F4-92E3-4566-8C72-7E4F280D2747}">
      <dsp:nvSpPr>
        <dsp:cNvPr id="0" name=""/>
        <dsp:cNvSpPr/>
      </dsp:nvSpPr>
      <dsp:spPr>
        <a:xfrm>
          <a:off x="1474832" y="2614897"/>
          <a:ext cx="1263877"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a:t>Engagement and interaction</a:t>
          </a:r>
          <a:endParaRPr lang="it-IT" sz="1500" kern="1200" dirty="0"/>
        </a:p>
      </dsp:txBody>
      <dsp:txXfrm>
        <a:off x="1474832" y="2614897"/>
        <a:ext cx="1263877" cy="481823"/>
      </dsp:txXfrm>
    </dsp:sp>
    <dsp:sp modelId="{CF0A0AC8-684F-4DE7-ABEA-C187ADC4EBD0}">
      <dsp:nvSpPr>
        <dsp:cNvPr id="0" name=""/>
        <dsp:cNvSpPr/>
      </dsp:nvSpPr>
      <dsp:spPr>
        <a:xfrm>
          <a:off x="763380" y="2984072"/>
          <a:ext cx="1727563" cy="1727650"/>
        </a:xfrm>
        <a:prstGeom prst="leftCircularArrow">
          <a:avLst>
            <a:gd name="adj1" fmla="val 10980"/>
            <a:gd name="adj2" fmla="val 1142322"/>
            <a:gd name="adj3" fmla="val 6300000"/>
            <a:gd name="adj4" fmla="val 18900000"/>
            <a:gd name="adj5" fmla="val 125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AEEE1-588E-4F46-98D5-71A9ADBF8B1A}">
      <dsp:nvSpPr>
        <dsp:cNvPr id="0" name=""/>
        <dsp:cNvSpPr/>
      </dsp:nvSpPr>
      <dsp:spPr>
        <a:xfrm>
          <a:off x="1142855" y="3609774"/>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a:t>Input and feedback collection</a:t>
          </a:r>
          <a:endParaRPr lang="it-IT" sz="1500" kern="1200"/>
        </a:p>
      </dsp:txBody>
      <dsp:txXfrm>
        <a:off x="1142855" y="3609774"/>
        <a:ext cx="964078" cy="481823"/>
      </dsp:txXfrm>
    </dsp:sp>
    <dsp:sp modelId="{1429C7E4-5408-42BA-872D-6C8EE66EAFD2}">
      <dsp:nvSpPr>
        <dsp:cNvPr id="0" name=""/>
        <dsp:cNvSpPr/>
      </dsp:nvSpPr>
      <dsp:spPr>
        <a:xfrm>
          <a:off x="1366132" y="4091598"/>
          <a:ext cx="1484194" cy="1485065"/>
        </a:xfrm>
        <a:prstGeom prst="blockArc">
          <a:avLst>
            <a:gd name="adj1" fmla="val 13500000"/>
            <a:gd name="adj2" fmla="val 10800000"/>
            <a:gd name="adj3" fmla="val 1274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58108-EA6B-4462-A87D-6F296B3073B3}">
      <dsp:nvSpPr>
        <dsp:cNvPr id="0" name=""/>
        <dsp:cNvSpPr/>
      </dsp:nvSpPr>
      <dsp:spPr>
        <a:xfrm>
          <a:off x="1624732" y="4604651"/>
          <a:ext cx="964078" cy="48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a:t>Interoperability and services</a:t>
          </a:r>
          <a:endParaRPr lang="it-IT" sz="1500" kern="1200" dirty="0"/>
        </a:p>
      </dsp:txBody>
      <dsp:txXfrm>
        <a:off x="1624732" y="4604651"/>
        <a:ext cx="964078" cy="4818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9E2F3-5D11-475B-8403-A93D936DF582}">
      <dsp:nvSpPr>
        <dsp:cNvPr id="0" name=""/>
        <dsp:cNvSpPr/>
      </dsp:nvSpPr>
      <dsp:spPr>
        <a:xfrm>
          <a:off x="1047137" y="0"/>
          <a:ext cx="1727194" cy="1727281"/>
        </a:xfrm>
        <a:prstGeom prst="circularArrow">
          <a:avLst>
            <a:gd name="adj1" fmla="val 10980"/>
            <a:gd name="adj2" fmla="val 1142322"/>
            <a:gd name="adj3" fmla="val 4500000"/>
            <a:gd name="adj4" fmla="val 10800000"/>
            <a:gd name="adj5" fmla="val 125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A69A1-8102-4448-B4AB-921B8BB22E1C}">
      <dsp:nvSpPr>
        <dsp:cNvPr id="0" name=""/>
        <dsp:cNvSpPr/>
      </dsp:nvSpPr>
      <dsp:spPr>
        <a:xfrm>
          <a:off x="1428474" y="625567"/>
          <a:ext cx="963872" cy="48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0" kern="1200" dirty="0" err="1">
              <a:effectLst/>
            </a:rPr>
            <a:t>Capitalisation</a:t>
          </a:r>
          <a:r>
            <a:rPr lang="en-US" sz="1500" b="0" kern="1200" dirty="0">
              <a:effectLst/>
            </a:rPr>
            <a:t> Strategy </a:t>
          </a:r>
          <a:endParaRPr lang="it-IT" sz="1500" b="0" kern="1200" dirty="0">
            <a:effectLst/>
          </a:endParaRPr>
        </a:p>
      </dsp:txBody>
      <dsp:txXfrm>
        <a:off x="1428474" y="625567"/>
        <a:ext cx="963872" cy="481720"/>
      </dsp:txXfrm>
    </dsp:sp>
    <dsp:sp modelId="{36DA64E5-53FB-463D-B17F-2944EE63A8D6}">
      <dsp:nvSpPr>
        <dsp:cNvPr id="0" name=""/>
        <dsp:cNvSpPr/>
      </dsp:nvSpPr>
      <dsp:spPr>
        <a:xfrm>
          <a:off x="567307" y="992434"/>
          <a:ext cx="1727194" cy="1727281"/>
        </a:xfrm>
        <a:prstGeom prst="leftCircularArrow">
          <a:avLst>
            <a:gd name="adj1" fmla="val 10980"/>
            <a:gd name="adj2" fmla="val 1142322"/>
            <a:gd name="adj3" fmla="val 6300000"/>
            <a:gd name="adj4" fmla="val 18900000"/>
            <a:gd name="adj5" fmla="val 125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AACAD-6565-431C-A6E4-F191E57D667B}">
      <dsp:nvSpPr>
        <dsp:cNvPr id="0" name=""/>
        <dsp:cNvSpPr/>
      </dsp:nvSpPr>
      <dsp:spPr>
        <a:xfrm>
          <a:off x="946700" y="1620232"/>
          <a:ext cx="963872" cy="48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a:t>Indicator mapping</a:t>
          </a:r>
          <a:endParaRPr lang="it-IT" sz="1500" kern="1200"/>
        </a:p>
      </dsp:txBody>
      <dsp:txXfrm>
        <a:off x="946700" y="1620232"/>
        <a:ext cx="963872" cy="481720"/>
      </dsp:txXfrm>
    </dsp:sp>
    <dsp:sp modelId="{F1ED9439-232E-40E9-A294-712E6B390AF1}">
      <dsp:nvSpPr>
        <dsp:cNvPr id="0" name=""/>
        <dsp:cNvSpPr/>
      </dsp:nvSpPr>
      <dsp:spPr>
        <a:xfrm>
          <a:off x="1047137" y="1989328"/>
          <a:ext cx="1727194" cy="1727281"/>
        </a:xfrm>
        <a:prstGeom prst="circularArrow">
          <a:avLst>
            <a:gd name="adj1" fmla="val 10980"/>
            <a:gd name="adj2" fmla="val 1142322"/>
            <a:gd name="adj3" fmla="val 4500000"/>
            <a:gd name="adj4" fmla="val 13500000"/>
            <a:gd name="adj5" fmla="val 125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384FE-D6E5-4A81-A427-FA5E2AE877F8}">
      <dsp:nvSpPr>
        <dsp:cNvPr id="0" name=""/>
        <dsp:cNvSpPr/>
      </dsp:nvSpPr>
      <dsp:spPr>
        <a:xfrm>
          <a:off x="1428474" y="2614338"/>
          <a:ext cx="963872" cy="48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a:t>Evidence aggregation</a:t>
          </a:r>
          <a:endParaRPr lang="it-IT" sz="1500" kern="1200"/>
        </a:p>
      </dsp:txBody>
      <dsp:txXfrm>
        <a:off x="1428474" y="2614338"/>
        <a:ext cx="963872" cy="481720"/>
      </dsp:txXfrm>
    </dsp:sp>
    <dsp:sp modelId="{0DAE9E05-75C4-4B70-BC0E-F5D4B1686C6E}">
      <dsp:nvSpPr>
        <dsp:cNvPr id="0" name=""/>
        <dsp:cNvSpPr/>
      </dsp:nvSpPr>
      <dsp:spPr>
        <a:xfrm>
          <a:off x="567307" y="2983435"/>
          <a:ext cx="1727194" cy="1727281"/>
        </a:xfrm>
        <a:prstGeom prst="leftCircularArrow">
          <a:avLst>
            <a:gd name="adj1" fmla="val 10980"/>
            <a:gd name="adj2" fmla="val 1142322"/>
            <a:gd name="adj3" fmla="val 6300000"/>
            <a:gd name="adj4" fmla="val 18900000"/>
            <a:gd name="adj5" fmla="val 125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974F1-4EB4-4504-92B5-F92B9738778A}">
      <dsp:nvSpPr>
        <dsp:cNvPr id="0" name=""/>
        <dsp:cNvSpPr/>
      </dsp:nvSpPr>
      <dsp:spPr>
        <a:xfrm>
          <a:off x="946700" y="3609003"/>
          <a:ext cx="963872" cy="48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a:t>Services to Vertical Projects</a:t>
          </a:r>
          <a:endParaRPr lang="it-IT" sz="1500" kern="1200"/>
        </a:p>
      </dsp:txBody>
      <dsp:txXfrm>
        <a:off x="946700" y="3609003"/>
        <a:ext cx="963872" cy="481720"/>
      </dsp:txXfrm>
    </dsp:sp>
    <dsp:sp modelId="{0810AB8C-C0B3-4328-ACCA-A4EB3B85A8A0}">
      <dsp:nvSpPr>
        <dsp:cNvPr id="0" name=""/>
        <dsp:cNvSpPr/>
      </dsp:nvSpPr>
      <dsp:spPr>
        <a:xfrm>
          <a:off x="1169929" y="4090723"/>
          <a:ext cx="1483877" cy="1484748"/>
        </a:xfrm>
        <a:prstGeom prst="blockArc">
          <a:avLst>
            <a:gd name="adj1" fmla="val 13500000"/>
            <a:gd name="adj2" fmla="val 10800000"/>
            <a:gd name="adj3" fmla="val 1274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29AE2-50F9-4CD3-AA6E-9E1B7DA9DC31}">
      <dsp:nvSpPr>
        <dsp:cNvPr id="0" name=""/>
        <dsp:cNvSpPr/>
      </dsp:nvSpPr>
      <dsp:spPr>
        <a:xfrm>
          <a:off x="1428474" y="4603667"/>
          <a:ext cx="963872" cy="481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a:t>Axis 4 interaction</a:t>
          </a:r>
          <a:endParaRPr lang="it-IT" sz="1500" kern="1200"/>
        </a:p>
      </dsp:txBody>
      <dsp:txXfrm>
        <a:off x="1428474" y="4603667"/>
        <a:ext cx="963872" cy="481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F4FEF7AF-E043-43C0-A80B-6BA291843EB2}" type="datetimeFigureOut">
              <a:rPr lang="it-IT" smtClean="0"/>
              <a:pPr/>
              <a:t>21/06/2018</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639370CB-1161-48E4-87D5-B6429B45BC5D}" type="slidenum">
              <a:rPr lang="it-IT" smtClean="0"/>
              <a:pPr/>
              <a:t>‹N›</a:t>
            </a:fld>
            <a:endParaRPr lang="it-IT"/>
          </a:p>
        </p:txBody>
      </p:sp>
    </p:spTree>
    <p:extLst>
      <p:ext uri="{BB962C8B-B14F-4D97-AF65-F5344CB8AC3E}">
        <p14:creationId xmlns:p14="http://schemas.microsoft.com/office/powerpoint/2010/main" val="161916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1</a:t>
            </a:fld>
            <a:endParaRPr lang="it-IT" dirty="0"/>
          </a:p>
        </p:txBody>
      </p:sp>
    </p:spTree>
    <p:extLst>
      <p:ext uri="{BB962C8B-B14F-4D97-AF65-F5344CB8AC3E}">
        <p14:creationId xmlns:p14="http://schemas.microsoft.com/office/powerpoint/2010/main" val="208751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b="1"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3</a:t>
            </a:fld>
            <a:endParaRPr lang="it-IT"/>
          </a:p>
        </p:txBody>
      </p:sp>
    </p:spTree>
    <p:extLst>
      <p:ext uri="{BB962C8B-B14F-4D97-AF65-F5344CB8AC3E}">
        <p14:creationId xmlns:p14="http://schemas.microsoft.com/office/powerpoint/2010/main" val="4710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5</a:t>
            </a:fld>
            <a:endParaRPr lang="it-IT"/>
          </a:p>
        </p:txBody>
      </p:sp>
    </p:spTree>
    <p:extLst>
      <p:ext uri="{BB962C8B-B14F-4D97-AF65-F5344CB8AC3E}">
        <p14:creationId xmlns:p14="http://schemas.microsoft.com/office/powerpoint/2010/main" val="47108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6</a:t>
            </a:fld>
            <a:endParaRPr lang="it-IT"/>
          </a:p>
        </p:txBody>
      </p:sp>
    </p:spTree>
    <p:extLst>
      <p:ext uri="{BB962C8B-B14F-4D97-AF65-F5344CB8AC3E}">
        <p14:creationId xmlns:p14="http://schemas.microsoft.com/office/powerpoint/2010/main" val="47108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7</a:t>
            </a:fld>
            <a:endParaRPr lang="it-IT"/>
          </a:p>
        </p:txBody>
      </p:sp>
    </p:spTree>
    <p:extLst>
      <p:ext uri="{BB962C8B-B14F-4D97-AF65-F5344CB8AC3E}">
        <p14:creationId xmlns:p14="http://schemas.microsoft.com/office/powerpoint/2010/main" val="471081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12</a:t>
            </a:fld>
            <a:endParaRPr lang="it-IT"/>
          </a:p>
        </p:txBody>
      </p:sp>
    </p:spTree>
    <p:extLst>
      <p:ext uri="{BB962C8B-B14F-4D97-AF65-F5344CB8AC3E}">
        <p14:creationId xmlns:p14="http://schemas.microsoft.com/office/powerpoint/2010/main" val="37000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egnaposto numero diapositiva 3"/>
          <p:cNvSpPr>
            <a:spLocks noGrp="1"/>
          </p:cNvSpPr>
          <p:nvPr>
            <p:ph type="sldNum" sz="quarter" idx="10"/>
          </p:nvPr>
        </p:nvSpPr>
        <p:spPr/>
        <p:txBody>
          <a:bodyPr/>
          <a:lstStyle/>
          <a:p>
            <a:fld id="{639370CB-1161-48E4-87D5-B6429B45BC5D}" type="slidenum">
              <a:rPr lang="it-IT" smtClean="0"/>
              <a:pPr/>
              <a:t>19</a:t>
            </a:fld>
            <a:endParaRPr lang="it-IT"/>
          </a:p>
        </p:txBody>
      </p:sp>
    </p:spTree>
    <p:extLst>
      <p:ext uri="{BB962C8B-B14F-4D97-AF65-F5344CB8AC3E}">
        <p14:creationId xmlns:p14="http://schemas.microsoft.com/office/powerpoint/2010/main" val="118887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E47E3E-A4A2-4C1B-9F40-5801ACA62C54}" type="datetimeFigureOut">
              <a:rPr lang="es-ES" smtClean="0"/>
              <a:pPr/>
              <a:t>21/06/2018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F6CCEBE-A1E4-4BFE-8894-24011E39E1DA}" type="slidenum">
              <a:rPr lang="es-ES" smtClean="0"/>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47E3E-A4A2-4C1B-9F40-5801ACA62C54}" type="datetimeFigureOut">
              <a:rPr lang="es-ES" smtClean="0"/>
              <a:pPr/>
              <a:t>21/06/2018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CCEBE-A1E4-4BFE-8894-24011E39E1DA}" type="slidenum">
              <a:rPr lang="es-ES" smtClean="0"/>
              <a:pPr/>
              <a:t>‹N›</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mail@francescomolinari.it"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8.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jpe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5.png"/><Relationship Id="rId7" Type="http://schemas.openxmlformats.org/officeDocument/2006/relationships/diagramQuickStyle" Target="../diagrams/quickStyle9.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jpe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5.tif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7.tiff"/><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tiff"/><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tinyurl.com/yagp6ral" TargetMode="External"/><Relationship Id="rId4" Type="http://schemas.openxmlformats.org/officeDocument/2006/relationships/hyperlink" Target="https://docs.google.com/spreadsheets/d/1AcUnPBppuQwgbWowuN8SixAy9pTVDIzPruxriCILSz4/edit#gid=653207613"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ocial-and-creative.interreg-med.eu" TargetMode="External"/><Relationship Id="rId13"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hyperlink" Target="http://talia.guadalinfo.es/" TargetMode="External"/><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mailto:infotalia@regione.puglia.it" TargetMode="External"/><Relationship Id="rId11" Type="http://schemas.microsoft.com/office/2007/relationships/hdphoto" Target="../media/hdphoto1.wdp"/><Relationship Id="rId5" Type="http://schemas.openxmlformats.org/officeDocument/2006/relationships/image" Target="../media/image7.jpeg"/><Relationship Id="rId10" Type="http://schemas.openxmlformats.org/officeDocument/2006/relationships/image" Target="../media/image37.jpeg"/><Relationship Id="rId4" Type="http://schemas.openxmlformats.org/officeDocument/2006/relationships/image" Target="../media/image5.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Layout" Target="../diagrams/layout2.xml"/><Relationship Id="rId18" Type="http://schemas.openxmlformats.org/officeDocument/2006/relationships/image" Target="../media/image18.jpeg"/><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diagramData" Target="../diagrams/data2.xml"/><Relationship Id="rId17" Type="http://schemas.openxmlformats.org/officeDocument/2006/relationships/hyperlink" Target="http://talia.guadalinfo.es/" TargetMode="External"/><Relationship Id="rId2" Type="http://schemas.openxmlformats.org/officeDocument/2006/relationships/image" Target="../media/image4.png"/><Relationship Id="rId16" Type="http://schemas.microsoft.com/office/2007/relationships/diagramDrawing" Target="../diagrams/drawing2.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7.jpeg"/><Relationship Id="rId5" Type="http://schemas.openxmlformats.org/officeDocument/2006/relationships/diagramData" Target="../diagrams/data1.xml"/><Relationship Id="rId15" Type="http://schemas.openxmlformats.org/officeDocument/2006/relationships/diagramColors" Target="../diagrams/colors2.xml"/><Relationship Id="rId10" Type="http://schemas.openxmlformats.org/officeDocument/2006/relationships/image" Target="../media/image16.jpeg"/><Relationship Id="rId4" Type="http://schemas.openxmlformats.org/officeDocument/2006/relationships/image" Target="../media/image7.jpeg"/><Relationship Id="rId9" Type="http://schemas.microsoft.com/office/2007/relationships/diagramDrawing" Target="../diagrams/drawing1.xml"/><Relationship Id="rId1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5.png"/><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7.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5.png"/><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diagramQuickStyle" Target="../diagrams/quickStyle7.xml"/><Relationship Id="rId3" Type="http://schemas.openxmlformats.org/officeDocument/2006/relationships/image" Target="../media/image7.jpeg"/><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diagramLayout" Target="../diagrams/layout7.xml"/><Relationship Id="rId2" Type="http://schemas.openxmlformats.org/officeDocument/2006/relationships/notesSlide" Target="../notesSlides/notesSlide6.xml"/><Relationship Id="rId16" Type="http://schemas.openxmlformats.org/officeDocument/2006/relationships/diagramData" Target="../diagrams/data7.xml"/><Relationship Id="rId20" Type="http://schemas.microsoft.com/office/2007/relationships/diagramDrawing" Target="../diagrams/drawing7.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5.png"/><Relationship Id="rId15" Type="http://schemas.microsoft.com/office/2007/relationships/diagramDrawing" Target="../diagrams/drawing6.xml"/><Relationship Id="rId10" Type="http://schemas.microsoft.com/office/2007/relationships/diagramDrawing" Target="../diagrams/drawing5.xml"/><Relationship Id="rId19" Type="http://schemas.openxmlformats.org/officeDocument/2006/relationships/diagramColors" Target="../diagrams/colors7.xml"/><Relationship Id="rId4" Type="http://schemas.openxmlformats.org/officeDocument/2006/relationships/image" Target="../media/image4.pn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trazo-talia.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4378764"/>
            <a:ext cx="7308304" cy="2479235"/>
          </a:xfrm>
          <a:prstGeom prst="rect">
            <a:avLst/>
          </a:prstGeom>
        </p:spPr>
      </p:pic>
      <p:sp>
        <p:nvSpPr>
          <p:cNvPr id="2" name="1 Título"/>
          <p:cNvSpPr>
            <a:spLocks noGrp="1"/>
          </p:cNvSpPr>
          <p:nvPr>
            <p:ph type="ctrTitle"/>
          </p:nvPr>
        </p:nvSpPr>
        <p:spPr>
          <a:xfrm>
            <a:off x="534009" y="1565462"/>
            <a:ext cx="8075981" cy="2705517"/>
          </a:xfrm>
        </p:spPr>
        <p:txBody>
          <a:bodyPr>
            <a:normAutofit/>
          </a:bodyPr>
          <a:lstStyle/>
          <a:p>
            <a:r>
              <a:rPr lang="es-ES" sz="3200" b="1" dirty="0">
                <a:solidFill>
                  <a:srgbClr val="003399"/>
                </a:solidFill>
              </a:rPr>
              <a:t>TALIA Horizontal Project </a:t>
            </a:r>
            <a:br>
              <a:rPr lang="es-ES" sz="3200" b="1" dirty="0">
                <a:solidFill>
                  <a:srgbClr val="003399"/>
                </a:solidFill>
              </a:rPr>
            </a:br>
            <a:r>
              <a:rPr lang="en-US" sz="2000" b="1" i="1" dirty="0">
                <a:solidFill>
                  <a:srgbClr val="003399"/>
                </a:solidFill>
              </a:rPr>
              <a:t>Territorial Appropriation of Leading-edge Innovation Actions</a:t>
            </a:r>
            <a:br>
              <a:rPr lang="en-US" sz="2000" b="1" i="1" dirty="0">
                <a:solidFill>
                  <a:srgbClr val="003399"/>
                </a:solidFill>
              </a:rPr>
            </a:br>
            <a:r>
              <a:rPr lang="en-US" sz="2000" b="1" i="1" dirty="0">
                <a:solidFill>
                  <a:srgbClr val="003399"/>
                </a:solidFill>
              </a:rPr>
              <a:t/>
            </a:r>
            <a:br>
              <a:rPr lang="en-US" sz="2000" b="1" i="1" dirty="0">
                <a:solidFill>
                  <a:srgbClr val="003399"/>
                </a:solidFill>
              </a:rPr>
            </a:br>
            <a:r>
              <a:rPr lang="es-ES" sz="2700" i="1" dirty="0">
                <a:solidFill>
                  <a:srgbClr val="003399"/>
                </a:solidFill>
              </a:rPr>
              <a:t>Social&amp;Creative Community</a:t>
            </a:r>
            <a:endParaRPr lang="es-ES" sz="3200" i="1" dirty="0">
              <a:solidFill>
                <a:srgbClr val="003399"/>
              </a:solidFill>
            </a:endParaRPr>
          </a:p>
        </p:txBody>
      </p:sp>
      <p:pic>
        <p:nvPicPr>
          <p:cNvPr id="4" name="3 Imagen" descr="logo-talia-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631642"/>
            <a:ext cx="2808312" cy="975965"/>
          </a:xfrm>
          <a:prstGeom prst="rect">
            <a:avLst/>
          </a:prstGeom>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V="1">
            <a:off x="0" y="0"/>
            <a:ext cx="9144000" cy="188640"/>
          </a:xfrm>
          <a:prstGeom prst="rect">
            <a:avLst/>
          </a:prstGeom>
          <a:noFill/>
          <a:ln w="9525">
            <a:noFill/>
            <a:miter lim="800000"/>
            <a:headEnd/>
            <a:tailEnd/>
          </a:ln>
        </p:spPr>
      </p:pic>
      <p:sp>
        <p:nvSpPr>
          <p:cNvPr id="9" name="Sottotitolo 8"/>
          <p:cNvSpPr>
            <a:spLocks noGrp="1"/>
          </p:cNvSpPr>
          <p:nvPr>
            <p:ph type="subTitle" idx="1"/>
          </p:nvPr>
        </p:nvSpPr>
        <p:spPr/>
        <p:txBody>
          <a:bodyPr>
            <a:normAutofit/>
          </a:bodyPr>
          <a:lstStyle/>
          <a:p>
            <a:r>
              <a:rPr lang="en-GB" sz="2400" b="1" dirty="0">
                <a:solidFill>
                  <a:srgbClr val="003399"/>
                </a:solidFill>
                <a:latin typeface="+mj-lt"/>
                <a:ea typeface="+mj-ea"/>
                <a:cs typeface="+mj-cs"/>
              </a:rPr>
              <a:t>Venice, 15 June 2018</a:t>
            </a:r>
          </a:p>
          <a:p>
            <a:r>
              <a:rPr lang="it-IT" b="1" dirty="0">
                <a:solidFill>
                  <a:srgbClr val="003399"/>
                </a:solidFill>
                <a:latin typeface="+mj-lt"/>
                <a:ea typeface="+mj-ea"/>
                <a:cs typeface="+mj-cs"/>
              </a:rPr>
              <a:t>SMATH Kick-Off Meeting</a:t>
            </a:r>
          </a:p>
          <a:p>
            <a:r>
              <a:rPr lang="it-IT" sz="1800" b="1" dirty="0">
                <a:solidFill>
                  <a:srgbClr val="003399"/>
                </a:solidFill>
                <a:latin typeface="+mj-lt"/>
                <a:ea typeface="+mj-ea"/>
                <a:cs typeface="+mj-cs"/>
              </a:rPr>
              <a:t>Francesco Molinari, </a:t>
            </a:r>
            <a:r>
              <a:rPr lang="it-IT" sz="1800" b="1" dirty="0">
                <a:solidFill>
                  <a:srgbClr val="003399"/>
                </a:solidFill>
                <a:latin typeface="+mj-lt"/>
                <a:ea typeface="+mj-ea"/>
                <a:cs typeface="+mj-cs"/>
                <a:hlinkClick r:id="rId6">
                  <a:extLst>
                    <a:ext uri="{A12FA001-AC4F-418D-AE19-62706E023703}">
                      <ahyp:hlinkClr xmlns:ahyp="http://schemas.microsoft.com/office/drawing/2018/hyperlinkcolor" xmlns="" val="tx"/>
                    </a:ext>
                  </a:extLst>
                </a:hlinkClick>
              </a:rPr>
              <a:t>mail@francescomolinari.it</a:t>
            </a:r>
            <a:endParaRPr lang="it-IT" sz="1800" b="1" dirty="0">
              <a:solidFill>
                <a:srgbClr val="003399"/>
              </a:solidFill>
              <a:latin typeface="+mj-lt"/>
              <a:ea typeface="+mj-ea"/>
              <a:cs typeface="+mj-cs"/>
            </a:endParaRPr>
          </a:p>
          <a:p>
            <a:r>
              <a:rPr lang="it-IT" sz="1800" b="1" dirty="0">
                <a:solidFill>
                  <a:srgbClr val="003399"/>
                </a:solidFill>
                <a:latin typeface="+mj-lt"/>
                <a:ea typeface="+mj-ea"/>
                <a:cs typeface="+mj-cs"/>
              </a:rPr>
              <a:t>[&amp; Marianna Cavone, </a:t>
            </a:r>
            <a:r>
              <a:rPr lang="it-IT" sz="1800" b="1" dirty="0" err="1">
                <a:solidFill>
                  <a:srgbClr val="003399"/>
                </a:solidFill>
                <a:latin typeface="+mj-lt"/>
                <a:ea typeface="+mj-ea"/>
                <a:cs typeface="+mj-cs"/>
              </a:rPr>
              <a:t>m.cavone@innova.puglia.it</a:t>
            </a:r>
            <a:r>
              <a:rPr lang="it-IT" sz="1800" b="1" dirty="0">
                <a:solidFill>
                  <a:srgbClr val="003399"/>
                </a:solidFill>
                <a:latin typeface="+mj-lt"/>
                <a:ea typeface="+mj-ea"/>
                <a:cs typeface="+mj-cs"/>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3921" y="260648"/>
            <a:ext cx="7772400" cy="936104"/>
          </a:xfrm>
        </p:spPr>
        <p:txBody>
          <a:bodyPr>
            <a:noAutofit/>
          </a:bodyPr>
          <a:lstStyle/>
          <a:p>
            <a:pPr algn="l"/>
            <a:r>
              <a:rPr lang="en-GB" sz="3200" b="1" dirty="0">
                <a:solidFill>
                  <a:srgbClr val="003399"/>
                </a:solidFill>
              </a:rPr>
              <a:t>Semantic Framework</a:t>
            </a:r>
            <a:endParaRPr lang="en-GB" sz="2400" b="1" dirty="0">
              <a:solidFill>
                <a:srgbClr val="003399"/>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2" name="11 Imagen" descr="footer-tali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pic>
        <p:nvPicPr>
          <p:cNvPr id="13" name="12 Imagen" descr="logo-talia-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graphicFrame>
        <p:nvGraphicFramePr>
          <p:cNvPr id="17" name="Diagramma 16">
            <a:extLst>
              <a:ext uri="{FF2B5EF4-FFF2-40B4-BE49-F238E27FC236}">
                <a16:creationId xmlns:a16="http://schemas.microsoft.com/office/drawing/2014/main" xmlns="" id="{C50EE3C4-5752-E545-98FA-5CD8D6375832}"/>
              </a:ext>
            </a:extLst>
          </p:cNvPr>
          <p:cNvGraphicFramePr/>
          <p:nvPr>
            <p:extLst>
              <p:ext uri="{D42A27DB-BD31-4B8C-83A1-F6EECF244321}">
                <p14:modId xmlns:p14="http://schemas.microsoft.com/office/powerpoint/2010/main" val="539689864"/>
              </p:ext>
            </p:extLst>
          </p:nvPr>
        </p:nvGraphicFramePr>
        <p:xfrm>
          <a:off x="0" y="1292336"/>
          <a:ext cx="9143999" cy="55656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Segnaposto numero diapositiva 3">
            <a:extLst>
              <a:ext uri="{FF2B5EF4-FFF2-40B4-BE49-F238E27FC236}">
                <a16:creationId xmlns:a16="http://schemas.microsoft.com/office/drawing/2014/main" xmlns="" id="{646478C7-175C-4040-9C39-46764F67FABD}"/>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10</a:t>
            </a:fld>
            <a:endParaRPr lang="en-GB" dirty="0"/>
          </a:p>
        </p:txBody>
      </p:sp>
    </p:spTree>
    <p:extLst>
      <p:ext uri="{BB962C8B-B14F-4D97-AF65-F5344CB8AC3E}">
        <p14:creationId xmlns:p14="http://schemas.microsoft.com/office/powerpoint/2010/main" val="38762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76213" y="260648"/>
            <a:ext cx="7772400" cy="936104"/>
          </a:xfrm>
        </p:spPr>
        <p:txBody>
          <a:bodyPr>
            <a:noAutofit/>
          </a:bodyPr>
          <a:lstStyle/>
          <a:p>
            <a:pPr algn="l"/>
            <a:r>
              <a:rPr lang="en-GB" sz="3200" b="1" dirty="0">
                <a:solidFill>
                  <a:srgbClr val="003399"/>
                </a:solidFill>
              </a:rPr>
              <a:t>MED Projects/Pilots Capitalisation</a:t>
            </a:r>
            <a:endParaRPr lang="en-GB" sz="2400" b="1" dirty="0">
              <a:solidFill>
                <a:srgbClr val="003399"/>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2" name="11 Imagen" descr="footer-tali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pic>
        <p:nvPicPr>
          <p:cNvPr id="13" name="12 Imagen" descr="logo-talia-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sp>
        <p:nvSpPr>
          <p:cNvPr id="10" name="CasellaDiTesto 9"/>
          <p:cNvSpPr txBox="1"/>
          <p:nvPr/>
        </p:nvSpPr>
        <p:spPr>
          <a:xfrm>
            <a:off x="457200" y="3702050"/>
            <a:ext cx="8242300" cy="3416320"/>
          </a:xfrm>
          <a:prstGeom prst="rect">
            <a:avLst/>
          </a:prstGeom>
          <a:noFill/>
        </p:spPr>
        <p:txBody>
          <a:bodyPr wrap="square" rtlCol="0">
            <a:spAutoFit/>
          </a:bodyPr>
          <a:lstStyle/>
          <a:p>
            <a:pPr marL="285750" indent="-285750" algn="just">
              <a:buFont typeface="Arial" panose="020B0604020202020204" pitchFamily="34" charset="0"/>
              <a:buChar char="•"/>
            </a:pPr>
            <a:r>
              <a:rPr lang="en-GB" dirty="0">
                <a:solidFill>
                  <a:srgbClr val="003399"/>
                </a:solidFill>
              </a:rPr>
              <a:t>Consolidation of results and their adoption at regional/national level as a follow up to project activities</a:t>
            </a:r>
          </a:p>
          <a:p>
            <a:pPr marL="285750" indent="-285750" algn="just">
              <a:buFont typeface="Arial" panose="020B0604020202020204" pitchFamily="34" charset="0"/>
              <a:buChar char="•"/>
            </a:pPr>
            <a:r>
              <a:rPr lang="en-GB" dirty="0">
                <a:solidFill>
                  <a:srgbClr val="003399"/>
                </a:solidFill>
              </a:rPr>
              <a:t>Geographical extension of results to other contexts, via replication, transfer, adaptation, networked learning, etc.</a:t>
            </a:r>
          </a:p>
          <a:p>
            <a:pPr marL="285750" indent="-285750" algn="just">
              <a:buFont typeface="Arial" panose="020B0604020202020204" pitchFamily="34" charset="0"/>
              <a:buChar char="•"/>
            </a:pPr>
            <a:r>
              <a:rPr lang="en-GB" dirty="0">
                <a:solidFill>
                  <a:srgbClr val="003399"/>
                </a:solidFill>
              </a:rPr>
              <a:t>Actual uptake of a project result or recommendation on the part of the relevant target policy makers</a:t>
            </a:r>
            <a:endParaRPr lang="it-IT" dirty="0">
              <a:solidFill>
                <a:srgbClr val="003399"/>
              </a:solidFill>
            </a:endParaRPr>
          </a:p>
          <a:p>
            <a:pPr marL="285750" indent="-285750" algn="just">
              <a:buFont typeface="Arial" panose="020B0604020202020204" pitchFamily="34" charset="0"/>
              <a:buChar char="•"/>
            </a:pPr>
            <a:r>
              <a:rPr lang="en-GB" dirty="0">
                <a:solidFill>
                  <a:srgbClr val="003399"/>
                </a:solidFill>
              </a:rPr>
              <a:t>Possible transformative effects on higher-level policy frameworks and in general the practice of policy making</a:t>
            </a:r>
            <a:endParaRPr lang="it-IT" dirty="0">
              <a:solidFill>
                <a:srgbClr val="003399"/>
              </a:solidFill>
            </a:endParaRPr>
          </a:p>
          <a:p>
            <a:pPr marL="285750" indent="-285750">
              <a:buFont typeface="Wingdings" charset="2"/>
              <a:buChar char="q"/>
            </a:pPr>
            <a:endParaRPr lang="it-IT" dirty="0">
              <a:solidFill>
                <a:srgbClr val="0000FF"/>
              </a:solidFill>
            </a:endParaRPr>
          </a:p>
          <a:p>
            <a:pPr marL="285750" indent="-285750">
              <a:buFont typeface="Wingdings" charset="2"/>
              <a:buChar char="q"/>
            </a:pPr>
            <a:endParaRPr lang="it-IT" dirty="0">
              <a:solidFill>
                <a:schemeClr val="accent5">
                  <a:lumMod val="50000"/>
                </a:schemeClr>
              </a:solidFill>
            </a:endParaRPr>
          </a:p>
          <a:p>
            <a:pPr marL="285750" indent="-285750">
              <a:buFont typeface="Wingdings" charset="2"/>
              <a:buChar char="q"/>
            </a:pPr>
            <a:endParaRPr lang="it-IT" dirty="0">
              <a:solidFill>
                <a:schemeClr val="accent5">
                  <a:lumMod val="50000"/>
                </a:schemeClr>
              </a:solidFill>
            </a:endParaRPr>
          </a:p>
          <a:p>
            <a:pPr marL="285750" indent="-285750">
              <a:buFont typeface="Wingdings" charset="2"/>
              <a:buChar char="q"/>
            </a:pPr>
            <a:endParaRPr lang="it-IT" dirty="0">
              <a:solidFill>
                <a:schemeClr val="accent5">
                  <a:lumMod val="50000"/>
                </a:schemeClr>
              </a:solidFill>
            </a:endParaRPr>
          </a:p>
        </p:txBody>
      </p:sp>
      <p:graphicFrame>
        <p:nvGraphicFramePr>
          <p:cNvPr id="14" name="Diagramma 13"/>
          <p:cNvGraphicFramePr/>
          <p:nvPr>
            <p:extLst/>
          </p:nvPr>
        </p:nvGraphicFramePr>
        <p:xfrm>
          <a:off x="1149984" y="1225550"/>
          <a:ext cx="6698615" cy="26612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Segnaposto numero diapositiva 3">
            <a:extLst>
              <a:ext uri="{FF2B5EF4-FFF2-40B4-BE49-F238E27FC236}">
                <a16:creationId xmlns:a16="http://schemas.microsoft.com/office/drawing/2014/main" xmlns="" id="{0E374EB1-407A-DF44-87EF-F2CA1C10D1D9}"/>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11</a:t>
            </a:fld>
            <a:endParaRPr lang="en-GB" dirty="0"/>
          </a:p>
        </p:txBody>
      </p:sp>
    </p:spTree>
    <p:extLst>
      <p:ext uri="{BB962C8B-B14F-4D97-AF65-F5344CB8AC3E}">
        <p14:creationId xmlns:p14="http://schemas.microsoft.com/office/powerpoint/2010/main" val="2476816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504056"/>
          </a:xfrm>
        </p:spPr>
        <p:txBody>
          <a:bodyPr>
            <a:noAutofit/>
          </a:bodyPr>
          <a:lstStyle/>
          <a:p>
            <a:pPr algn="l"/>
            <a:r>
              <a:rPr lang="en-GB" sz="3200" b="1" dirty="0">
                <a:solidFill>
                  <a:srgbClr val="003399"/>
                </a:solidFill>
              </a:rPr>
              <a:t>Interaction with SMATH</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980728"/>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0" name="9 Imagen" descr="footer-tali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0528" y="6425952"/>
            <a:ext cx="7524328" cy="432048"/>
          </a:xfrm>
          <a:prstGeom prst="rect">
            <a:avLst/>
          </a:prstGeom>
        </p:spPr>
      </p:pic>
      <p:pic>
        <p:nvPicPr>
          <p:cNvPr id="12" name="11 Imagen" descr="logo-talia-tran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53252" name="Picture 4" descr="https://social-and-creative.interreg-med.eu/fileadmin/user_upload/Interface/social.png"/>
          <p:cNvPicPr>
            <a:picLocks noChangeAspect="1" noChangeArrowheads="1"/>
          </p:cNvPicPr>
          <p:nvPr/>
        </p:nvPicPr>
        <p:blipFill>
          <a:blip r:embed="rId6"/>
          <a:srcRect/>
          <a:stretch>
            <a:fillRect/>
          </a:stretch>
        </p:blipFill>
        <p:spPr bwMode="auto">
          <a:xfrm>
            <a:off x="352425" y="1122362"/>
            <a:ext cx="495300" cy="482601"/>
          </a:xfrm>
          <a:prstGeom prst="rect">
            <a:avLst/>
          </a:prstGeom>
          <a:noFill/>
        </p:spPr>
      </p:pic>
      <p:sp>
        <p:nvSpPr>
          <p:cNvPr id="42" name="CasellaDiTesto 41"/>
          <p:cNvSpPr txBox="1"/>
          <p:nvPr/>
        </p:nvSpPr>
        <p:spPr>
          <a:xfrm>
            <a:off x="838200" y="1123950"/>
            <a:ext cx="6610720" cy="584775"/>
          </a:xfrm>
          <a:prstGeom prst="rect">
            <a:avLst/>
          </a:prstGeom>
          <a:noFill/>
        </p:spPr>
        <p:txBody>
          <a:bodyPr wrap="none" rtlCol="0">
            <a:spAutoFit/>
          </a:bodyPr>
          <a:lstStyle/>
          <a:p>
            <a:r>
              <a:rPr lang="en-GB" sz="3200" b="1" dirty="0">
                <a:solidFill>
                  <a:srgbClr val="FFC000"/>
                </a:solidFill>
                <a:cs typeface="Arial" pitchFamily="34" charset="0"/>
              </a:rPr>
              <a:t>SOCIAL &amp; CREATIVE  Modular Projects</a:t>
            </a:r>
          </a:p>
        </p:txBody>
      </p:sp>
      <p:grpSp>
        <p:nvGrpSpPr>
          <p:cNvPr id="58" name="Gruppo 57"/>
          <p:cNvGrpSpPr/>
          <p:nvPr/>
        </p:nvGrpSpPr>
        <p:grpSpPr>
          <a:xfrm>
            <a:off x="3619500" y="2000250"/>
            <a:ext cx="590550" cy="466725"/>
            <a:chOff x="3943350" y="1409700"/>
            <a:chExt cx="590550" cy="466725"/>
          </a:xfrm>
        </p:grpSpPr>
        <p:sp>
          <p:nvSpPr>
            <p:cNvPr id="48" name="Ovale 47"/>
            <p:cNvSpPr/>
            <p:nvPr/>
          </p:nvSpPr>
          <p:spPr>
            <a:xfrm>
              <a:off x="3943350" y="1409700"/>
              <a:ext cx="590550" cy="4667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8 CuadroTexto"/>
            <p:cNvSpPr txBox="1"/>
            <p:nvPr/>
          </p:nvSpPr>
          <p:spPr>
            <a:xfrm>
              <a:off x="3995540" y="1456978"/>
              <a:ext cx="528836" cy="338554"/>
            </a:xfrm>
            <a:prstGeom prst="rect">
              <a:avLst/>
            </a:prstGeom>
            <a:noFill/>
          </p:spPr>
          <p:txBody>
            <a:bodyPr wrap="square" rtlCol="0">
              <a:spAutoFit/>
            </a:bodyPr>
            <a:lstStyle/>
            <a:p>
              <a:r>
                <a:rPr lang="es-ES" sz="1600" b="1" dirty="0">
                  <a:solidFill>
                    <a:srgbClr val="003399"/>
                  </a:solidFill>
                  <a:latin typeface="+mj-lt"/>
                  <a:ea typeface="+mj-ea"/>
                  <a:cs typeface="+mj-cs"/>
                </a:rPr>
                <a:t>M1</a:t>
              </a:r>
              <a:endParaRPr lang="es-ES" sz="1600" b="1" dirty="0"/>
            </a:p>
          </p:txBody>
        </p:sp>
      </p:grpSp>
      <p:grpSp>
        <p:nvGrpSpPr>
          <p:cNvPr id="56" name="Gruppo 55"/>
          <p:cNvGrpSpPr/>
          <p:nvPr/>
        </p:nvGrpSpPr>
        <p:grpSpPr>
          <a:xfrm>
            <a:off x="5029200" y="2019301"/>
            <a:ext cx="1190625" cy="476250"/>
            <a:chOff x="5486400" y="1409701"/>
            <a:chExt cx="1190625" cy="476250"/>
          </a:xfrm>
        </p:grpSpPr>
        <p:sp>
          <p:nvSpPr>
            <p:cNvPr id="51" name="Ovale 50"/>
            <p:cNvSpPr/>
            <p:nvPr/>
          </p:nvSpPr>
          <p:spPr>
            <a:xfrm>
              <a:off x="5486400" y="1409701"/>
              <a:ext cx="771525" cy="4762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8 CuadroTexto"/>
            <p:cNvSpPr txBox="1"/>
            <p:nvPr/>
          </p:nvSpPr>
          <p:spPr>
            <a:xfrm>
              <a:off x="5567164" y="1466503"/>
              <a:ext cx="1109861" cy="338554"/>
            </a:xfrm>
            <a:prstGeom prst="rect">
              <a:avLst/>
            </a:prstGeom>
            <a:noFill/>
          </p:spPr>
          <p:txBody>
            <a:bodyPr wrap="square" rtlCol="0">
              <a:spAutoFit/>
            </a:bodyPr>
            <a:lstStyle/>
            <a:p>
              <a:r>
                <a:rPr lang="es-ES" sz="1600" b="1" dirty="0">
                  <a:solidFill>
                    <a:srgbClr val="003399"/>
                  </a:solidFill>
                  <a:latin typeface="+mj-lt"/>
                  <a:ea typeface="+mj-ea"/>
                  <a:cs typeface="+mj-cs"/>
                </a:rPr>
                <a:t>M1+2</a:t>
              </a:r>
              <a:endParaRPr lang="es-ES" sz="1600" b="1" dirty="0"/>
            </a:p>
          </p:txBody>
        </p:sp>
      </p:grpSp>
      <p:grpSp>
        <p:nvGrpSpPr>
          <p:cNvPr id="55" name="Gruppo 54"/>
          <p:cNvGrpSpPr/>
          <p:nvPr/>
        </p:nvGrpSpPr>
        <p:grpSpPr>
          <a:xfrm>
            <a:off x="7781925" y="2000250"/>
            <a:ext cx="1181100" cy="542926"/>
            <a:chOff x="6496050" y="1400176"/>
            <a:chExt cx="1181100" cy="476250"/>
          </a:xfrm>
        </p:grpSpPr>
        <p:sp>
          <p:nvSpPr>
            <p:cNvPr id="52" name="Ovale 51"/>
            <p:cNvSpPr/>
            <p:nvPr/>
          </p:nvSpPr>
          <p:spPr>
            <a:xfrm>
              <a:off x="6496050" y="1400176"/>
              <a:ext cx="771525" cy="47625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8 CuadroTexto"/>
            <p:cNvSpPr txBox="1"/>
            <p:nvPr/>
          </p:nvSpPr>
          <p:spPr>
            <a:xfrm>
              <a:off x="6567289" y="1479704"/>
              <a:ext cx="1109861" cy="338554"/>
            </a:xfrm>
            <a:prstGeom prst="rect">
              <a:avLst/>
            </a:prstGeom>
            <a:noFill/>
          </p:spPr>
          <p:txBody>
            <a:bodyPr wrap="square" rtlCol="0">
              <a:spAutoFit/>
            </a:bodyPr>
            <a:lstStyle/>
            <a:p>
              <a:r>
                <a:rPr lang="es-ES" sz="1600" b="1" dirty="0">
                  <a:solidFill>
                    <a:srgbClr val="003399"/>
                  </a:solidFill>
                  <a:latin typeface="+mj-lt"/>
                  <a:ea typeface="+mj-ea"/>
                  <a:cs typeface="+mj-cs"/>
                </a:rPr>
                <a:t>M2+3</a:t>
              </a:r>
              <a:endParaRPr lang="es-ES" sz="1600" b="1" dirty="0"/>
            </a:p>
          </p:txBody>
        </p:sp>
      </p:grpSp>
      <p:grpSp>
        <p:nvGrpSpPr>
          <p:cNvPr id="57" name="Gruppo 56"/>
          <p:cNvGrpSpPr/>
          <p:nvPr/>
        </p:nvGrpSpPr>
        <p:grpSpPr>
          <a:xfrm>
            <a:off x="6600825" y="2019300"/>
            <a:ext cx="762000" cy="466725"/>
            <a:chOff x="4038600" y="723900"/>
            <a:chExt cx="762000" cy="466725"/>
          </a:xfrm>
        </p:grpSpPr>
        <p:sp>
          <p:nvSpPr>
            <p:cNvPr id="50" name="Ovale 49"/>
            <p:cNvSpPr/>
            <p:nvPr/>
          </p:nvSpPr>
          <p:spPr>
            <a:xfrm>
              <a:off x="4038600" y="723900"/>
              <a:ext cx="590550" cy="46672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8 CuadroTexto"/>
            <p:cNvSpPr txBox="1"/>
            <p:nvPr/>
          </p:nvSpPr>
          <p:spPr>
            <a:xfrm>
              <a:off x="4109839" y="799753"/>
              <a:ext cx="690761" cy="338554"/>
            </a:xfrm>
            <a:prstGeom prst="rect">
              <a:avLst/>
            </a:prstGeom>
            <a:noFill/>
          </p:spPr>
          <p:txBody>
            <a:bodyPr wrap="square" rtlCol="0">
              <a:spAutoFit/>
            </a:bodyPr>
            <a:lstStyle/>
            <a:p>
              <a:r>
                <a:rPr lang="es-ES" sz="1600" b="1" dirty="0">
                  <a:solidFill>
                    <a:srgbClr val="003399"/>
                  </a:solidFill>
                  <a:latin typeface="+mj-lt"/>
                  <a:ea typeface="+mj-ea"/>
                  <a:cs typeface="+mj-cs"/>
                </a:rPr>
                <a:t>M2</a:t>
              </a:r>
              <a:endParaRPr lang="es-ES" sz="1600" b="1" dirty="0"/>
            </a:p>
          </p:txBody>
        </p:sp>
      </p:grpSp>
      <p:sp>
        <p:nvSpPr>
          <p:cNvPr id="53" name="8 CuadroTexto"/>
          <p:cNvSpPr txBox="1"/>
          <p:nvPr/>
        </p:nvSpPr>
        <p:spPr>
          <a:xfrm>
            <a:off x="516034" y="3858861"/>
            <a:ext cx="2300485" cy="523220"/>
          </a:xfrm>
          <a:prstGeom prst="rect">
            <a:avLst/>
          </a:prstGeom>
          <a:noFill/>
        </p:spPr>
        <p:txBody>
          <a:bodyPr wrap="square" rtlCol="0">
            <a:spAutoFit/>
          </a:bodyPr>
          <a:lstStyle/>
          <a:p>
            <a:r>
              <a:rPr lang="es-ES" sz="2800" b="1" dirty="0">
                <a:solidFill>
                  <a:srgbClr val="003399"/>
                </a:solidFill>
                <a:latin typeface="+mj-lt"/>
                <a:ea typeface="+mj-ea"/>
                <a:cs typeface="+mj-cs"/>
              </a:rPr>
              <a:t>HP TALIA</a:t>
            </a:r>
            <a:endParaRPr lang="es-ES" sz="2800" b="1" dirty="0"/>
          </a:p>
        </p:txBody>
      </p:sp>
      <p:sp>
        <p:nvSpPr>
          <p:cNvPr id="54" name="Rettangolo 53"/>
          <p:cNvSpPr/>
          <p:nvPr/>
        </p:nvSpPr>
        <p:spPr>
          <a:xfrm>
            <a:off x="3224173" y="2872859"/>
            <a:ext cx="1285545" cy="830997"/>
          </a:xfrm>
          <a:prstGeom prst="rect">
            <a:avLst/>
          </a:prstGeom>
        </p:spPr>
        <p:txBody>
          <a:bodyPr wrap="none">
            <a:spAutoFit/>
          </a:bodyPr>
          <a:lstStyle/>
          <a:p>
            <a:pPr algn="ctr"/>
            <a:r>
              <a:rPr lang="it-IT" sz="1600" b="1" dirty="0" err="1">
                <a:solidFill>
                  <a:srgbClr val="FFC000"/>
                </a:solidFill>
                <a:cs typeface="Arial" pitchFamily="34" charset="0"/>
              </a:rPr>
              <a:t>CoWorkMed</a:t>
            </a:r>
            <a:endParaRPr lang="it-IT" sz="1600" b="1" dirty="0">
              <a:solidFill>
                <a:srgbClr val="FFC000"/>
              </a:solidFill>
              <a:cs typeface="Arial" pitchFamily="34" charset="0"/>
            </a:endParaRPr>
          </a:p>
          <a:p>
            <a:pPr algn="ctr"/>
            <a:endParaRPr lang="it-IT" sz="1600" b="1" dirty="0">
              <a:solidFill>
                <a:srgbClr val="FFC000"/>
              </a:solidFill>
              <a:cs typeface="Arial" pitchFamily="34" charset="0"/>
            </a:endParaRPr>
          </a:p>
          <a:p>
            <a:pPr algn="ctr"/>
            <a:r>
              <a:rPr lang="it-IT" sz="1600" b="1" dirty="0" err="1">
                <a:solidFill>
                  <a:srgbClr val="FFC000"/>
                </a:solidFill>
                <a:cs typeface="Arial" pitchFamily="34" charset="0"/>
              </a:rPr>
              <a:t>OpenDoors</a:t>
            </a:r>
            <a:endParaRPr lang="it-IT" sz="1600" b="1" dirty="0"/>
          </a:p>
        </p:txBody>
      </p:sp>
      <p:sp>
        <p:nvSpPr>
          <p:cNvPr id="60" name="Rettangolo 59"/>
          <p:cNvSpPr/>
          <p:nvPr/>
        </p:nvSpPr>
        <p:spPr>
          <a:xfrm>
            <a:off x="4599957" y="2891909"/>
            <a:ext cx="1539588" cy="830997"/>
          </a:xfrm>
          <a:prstGeom prst="rect">
            <a:avLst/>
          </a:prstGeom>
        </p:spPr>
        <p:txBody>
          <a:bodyPr wrap="none">
            <a:spAutoFit/>
          </a:bodyPr>
          <a:lstStyle/>
          <a:p>
            <a:pPr algn="ctr"/>
            <a:r>
              <a:rPr lang="it-IT" sz="1600" b="1" dirty="0" err="1">
                <a:solidFill>
                  <a:srgbClr val="FFC000"/>
                </a:solidFill>
                <a:cs typeface="Arial" pitchFamily="34" charset="0"/>
              </a:rPr>
              <a:t>ChIMERA</a:t>
            </a:r>
            <a:endParaRPr lang="it-IT" sz="1600" b="1" dirty="0">
              <a:solidFill>
                <a:srgbClr val="FFC000"/>
              </a:solidFill>
              <a:cs typeface="Arial" pitchFamily="34" charset="0"/>
            </a:endParaRPr>
          </a:p>
          <a:p>
            <a:pPr algn="ctr"/>
            <a:endParaRPr lang="it-IT" sz="1600" b="1" dirty="0">
              <a:solidFill>
                <a:srgbClr val="FFC000"/>
              </a:solidFill>
              <a:cs typeface="Arial" pitchFamily="34" charset="0"/>
            </a:endParaRPr>
          </a:p>
          <a:p>
            <a:pPr algn="ctr"/>
            <a:r>
              <a:rPr lang="it-IT" sz="1600" b="1" dirty="0" err="1">
                <a:solidFill>
                  <a:srgbClr val="FFC000"/>
                </a:solidFill>
                <a:cs typeface="Arial" pitchFamily="34" charset="0"/>
              </a:rPr>
              <a:t>ProminentMED</a:t>
            </a:r>
            <a:endParaRPr lang="it-IT" sz="1600" b="1" dirty="0"/>
          </a:p>
        </p:txBody>
      </p:sp>
      <p:sp>
        <p:nvSpPr>
          <p:cNvPr id="61" name="Rettangolo 60"/>
          <p:cNvSpPr/>
          <p:nvPr/>
        </p:nvSpPr>
        <p:spPr>
          <a:xfrm>
            <a:off x="6219825" y="2882984"/>
            <a:ext cx="1341394" cy="338554"/>
          </a:xfrm>
          <a:prstGeom prst="rect">
            <a:avLst/>
          </a:prstGeom>
        </p:spPr>
        <p:txBody>
          <a:bodyPr wrap="none">
            <a:spAutoFit/>
          </a:bodyPr>
          <a:lstStyle/>
          <a:p>
            <a:pPr algn="ctr"/>
            <a:r>
              <a:rPr lang="it-IT" sz="1600" b="1" dirty="0" err="1">
                <a:solidFill>
                  <a:srgbClr val="FFC000"/>
                </a:solidFill>
                <a:cs typeface="Arial" pitchFamily="34" charset="0"/>
              </a:rPr>
              <a:t>CreativeWear</a:t>
            </a:r>
            <a:endParaRPr lang="it-IT" sz="1600" b="1" dirty="0"/>
          </a:p>
        </p:txBody>
      </p:sp>
      <p:sp>
        <p:nvSpPr>
          <p:cNvPr id="62" name="Rettangolo 61"/>
          <p:cNvSpPr/>
          <p:nvPr/>
        </p:nvSpPr>
        <p:spPr>
          <a:xfrm>
            <a:off x="7745020" y="2891909"/>
            <a:ext cx="1019511" cy="338554"/>
          </a:xfrm>
          <a:prstGeom prst="rect">
            <a:avLst/>
          </a:prstGeom>
        </p:spPr>
        <p:txBody>
          <a:bodyPr wrap="none">
            <a:spAutoFit/>
          </a:bodyPr>
          <a:lstStyle/>
          <a:p>
            <a:pPr algn="ctr"/>
            <a:r>
              <a:rPr lang="it-IT" sz="1600" b="1" dirty="0" err="1">
                <a:solidFill>
                  <a:srgbClr val="FFC000"/>
                </a:solidFill>
                <a:cs typeface="Arial" pitchFamily="34" charset="0"/>
              </a:rPr>
              <a:t>Co-Create</a:t>
            </a:r>
            <a:endParaRPr lang="it-IT" sz="1600" b="1" dirty="0"/>
          </a:p>
        </p:txBody>
      </p:sp>
      <p:sp>
        <p:nvSpPr>
          <p:cNvPr id="63" name="Rettangolo 62"/>
          <p:cNvSpPr/>
          <p:nvPr/>
        </p:nvSpPr>
        <p:spPr>
          <a:xfrm>
            <a:off x="6512971" y="4062757"/>
            <a:ext cx="801823" cy="338554"/>
          </a:xfrm>
          <a:prstGeom prst="rect">
            <a:avLst/>
          </a:prstGeom>
        </p:spPr>
        <p:txBody>
          <a:bodyPr wrap="none">
            <a:spAutoFit/>
          </a:bodyPr>
          <a:lstStyle/>
          <a:p>
            <a:pPr algn="ctr"/>
            <a:r>
              <a:rPr lang="it-IT" sz="1600" b="1" dirty="0">
                <a:solidFill>
                  <a:srgbClr val="FF0000"/>
                </a:solidFill>
                <a:cs typeface="Arial" pitchFamily="34" charset="0"/>
              </a:rPr>
              <a:t>SMATH</a:t>
            </a:r>
            <a:endParaRPr lang="it-IT" sz="1600" b="1" dirty="0">
              <a:solidFill>
                <a:srgbClr val="FF0000"/>
              </a:solidFill>
            </a:endParaRPr>
          </a:p>
        </p:txBody>
      </p:sp>
      <p:sp>
        <p:nvSpPr>
          <p:cNvPr id="64" name="Rettangolo 63"/>
          <p:cNvSpPr/>
          <p:nvPr/>
        </p:nvSpPr>
        <p:spPr>
          <a:xfrm>
            <a:off x="6525947" y="4497089"/>
            <a:ext cx="817853" cy="338554"/>
          </a:xfrm>
          <a:prstGeom prst="rect">
            <a:avLst/>
          </a:prstGeom>
        </p:spPr>
        <p:txBody>
          <a:bodyPr wrap="none">
            <a:spAutoFit/>
          </a:bodyPr>
          <a:lstStyle/>
          <a:p>
            <a:pPr algn="ctr"/>
            <a:r>
              <a:rPr lang="it-IT" sz="1600" b="1" dirty="0">
                <a:solidFill>
                  <a:srgbClr val="FFC000"/>
                </a:solidFill>
                <a:cs typeface="Arial" pitchFamily="34" charset="0"/>
              </a:rPr>
              <a:t>ODEON</a:t>
            </a:r>
            <a:endParaRPr lang="it-IT" sz="1600" b="1" dirty="0"/>
          </a:p>
        </p:txBody>
      </p:sp>
      <p:sp>
        <p:nvSpPr>
          <p:cNvPr id="65" name="Rettangolo 64"/>
          <p:cNvSpPr/>
          <p:nvPr/>
        </p:nvSpPr>
        <p:spPr>
          <a:xfrm>
            <a:off x="6510567" y="3632095"/>
            <a:ext cx="806632" cy="338554"/>
          </a:xfrm>
          <a:prstGeom prst="rect">
            <a:avLst/>
          </a:prstGeom>
        </p:spPr>
        <p:txBody>
          <a:bodyPr wrap="none">
            <a:spAutoFit/>
          </a:bodyPr>
          <a:lstStyle/>
          <a:p>
            <a:pPr algn="ctr"/>
            <a:r>
              <a:rPr lang="it-IT" sz="1600" b="1" dirty="0" err="1">
                <a:solidFill>
                  <a:srgbClr val="FFC000"/>
                </a:solidFill>
                <a:cs typeface="Arial" pitchFamily="34" charset="0"/>
              </a:rPr>
              <a:t>Chebec</a:t>
            </a:r>
            <a:endParaRPr lang="it-IT" sz="1600" b="1" dirty="0"/>
          </a:p>
        </p:txBody>
      </p:sp>
      <p:sp>
        <p:nvSpPr>
          <p:cNvPr id="66" name="8 CuadroTexto"/>
          <p:cNvSpPr txBox="1"/>
          <p:nvPr/>
        </p:nvSpPr>
        <p:spPr>
          <a:xfrm>
            <a:off x="552451" y="5495578"/>
            <a:ext cx="3590924" cy="369332"/>
          </a:xfrm>
          <a:prstGeom prst="rect">
            <a:avLst/>
          </a:prstGeom>
          <a:noFill/>
        </p:spPr>
        <p:txBody>
          <a:bodyPr wrap="square" rtlCol="0">
            <a:spAutoFit/>
          </a:bodyPr>
          <a:lstStyle/>
          <a:p>
            <a:r>
              <a:rPr lang="en-GB" b="1" dirty="0">
                <a:solidFill>
                  <a:srgbClr val="003399"/>
                </a:solidFill>
                <a:ea typeface="+mj-ea"/>
                <a:cs typeface="Arial" pitchFamily="34" charset="0"/>
              </a:rPr>
              <a:t>+ 2 Integrated Territorial Projects: </a:t>
            </a:r>
          </a:p>
        </p:txBody>
      </p:sp>
      <p:sp>
        <p:nvSpPr>
          <p:cNvPr id="67" name="8 CuadroTexto"/>
          <p:cNvSpPr txBox="1"/>
          <p:nvPr/>
        </p:nvSpPr>
        <p:spPr>
          <a:xfrm>
            <a:off x="4000501" y="5514628"/>
            <a:ext cx="3590924" cy="646331"/>
          </a:xfrm>
          <a:prstGeom prst="rect">
            <a:avLst/>
          </a:prstGeom>
          <a:noFill/>
        </p:spPr>
        <p:txBody>
          <a:bodyPr wrap="square" rtlCol="0">
            <a:spAutoFit/>
          </a:bodyPr>
          <a:lstStyle/>
          <a:p>
            <a:r>
              <a:rPr lang="es-ES" b="1" dirty="0">
                <a:solidFill>
                  <a:srgbClr val="003399"/>
                </a:solidFill>
                <a:ea typeface="+mj-ea"/>
                <a:cs typeface="Arial" pitchFamily="34" charset="0"/>
              </a:rPr>
              <a:t>MD.NET</a:t>
            </a:r>
          </a:p>
          <a:p>
            <a:r>
              <a:rPr lang="es-ES" b="1" dirty="0">
                <a:solidFill>
                  <a:srgbClr val="003399"/>
                </a:solidFill>
                <a:ea typeface="+mj-ea"/>
                <a:cs typeface="Arial" pitchFamily="34" charset="0"/>
              </a:rPr>
              <a:t>+Resilient</a:t>
            </a:r>
          </a:p>
        </p:txBody>
      </p:sp>
      <p:sp>
        <p:nvSpPr>
          <p:cNvPr id="3" name="Freccia destra con strisce 2">
            <a:extLst>
              <a:ext uri="{FF2B5EF4-FFF2-40B4-BE49-F238E27FC236}">
                <a16:creationId xmlns:a16="http://schemas.microsoft.com/office/drawing/2014/main" xmlns="" id="{ECE12957-87A1-E646-8A14-EE6DF005922A}"/>
              </a:ext>
            </a:extLst>
          </p:cNvPr>
          <p:cNvSpPr/>
          <p:nvPr/>
        </p:nvSpPr>
        <p:spPr>
          <a:xfrm>
            <a:off x="2484726" y="2653527"/>
            <a:ext cx="6622473" cy="2881175"/>
          </a:xfrm>
          <a:prstGeom prst="stripedRightArrow">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sinistra 4">
            <a:extLst>
              <a:ext uri="{FF2B5EF4-FFF2-40B4-BE49-F238E27FC236}">
                <a16:creationId xmlns:a16="http://schemas.microsoft.com/office/drawing/2014/main" xmlns="" id="{EB4FBAC0-E2B1-DA48-AB7E-D83F927D9381}"/>
              </a:ext>
            </a:extLst>
          </p:cNvPr>
          <p:cNvSpPr/>
          <p:nvPr/>
        </p:nvSpPr>
        <p:spPr>
          <a:xfrm>
            <a:off x="2146852" y="3841541"/>
            <a:ext cx="5215973" cy="772886"/>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Segnaposto numero diapositiva 3">
            <a:extLst>
              <a:ext uri="{FF2B5EF4-FFF2-40B4-BE49-F238E27FC236}">
                <a16:creationId xmlns:a16="http://schemas.microsoft.com/office/drawing/2014/main" xmlns="" id="{0C446286-3525-2D47-ACC4-1E71F2D4060D}"/>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12</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animEffect transition="in" filter="wipe(down)">
                                      <p:cBhvr>
                                        <p:cTn id="11" dur="500"/>
                                        <p:tgtEl>
                                          <p:spTgt spid="6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3">
                                            <p:txEl>
                                              <p:pRg st="0" end="0"/>
                                            </p:txEl>
                                          </p:spTgt>
                                        </p:tgtEl>
                                        <p:attrNameLst>
                                          <p:attrName>style.visibility</p:attrName>
                                        </p:attrNameLst>
                                      </p:cBhvr>
                                      <p:to>
                                        <p:strVal val="visible"/>
                                      </p:to>
                                    </p:set>
                                    <p:animEffect transition="in" filter="wipe(down)">
                                      <p:cBhvr>
                                        <p:cTn id="16" dur="500"/>
                                        <p:tgtEl>
                                          <p:spTgt spid="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4">
                                            <p:txEl>
                                              <p:pRg st="0" end="0"/>
                                            </p:txEl>
                                          </p:spTgt>
                                        </p:tgtEl>
                                        <p:attrNameLst>
                                          <p:attrName>style.visibility</p:attrName>
                                        </p:attrNameLst>
                                      </p:cBhvr>
                                      <p:to>
                                        <p:strVal val="visible"/>
                                      </p:to>
                                    </p:set>
                                    <p:animEffect transition="in" filter="wipe(down)">
                                      <p:cBhvr>
                                        <p:cTn id="21" dur="500"/>
                                        <p:tgtEl>
                                          <p:spTgt spid="6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xEl>
                                              <p:pRg st="0" end="0"/>
                                            </p:txEl>
                                          </p:spTgt>
                                        </p:tgtEl>
                                        <p:attrNameLst>
                                          <p:attrName>style.visibility</p:attrName>
                                        </p:attrNameLst>
                                      </p:cBhvr>
                                      <p:to>
                                        <p:strVal val="visible"/>
                                      </p:to>
                                    </p:set>
                                    <p:animEffect transition="in" filter="wipe(down)">
                                      <p:cBhvr>
                                        <p:cTn id="26" dur="500"/>
                                        <p:tgtEl>
                                          <p:spTgt spid="6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xEl>
                                              <p:pRg st="0" end="0"/>
                                            </p:txEl>
                                          </p:spTgt>
                                        </p:tgtEl>
                                        <p:attrNameLst>
                                          <p:attrName>style.visibility</p:attrName>
                                        </p:attrNameLst>
                                      </p:cBhvr>
                                      <p:to>
                                        <p:strVal val="visible"/>
                                      </p:to>
                                    </p:set>
                                    <p:animEffect transition="in" filter="wipe(down)">
                                      <p:cBhvr>
                                        <p:cTn id="31" dur="500"/>
                                        <p:tgtEl>
                                          <p:spTgt spid="67">
                                            <p:txEl>
                                              <p:pRg st="0" end="0"/>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7">
                                            <p:txEl>
                                              <p:pRg st="1" end="1"/>
                                            </p:txEl>
                                          </p:spTgt>
                                        </p:tgtEl>
                                        <p:attrNameLst>
                                          <p:attrName>style.visibility</p:attrName>
                                        </p:attrNameLst>
                                      </p:cBhvr>
                                      <p:to>
                                        <p:strVal val="visible"/>
                                      </p:to>
                                    </p:set>
                                    <p:animEffect transition="in" filter="wipe(down)">
                                      <p:cBhvr>
                                        <p:cTn id="34" dur="500"/>
                                        <p:tgtEl>
                                          <p:spTgt spid="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63" grpId="0" build="allAtOnce"/>
      <p:bldP spid="64" grpId="0" build="allAtOnce"/>
      <p:bldP spid="65" grpId="0" build="allAtOnce"/>
      <p:bldP spid="66" grpId="0" build="allAtOnce"/>
      <p:bldP spid="6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431631" y="260648"/>
            <a:ext cx="7772400" cy="936104"/>
          </a:xfrm>
        </p:spPr>
        <p:txBody>
          <a:bodyPr>
            <a:noAutofit/>
          </a:bodyPr>
          <a:lstStyle/>
          <a:p>
            <a:pPr algn="l"/>
            <a:r>
              <a:rPr lang="en-GB" sz="3200" b="1" dirty="0">
                <a:solidFill>
                  <a:srgbClr val="003399"/>
                </a:solidFill>
              </a:rPr>
              <a:t>Joint organisation of events</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2" name="Immagine 1">
            <a:extLst>
              <a:ext uri="{FF2B5EF4-FFF2-40B4-BE49-F238E27FC236}">
                <a16:creationId xmlns:a16="http://schemas.microsoft.com/office/drawing/2014/main" xmlns="" id="{E20BEC30-0DB3-AA43-93CC-F9EE56AFB4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3091" y="3138757"/>
            <a:ext cx="6580909" cy="3674619"/>
          </a:xfrm>
          <a:prstGeom prst="rect">
            <a:avLst/>
          </a:prstGeom>
        </p:spPr>
      </p:pic>
      <p:pic>
        <p:nvPicPr>
          <p:cNvPr id="3" name="Immagine 2">
            <a:extLst>
              <a:ext uri="{FF2B5EF4-FFF2-40B4-BE49-F238E27FC236}">
                <a16:creationId xmlns:a16="http://schemas.microsoft.com/office/drawing/2014/main" xmlns="" id="{8C24C103-8284-DB4B-B1AD-0D6FD05DFF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7558"/>
          <a:stretch/>
        </p:blipFill>
        <p:spPr>
          <a:xfrm>
            <a:off x="1" y="1047085"/>
            <a:ext cx="5091040" cy="2134948"/>
          </a:xfrm>
          <a:prstGeom prst="rect">
            <a:avLst/>
          </a:prstGeom>
        </p:spPr>
      </p:pic>
      <p:pic>
        <p:nvPicPr>
          <p:cNvPr id="4" name="Immagine 3">
            <a:extLst>
              <a:ext uri="{FF2B5EF4-FFF2-40B4-BE49-F238E27FC236}">
                <a16:creationId xmlns:a16="http://schemas.microsoft.com/office/drawing/2014/main" xmlns="" id="{BBD1D834-E800-344A-B116-018C752586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180067"/>
            <a:ext cx="3946667" cy="2630615"/>
          </a:xfrm>
          <a:prstGeom prst="rect">
            <a:avLst/>
          </a:prstGeom>
        </p:spPr>
      </p:pic>
      <p:pic>
        <p:nvPicPr>
          <p:cNvPr id="12" name="Immagine 11">
            <a:extLst>
              <a:ext uri="{FF2B5EF4-FFF2-40B4-BE49-F238E27FC236}">
                <a16:creationId xmlns:a16="http://schemas.microsoft.com/office/drawing/2014/main" xmlns="" id="{DBC9819B-83D7-B24A-A374-8705899A98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1041" y="1060940"/>
            <a:ext cx="4049314" cy="2699542"/>
          </a:xfrm>
          <a:prstGeom prst="rect">
            <a:avLst/>
          </a:prstGeom>
        </p:spPr>
      </p:pic>
      <p:sp>
        <p:nvSpPr>
          <p:cNvPr id="14" name="Segnaposto numero diapositiva 3">
            <a:extLst>
              <a:ext uri="{FF2B5EF4-FFF2-40B4-BE49-F238E27FC236}">
                <a16:creationId xmlns:a16="http://schemas.microsoft.com/office/drawing/2014/main" xmlns="" id="{EA31FD8B-AC43-F145-9318-5E40D789174F}"/>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13</a:t>
            </a:fld>
            <a:endParaRPr lang="en-GB" dirty="0"/>
          </a:p>
        </p:txBody>
      </p:sp>
    </p:spTree>
    <p:extLst>
      <p:ext uri="{BB962C8B-B14F-4D97-AF65-F5344CB8AC3E}">
        <p14:creationId xmlns:p14="http://schemas.microsoft.com/office/powerpoint/2010/main" val="3828264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62358" y="260648"/>
            <a:ext cx="7772400" cy="936104"/>
          </a:xfrm>
        </p:spPr>
        <p:txBody>
          <a:bodyPr>
            <a:noAutofit/>
          </a:bodyPr>
          <a:lstStyle/>
          <a:p>
            <a:pPr algn="l"/>
            <a:r>
              <a:rPr lang="en-GB" sz="3200" b="1" dirty="0">
                <a:solidFill>
                  <a:srgbClr val="003399"/>
                </a:solidFill>
              </a:rPr>
              <a:t>Dedicated focus on CCI</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sp>
        <p:nvSpPr>
          <p:cNvPr id="13" name="Segnaposto numero diapositiva 3">
            <a:extLst>
              <a:ext uri="{FF2B5EF4-FFF2-40B4-BE49-F238E27FC236}">
                <a16:creationId xmlns:a16="http://schemas.microsoft.com/office/drawing/2014/main" xmlns="" id="{ECB8BA26-3888-9744-8A60-FC8E85F89349}"/>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14</a:t>
            </a:fld>
            <a:endParaRPr lang="en-GB" dirty="0"/>
          </a:p>
        </p:txBody>
      </p:sp>
      <p:pic>
        <p:nvPicPr>
          <p:cNvPr id="2" name="Immagine 1">
            <a:extLst>
              <a:ext uri="{FF2B5EF4-FFF2-40B4-BE49-F238E27FC236}">
                <a16:creationId xmlns:a16="http://schemas.microsoft.com/office/drawing/2014/main" xmlns="" id="{729EF855-0859-3E4B-BADB-D6E4ED85E9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358" y="1123690"/>
            <a:ext cx="4519721" cy="4353350"/>
          </a:xfrm>
          <a:prstGeom prst="rect">
            <a:avLst/>
          </a:prstGeom>
        </p:spPr>
      </p:pic>
      <p:pic>
        <p:nvPicPr>
          <p:cNvPr id="12" name="Immagine 11">
            <a:extLst>
              <a:ext uri="{FF2B5EF4-FFF2-40B4-BE49-F238E27FC236}">
                <a16:creationId xmlns:a16="http://schemas.microsoft.com/office/drawing/2014/main" xmlns="" id="{AA4C1FB0-F505-8742-B291-24BA3F3EE8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2621" y="2624640"/>
            <a:ext cx="4281379" cy="4188736"/>
          </a:xfrm>
          <a:prstGeom prst="rect">
            <a:avLst/>
          </a:prstGeom>
        </p:spPr>
      </p:pic>
    </p:spTree>
    <p:extLst>
      <p:ext uri="{BB962C8B-B14F-4D97-AF65-F5344CB8AC3E}">
        <p14:creationId xmlns:p14="http://schemas.microsoft.com/office/powerpoint/2010/main" val="1208649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62358" y="260648"/>
            <a:ext cx="7772400" cy="936104"/>
          </a:xfrm>
        </p:spPr>
        <p:txBody>
          <a:bodyPr>
            <a:noAutofit/>
          </a:bodyPr>
          <a:lstStyle/>
          <a:p>
            <a:pPr algn="l"/>
            <a:r>
              <a:rPr lang="en-GB" sz="3200" b="1" dirty="0">
                <a:solidFill>
                  <a:srgbClr val="003399"/>
                </a:solidFill>
              </a:rPr>
              <a:t>Connection with </a:t>
            </a:r>
            <a:r>
              <a:rPr lang="en-GB" sz="3200" b="1" dirty="0" err="1">
                <a:solidFill>
                  <a:srgbClr val="003399"/>
                </a:solidFill>
              </a:rPr>
              <a:t>CreativeWear</a:t>
            </a:r>
            <a:r>
              <a:rPr lang="en-GB" sz="3200" b="1" dirty="0">
                <a:solidFill>
                  <a:srgbClr val="003399"/>
                </a:solidFill>
              </a:rPr>
              <a:t> Hubs</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sp>
        <p:nvSpPr>
          <p:cNvPr id="13" name="Segnaposto numero diapositiva 3">
            <a:extLst>
              <a:ext uri="{FF2B5EF4-FFF2-40B4-BE49-F238E27FC236}">
                <a16:creationId xmlns:a16="http://schemas.microsoft.com/office/drawing/2014/main" xmlns="" id="{ECB8BA26-3888-9744-8A60-FC8E85F89349}"/>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15</a:t>
            </a:fld>
            <a:endParaRPr lang="en-GB" dirty="0"/>
          </a:p>
        </p:txBody>
      </p:sp>
      <p:pic>
        <p:nvPicPr>
          <p:cNvPr id="1026" name="Picture 2" descr="https://creativewear.interreg-med.eu/fileadmin/user_upload/Sites/Social_and_Creative/Projects/CreativeWear/cw-header2.jpg">
            <a:extLst>
              <a:ext uri="{FF2B5EF4-FFF2-40B4-BE49-F238E27FC236}">
                <a16:creationId xmlns:a16="http://schemas.microsoft.com/office/drawing/2014/main" xmlns="" id="{1988EB24-2D00-AF47-9C5F-B182AF7973C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1196752"/>
            <a:ext cx="9144000" cy="3216708"/>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a:extLst>
              <a:ext uri="{FF2B5EF4-FFF2-40B4-BE49-F238E27FC236}">
                <a16:creationId xmlns:a16="http://schemas.microsoft.com/office/drawing/2014/main" xmlns="" id="{FFAE1A44-C231-674F-8BF2-3CC117D779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69082" y="3972325"/>
            <a:ext cx="3674918" cy="2841051"/>
          </a:xfrm>
          <a:prstGeom prst="rect">
            <a:avLst/>
          </a:prstGeom>
        </p:spPr>
      </p:pic>
      <p:sp>
        <p:nvSpPr>
          <p:cNvPr id="4" name="Rettangolo 3">
            <a:extLst>
              <a:ext uri="{FF2B5EF4-FFF2-40B4-BE49-F238E27FC236}">
                <a16:creationId xmlns:a16="http://schemas.microsoft.com/office/drawing/2014/main" xmlns="" id="{0B6D91F8-B4D4-7442-8225-A33AD1F43770}"/>
              </a:ext>
            </a:extLst>
          </p:cNvPr>
          <p:cNvSpPr/>
          <p:nvPr/>
        </p:nvSpPr>
        <p:spPr>
          <a:xfrm>
            <a:off x="1601741" y="4413460"/>
            <a:ext cx="3867341" cy="369332"/>
          </a:xfrm>
          <a:prstGeom prst="rect">
            <a:avLst/>
          </a:prstGeom>
        </p:spPr>
        <p:txBody>
          <a:bodyPr wrap="none">
            <a:spAutoFit/>
          </a:bodyPr>
          <a:lstStyle/>
          <a:p>
            <a:r>
              <a:rPr lang="it-IT" b="1" dirty="0" err="1">
                <a:solidFill>
                  <a:srgbClr val="FF0000"/>
                </a:solidFill>
              </a:rPr>
              <a:t>https</a:t>
            </a:r>
            <a:r>
              <a:rPr lang="it-IT" b="1" dirty="0">
                <a:solidFill>
                  <a:srgbClr val="FF0000"/>
                </a:solidFill>
              </a:rPr>
              <a:t>://</a:t>
            </a:r>
            <a:r>
              <a:rPr lang="it-IT" b="1" dirty="0" err="1">
                <a:solidFill>
                  <a:srgbClr val="FF0000"/>
                </a:solidFill>
              </a:rPr>
              <a:t>creativewear.interreg-med.eu</a:t>
            </a:r>
            <a:r>
              <a:rPr lang="it-IT" b="1" dirty="0">
                <a:solidFill>
                  <a:srgbClr val="FF0000"/>
                </a:solidFill>
              </a:rPr>
              <a:t>/</a:t>
            </a:r>
          </a:p>
        </p:txBody>
      </p:sp>
      <p:pic>
        <p:nvPicPr>
          <p:cNvPr id="12" name="Immagine 11">
            <a:extLst>
              <a:ext uri="{FF2B5EF4-FFF2-40B4-BE49-F238E27FC236}">
                <a16:creationId xmlns:a16="http://schemas.microsoft.com/office/drawing/2014/main" xmlns="" id="{BC3B982D-C1A7-DA4D-BEE7-547D8998BA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3103"/>
          <a:stretch/>
        </p:blipFill>
        <p:spPr>
          <a:xfrm>
            <a:off x="106218" y="4769510"/>
            <a:ext cx="1874981" cy="2043866"/>
          </a:xfrm>
          <a:prstGeom prst="rect">
            <a:avLst/>
          </a:prstGeom>
        </p:spPr>
      </p:pic>
    </p:spTree>
    <p:extLst>
      <p:ext uri="{BB962C8B-B14F-4D97-AF65-F5344CB8AC3E}">
        <p14:creationId xmlns:p14="http://schemas.microsoft.com/office/powerpoint/2010/main" val="428644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62358" y="260648"/>
            <a:ext cx="7772400" cy="936104"/>
          </a:xfrm>
        </p:spPr>
        <p:txBody>
          <a:bodyPr>
            <a:noAutofit/>
          </a:bodyPr>
          <a:lstStyle/>
          <a:p>
            <a:pPr algn="l"/>
            <a:r>
              <a:rPr lang="en-GB" sz="3200" b="1" dirty="0">
                <a:solidFill>
                  <a:srgbClr val="003399"/>
                </a:solidFill>
              </a:rPr>
              <a:t>Joint monitoring / evaluation</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1026" name="Picture 2" descr="Image result for researcher">
            <a:extLst>
              <a:ext uri="{FF2B5EF4-FFF2-40B4-BE49-F238E27FC236}">
                <a16:creationId xmlns:a16="http://schemas.microsoft.com/office/drawing/2014/main" xmlns="" id="{D5B4E36C-1E03-9F4A-8B86-54CEA79B0CD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4484" y="1385392"/>
            <a:ext cx="4318848" cy="3864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xmlns="" id="{12B7ADD5-CBB6-BF48-A2F4-D7D24A73E6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31965" y="1318188"/>
            <a:ext cx="317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xmlns="" id="{E6AC7893-CD3B-1341-B1EF-92C6E08FE71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672" y="3661755"/>
            <a:ext cx="1587869" cy="1587869"/>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numero diapositiva 3">
            <a:extLst>
              <a:ext uri="{FF2B5EF4-FFF2-40B4-BE49-F238E27FC236}">
                <a16:creationId xmlns:a16="http://schemas.microsoft.com/office/drawing/2014/main" xmlns="" id="{913E35C8-201A-B64F-9E3C-3AC439EE855E}"/>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16</a:t>
            </a:fld>
            <a:endParaRPr lang="en-GB" dirty="0"/>
          </a:p>
        </p:txBody>
      </p:sp>
    </p:spTree>
    <p:extLst>
      <p:ext uri="{BB962C8B-B14F-4D97-AF65-F5344CB8AC3E}">
        <p14:creationId xmlns:p14="http://schemas.microsoft.com/office/powerpoint/2010/main" val="18562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76214" y="260648"/>
            <a:ext cx="7772400" cy="936104"/>
          </a:xfrm>
        </p:spPr>
        <p:txBody>
          <a:bodyPr>
            <a:noAutofit/>
          </a:bodyPr>
          <a:lstStyle/>
          <a:p>
            <a:pPr algn="l"/>
            <a:r>
              <a:rPr lang="en-GB" sz="3200" b="1" dirty="0">
                <a:solidFill>
                  <a:srgbClr val="003399"/>
                </a:solidFill>
              </a:rPr>
              <a:t>Community Mapping</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9" name="Picture 3">
            <a:extLst>
              <a:ext uri="{FF2B5EF4-FFF2-40B4-BE49-F238E27FC236}">
                <a16:creationId xmlns:a16="http://schemas.microsoft.com/office/drawing/2014/main" xmlns="" id="{EA5F2D31-B256-6745-9FB7-FE1071D608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6044" y="1723477"/>
            <a:ext cx="7471912" cy="4298222"/>
          </a:xfrm>
          <a:prstGeom prst="rect">
            <a:avLst/>
          </a:prstGeom>
          <a:ln>
            <a:noFill/>
          </a:ln>
          <a:effectLst>
            <a:outerShdw blurRad="292100" dist="139700" dir="2700000" algn="tl" rotWithShape="0">
              <a:srgbClr val="333333">
                <a:alpha val="65000"/>
              </a:srgbClr>
            </a:outerShdw>
          </a:effectLst>
        </p:spPr>
      </p:pic>
      <p:sp>
        <p:nvSpPr>
          <p:cNvPr id="13" name="Segnaposto numero diapositiva 3">
            <a:extLst>
              <a:ext uri="{FF2B5EF4-FFF2-40B4-BE49-F238E27FC236}">
                <a16:creationId xmlns:a16="http://schemas.microsoft.com/office/drawing/2014/main" xmlns="" id="{ECB8BA26-3888-9744-8A60-FC8E85F89349}"/>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17</a:t>
            </a:fld>
            <a:endParaRPr lang="en-GB" dirty="0"/>
          </a:p>
        </p:txBody>
      </p:sp>
    </p:spTree>
    <p:extLst>
      <p:ext uri="{BB962C8B-B14F-4D97-AF65-F5344CB8AC3E}">
        <p14:creationId xmlns:p14="http://schemas.microsoft.com/office/powerpoint/2010/main" val="289393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76214" y="260648"/>
            <a:ext cx="7772400" cy="936104"/>
          </a:xfrm>
        </p:spPr>
        <p:txBody>
          <a:bodyPr>
            <a:noAutofit/>
          </a:bodyPr>
          <a:lstStyle/>
          <a:p>
            <a:pPr algn="l"/>
            <a:r>
              <a:rPr lang="en-GB" sz="3200" b="1" dirty="0">
                <a:solidFill>
                  <a:srgbClr val="003399"/>
                </a:solidFill>
              </a:rPr>
              <a:t>Info request to all SMATH partners</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sp>
        <p:nvSpPr>
          <p:cNvPr id="13" name="Segnaposto numero diapositiva 3">
            <a:extLst>
              <a:ext uri="{FF2B5EF4-FFF2-40B4-BE49-F238E27FC236}">
                <a16:creationId xmlns:a16="http://schemas.microsoft.com/office/drawing/2014/main" xmlns="" id="{ECB8BA26-3888-9744-8A60-FC8E85F89349}"/>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18</a:t>
            </a:fld>
            <a:endParaRPr lang="en-GB" dirty="0"/>
          </a:p>
        </p:txBody>
      </p:sp>
      <p:sp>
        <p:nvSpPr>
          <p:cNvPr id="14" name="CasellaDiTesto 13">
            <a:extLst>
              <a:ext uri="{FF2B5EF4-FFF2-40B4-BE49-F238E27FC236}">
                <a16:creationId xmlns:a16="http://schemas.microsoft.com/office/drawing/2014/main" xmlns="" id="{A1B7B368-CEFE-6843-AECB-4AFBCD70E7C3}"/>
              </a:ext>
            </a:extLst>
          </p:cNvPr>
          <p:cNvSpPr txBox="1"/>
          <p:nvPr/>
        </p:nvSpPr>
        <p:spPr>
          <a:xfrm>
            <a:off x="119070" y="3222747"/>
            <a:ext cx="8881855" cy="1600438"/>
          </a:xfrm>
          <a:prstGeom prst="rect">
            <a:avLst/>
          </a:prstGeom>
          <a:noFill/>
        </p:spPr>
        <p:txBody>
          <a:bodyPr wrap="square" rtlCol="0">
            <a:spAutoFit/>
          </a:bodyPr>
          <a:lstStyle/>
          <a:p>
            <a:r>
              <a:rPr lang="it-IT" dirty="0"/>
              <a:t>Online: </a:t>
            </a:r>
            <a:r>
              <a:rPr lang="it-IT" sz="2000" dirty="0">
                <a:solidFill>
                  <a:schemeClr val="accent5">
                    <a:lumMod val="50000"/>
                  </a:schemeClr>
                </a:solidFill>
                <a:hlinkClick r:id="rId4"/>
              </a:rPr>
              <a:t>https://docs.google.com/spreadsheets/d/1AcUnPBppuQwgbWowuN8SixAy9pTVDIzPruxriCILSz4/edit#gid=653207613</a:t>
            </a:r>
            <a:endParaRPr lang="it-IT" sz="2000" dirty="0">
              <a:solidFill>
                <a:schemeClr val="accent5">
                  <a:lumMod val="50000"/>
                </a:schemeClr>
              </a:solidFill>
            </a:endParaRPr>
          </a:p>
          <a:p>
            <a:endParaRPr lang="it-IT" sz="2000" dirty="0">
              <a:solidFill>
                <a:schemeClr val="accent5">
                  <a:lumMod val="50000"/>
                </a:schemeClr>
              </a:solidFill>
            </a:endParaRPr>
          </a:p>
          <a:p>
            <a:r>
              <a:rPr lang="it-IT" dirty="0"/>
              <a:t>or </a:t>
            </a:r>
            <a:r>
              <a:rPr lang="it-IT" sz="2000" dirty="0">
                <a:hlinkClick r:id="rId5"/>
              </a:rPr>
              <a:t>https://tinyurl.com/yagp6ral</a:t>
            </a:r>
            <a:r>
              <a:rPr lang="it-IT" sz="2000" dirty="0"/>
              <a:t> </a:t>
            </a:r>
            <a:endParaRPr lang="it-IT" sz="2000" dirty="0">
              <a:solidFill>
                <a:schemeClr val="accent5">
                  <a:lumMod val="50000"/>
                </a:schemeClr>
              </a:solidFill>
            </a:endParaRPr>
          </a:p>
        </p:txBody>
      </p:sp>
      <p:pic>
        <p:nvPicPr>
          <p:cNvPr id="2" name="Immagine 1">
            <a:extLst>
              <a:ext uri="{FF2B5EF4-FFF2-40B4-BE49-F238E27FC236}">
                <a16:creationId xmlns:a16="http://schemas.microsoft.com/office/drawing/2014/main" xmlns="" id="{65FBB509-0B14-6748-903F-D0BE2C3502E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53" y="2098003"/>
            <a:ext cx="9144000" cy="546504"/>
          </a:xfrm>
          <a:prstGeom prst="rect">
            <a:avLst/>
          </a:prstGeom>
        </p:spPr>
      </p:pic>
    </p:spTree>
    <p:extLst>
      <p:ext uri="{BB962C8B-B14F-4D97-AF65-F5344CB8AC3E}">
        <p14:creationId xmlns:p14="http://schemas.microsoft.com/office/powerpoint/2010/main" val="11648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504056"/>
          </a:xfrm>
        </p:spPr>
        <p:txBody>
          <a:bodyPr>
            <a:noAutofit/>
          </a:bodyPr>
          <a:lstStyle/>
          <a:p>
            <a:pPr algn="l"/>
            <a:r>
              <a:rPr lang="en-US" sz="2800" b="1" dirty="0">
                <a:solidFill>
                  <a:srgbClr val="003399"/>
                </a:solidFill>
              </a:rPr>
              <a:t>Contacts</a:t>
            </a:r>
            <a:endParaRPr lang="es-ES" sz="2800" b="1" dirty="0">
              <a:solidFill>
                <a:srgbClr val="003399"/>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1" name="10 Conector recto"/>
          <p:cNvCxnSpPr/>
          <p:nvPr/>
        </p:nvCxnSpPr>
        <p:spPr>
          <a:xfrm>
            <a:off x="539552" y="1052736"/>
            <a:ext cx="691276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2" name="11 Imagen" descr="footer-tali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0528" y="6425952"/>
            <a:ext cx="7524328" cy="432048"/>
          </a:xfrm>
          <a:prstGeom prst="rect">
            <a:avLst/>
          </a:prstGeom>
        </p:spPr>
      </p:pic>
      <p:pic>
        <p:nvPicPr>
          <p:cNvPr id="13" name="12 Imagen" descr="logo-talia-tran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24" name="2 Marcador de contenido"/>
          <p:cNvSpPr txBox="1">
            <a:spLocks/>
          </p:cNvSpPr>
          <p:nvPr/>
        </p:nvSpPr>
        <p:spPr>
          <a:xfrm>
            <a:off x="1789814" y="1266508"/>
            <a:ext cx="6832398" cy="5038672"/>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sz="2700" dirty="0">
              <a:hlinkClick r:id="rId6"/>
            </a:endParaRPr>
          </a:p>
          <a:p>
            <a:r>
              <a:rPr lang="es-ES" sz="3000" dirty="0">
                <a:hlinkClick r:id="rId6">
                  <a:extLst>
                    <a:ext uri="{A12FA001-AC4F-418D-AE19-62706E023703}">
                      <ahyp:hlinkClr xmlns:ahyp="http://schemas.microsoft.com/office/drawing/2018/hyperlinkcolor" xmlns="" val="tx"/>
                    </a:ext>
                  </a:extLst>
                </a:hlinkClick>
              </a:rPr>
              <a:t>infotalia@regione.puglia.it</a:t>
            </a:r>
            <a:endParaRPr lang="es-ES" sz="3000" dirty="0"/>
          </a:p>
          <a:p>
            <a:endParaRPr lang="es-ES" dirty="0">
              <a:hlinkClick r:id="rId7"/>
            </a:endParaRPr>
          </a:p>
          <a:p>
            <a:r>
              <a:rPr lang="es-ES" sz="3000" dirty="0">
                <a:hlinkClick r:id="rId8">
                  <a:extLst>
                    <a:ext uri="{A12FA001-AC4F-418D-AE19-62706E023703}">
                      <ahyp:hlinkClr xmlns:ahyp="http://schemas.microsoft.com/office/drawing/2018/hyperlinkcolor" xmlns="" val="tx"/>
                    </a:ext>
                  </a:extLst>
                </a:hlinkClick>
              </a:rPr>
              <a:t>https://social-and-creative.interreg-med.eu</a:t>
            </a:r>
            <a:endParaRPr lang="es-ES" sz="3000" dirty="0"/>
          </a:p>
          <a:p>
            <a:endParaRPr lang="es-ES" sz="5700" dirty="0"/>
          </a:p>
          <a:p>
            <a:r>
              <a:rPr lang="es-ES" dirty="0"/>
              <a:t>@MEDSocialcreat</a:t>
            </a:r>
          </a:p>
          <a:p>
            <a:endParaRPr lang="es-ES" sz="4700" dirty="0"/>
          </a:p>
          <a:p>
            <a:r>
              <a:rPr lang="es-ES" dirty="0"/>
              <a:t>Social &amp; Creative MED</a:t>
            </a:r>
          </a:p>
        </p:txBody>
      </p:sp>
      <p:pic>
        <p:nvPicPr>
          <p:cNvPr id="26" name="Picture 2" descr="address, common, contact, email, envelope, mail, send icon"/>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9815" y="110861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browser, internet, line icon"/>
          <p:cNvPicPr>
            <a:picLocks noChangeAspect="1" noChangeArrowheads="1"/>
          </p:cNvPicPr>
          <p:nvPr/>
        </p:nvPicPr>
        <p:blipFill>
          <a:blip r:embed="rId10" cstate="email">
            <a:duotone>
              <a:schemeClr val="accent3">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72827" y="2540968"/>
            <a:ext cx="1273175"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iciano\Documents\download (2).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95540" y="5386649"/>
            <a:ext cx="866775" cy="8667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iciano\Documents\download (3).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95541" y="4197636"/>
            <a:ext cx="894274" cy="725088"/>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numero diapositiva 3">
            <a:extLst>
              <a:ext uri="{FF2B5EF4-FFF2-40B4-BE49-F238E27FC236}">
                <a16:creationId xmlns:a16="http://schemas.microsoft.com/office/drawing/2014/main" xmlns="" id="{B08C051D-FF96-FA41-9B54-821D57589634}"/>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19</a:t>
            </a:fld>
            <a:endParaRPr lang="en-GB" dirty="0"/>
          </a:p>
        </p:txBody>
      </p:sp>
    </p:spTree>
    <p:extLst>
      <p:ext uri="{BB962C8B-B14F-4D97-AF65-F5344CB8AC3E}">
        <p14:creationId xmlns:p14="http://schemas.microsoft.com/office/powerpoint/2010/main" val="1749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29276" y="393542"/>
            <a:ext cx="7772400" cy="50405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3399"/>
                </a:solidFill>
              </a:rPr>
              <a:t>Background</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0" name="10 Conector recto"/>
          <p:cNvCxnSpPr/>
          <p:nvPr/>
        </p:nvCxnSpPr>
        <p:spPr>
          <a:xfrm flipV="1">
            <a:off x="323850" y="923925"/>
            <a:ext cx="8305800" cy="28575"/>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7 Imagen" descr="footer-talia.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pic>
        <p:nvPicPr>
          <p:cNvPr id="12" name="Picture 2" descr="Risultati immagini per horizontal project panacea">
            <a:extLst>
              <a:ext uri="{FF2B5EF4-FFF2-40B4-BE49-F238E27FC236}">
                <a16:creationId xmlns:a16="http://schemas.microsoft.com/office/drawing/2014/main" xmlns="" id="{35FCBCA2-C66E-1844-B22F-C039E8D160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3000" y="1145381"/>
            <a:ext cx="6854824" cy="5141119"/>
          </a:xfrm>
          <a:prstGeom prst="rect">
            <a:avLst/>
          </a:prstGeom>
          <a:noFill/>
        </p:spPr>
      </p:pic>
      <p:sp>
        <p:nvSpPr>
          <p:cNvPr id="13" name="Figura a mano libera 12">
            <a:extLst>
              <a:ext uri="{FF2B5EF4-FFF2-40B4-BE49-F238E27FC236}">
                <a16:creationId xmlns:a16="http://schemas.microsoft.com/office/drawing/2014/main" xmlns="" id="{999368BB-9B6C-F442-9368-F5F3615BEF4B}"/>
              </a:ext>
            </a:extLst>
          </p:cNvPr>
          <p:cNvSpPr/>
          <p:nvPr/>
        </p:nvSpPr>
        <p:spPr>
          <a:xfrm>
            <a:off x="2857500" y="3340100"/>
            <a:ext cx="2159000" cy="352425"/>
          </a:xfrm>
          <a:custGeom>
            <a:avLst/>
            <a:gdLst>
              <a:gd name="connsiteX0" fmla="*/ 1400175 w 1485900"/>
              <a:gd name="connsiteY0" fmla="*/ 152400 h 266700"/>
              <a:gd name="connsiteX1" fmla="*/ 1314450 w 1485900"/>
              <a:gd name="connsiteY1" fmla="*/ 133350 h 266700"/>
              <a:gd name="connsiteX2" fmla="*/ 1257300 w 1485900"/>
              <a:gd name="connsiteY2" fmla="*/ 104775 h 266700"/>
              <a:gd name="connsiteX3" fmla="*/ 1219200 w 1485900"/>
              <a:gd name="connsiteY3" fmla="*/ 95250 h 266700"/>
              <a:gd name="connsiteX4" fmla="*/ 1162050 w 1485900"/>
              <a:gd name="connsiteY4" fmla="*/ 76200 h 266700"/>
              <a:gd name="connsiteX5" fmla="*/ 1133475 w 1485900"/>
              <a:gd name="connsiteY5" fmla="*/ 66675 h 266700"/>
              <a:gd name="connsiteX6" fmla="*/ 1104900 w 1485900"/>
              <a:gd name="connsiteY6" fmla="*/ 57150 h 266700"/>
              <a:gd name="connsiteX7" fmla="*/ 1038225 w 1485900"/>
              <a:gd name="connsiteY7" fmla="*/ 38100 h 266700"/>
              <a:gd name="connsiteX8" fmla="*/ 962025 w 1485900"/>
              <a:gd name="connsiteY8" fmla="*/ 28575 h 266700"/>
              <a:gd name="connsiteX9" fmla="*/ 895350 w 1485900"/>
              <a:gd name="connsiteY9" fmla="*/ 9525 h 266700"/>
              <a:gd name="connsiteX10" fmla="*/ 866775 w 1485900"/>
              <a:gd name="connsiteY10" fmla="*/ 0 h 266700"/>
              <a:gd name="connsiteX11" fmla="*/ 66675 w 1485900"/>
              <a:gd name="connsiteY11" fmla="*/ 9525 h 266700"/>
              <a:gd name="connsiteX12" fmla="*/ 38100 w 1485900"/>
              <a:gd name="connsiteY12" fmla="*/ 19050 h 266700"/>
              <a:gd name="connsiteX13" fmla="*/ 9525 w 1485900"/>
              <a:gd name="connsiteY13" fmla="*/ 38100 h 266700"/>
              <a:gd name="connsiteX14" fmla="*/ 0 w 1485900"/>
              <a:gd name="connsiteY14" fmla="*/ 66675 h 266700"/>
              <a:gd name="connsiteX15" fmla="*/ 9525 w 1485900"/>
              <a:gd name="connsiteY15" fmla="*/ 123825 h 266700"/>
              <a:gd name="connsiteX16" fmla="*/ 57150 w 1485900"/>
              <a:gd name="connsiteY16" fmla="*/ 171450 h 266700"/>
              <a:gd name="connsiteX17" fmla="*/ 114300 w 1485900"/>
              <a:gd name="connsiteY17" fmla="*/ 190500 h 266700"/>
              <a:gd name="connsiteX18" fmla="*/ 200025 w 1485900"/>
              <a:gd name="connsiteY18" fmla="*/ 219075 h 266700"/>
              <a:gd name="connsiteX19" fmla="*/ 228600 w 1485900"/>
              <a:gd name="connsiteY19" fmla="*/ 228600 h 266700"/>
              <a:gd name="connsiteX20" fmla="*/ 276225 w 1485900"/>
              <a:gd name="connsiteY20" fmla="*/ 238125 h 266700"/>
              <a:gd name="connsiteX21" fmla="*/ 314325 w 1485900"/>
              <a:gd name="connsiteY21" fmla="*/ 247650 h 266700"/>
              <a:gd name="connsiteX22" fmla="*/ 390525 w 1485900"/>
              <a:gd name="connsiteY22" fmla="*/ 257175 h 266700"/>
              <a:gd name="connsiteX23" fmla="*/ 438150 w 1485900"/>
              <a:gd name="connsiteY23" fmla="*/ 266700 h 266700"/>
              <a:gd name="connsiteX24" fmla="*/ 714375 w 1485900"/>
              <a:gd name="connsiteY24" fmla="*/ 257175 h 266700"/>
              <a:gd name="connsiteX25" fmla="*/ 809625 w 1485900"/>
              <a:gd name="connsiteY25" fmla="*/ 247650 h 266700"/>
              <a:gd name="connsiteX26" fmla="*/ 971550 w 1485900"/>
              <a:gd name="connsiteY26" fmla="*/ 219075 h 266700"/>
              <a:gd name="connsiteX27" fmla="*/ 1104900 w 1485900"/>
              <a:gd name="connsiteY27" fmla="*/ 200025 h 266700"/>
              <a:gd name="connsiteX28" fmla="*/ 1162050 w 1485900"/>
              <a:gd name="connsiteY28" fmla="*/ 190500 h 266700"/>
              <a:gd name="connsiteX29" fmla="*/ 1200150 w 1485900"/>
              <a:gd name="connsiteY29" fmla="*/ 180975 h 266700"/>
              <a:gd name="connsiteX30" fmla="*/ 1295400 w 1485900"/>
              <a:gd name="connsiteY30" fmla="*/ 171450 h 266700"/>
              <a:gd name="connsiteX31" fmla="*/ 1352550 w 1485900"/>
              <a:gd name="connsiteY31" fmla="*/ 152400 h 266700"/>
              <a:gd name="connsiteX32" fmla="*/ 1381125 w 1485900"/>
              <a:gd name="connsiteY32" fmla="*/ 142875 h 266700"/>
              <a:gd name="connsiteX33" fmla="*/ 1428750 w 1485900"/>
              <a:gd name="connsiteY33" fmla="*/ 133350 h 266700"/>
              <a:gd name="connsiteX34" fmla="*/ 1457325 w 1485900"/>
              <a:gd name="connsiteY34" fmla="*/ 123825 h 266700"/>
              <a:gd name="connsiteX35" fmla="*/ 1485900 w 1485900"/>
              <a:gd name="connsiteY35" fmla="*/ 1047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85900" h="266700">
                <a:moveTo>
                  <a:pt x="1400175" y="152400"/>
                </a:moveTo>
                <a:cubicBezTo>
                  <a:pt x="1391699" y="150705"/>
                  <a:pt x="1326220" y="138394"/>
                  <a:pt x="1314450" y="133350"/>
                </a:cubicBezTo>
                <a:cubicBezTo>
                  <a:pt x="1230960" y="97569"/>
                  <a:pt x="1337572" y="127710"/>
                  <a:pt x="1257300" y="104775"/>
                </a:cubicBezTo>
                <a:cubicBezTo>
                  <a:pt x="1244713" y="101179"/>
                  <a:pt x="1231739" y="99012"/>
                  <a:pt x="1219200" y="95250"/>
                </a:cubicBezTo>
                <a:cubicBezTo>
                  <a:pt x="1199966" y="89480"/>
                  <a:pt x="1181100" y="82550"/>
                  <a:pt x="1162050" y="76200"/>
                </a:cubicBezTo>
                <a:lnTo>
                  <a:pt x="1133475" y="66675"/>
                </a:lnTo>
                <a:lnTo>
                  <a:pt x="1104900" y="57150"/>
                </a:lnTo>
                <a:cubicBezTo>
                  <a:pt x="1082252" y="49601"/>
                  <a:pt x="1062145" y="42087"/>
                  <a:pt x="1038225" y="38100"/>
                </a:cubicBezTo>
                <a:cubicBezTo>
                  <a:pt x="1012976" y="33892"/>
                  <a:pt x="987425" y="31750"/>
                  <a:pt x="962025" y="28575"/>
                </a:cubicBezTo>
                <a:cubicBezTo>
                  <a:pt x="893512" y="5737"/>
                  <a:pt x="979071" y="33445"/>
                  <a:pt x="895350" y="9525"/>
                </a:cubicBezTo>
                <a:cubicBezTo>
                  <a:pt x="885696" y="6767"/>
                  <a:pt x="876300" y="3175"/>
                  <a:pt x="866775" y="0"/>
                </a:cubicBezTo>
                <a:lnTo>
                  <a:pt x="66675" y="9525"/>
                </a:lnTo>
                <a:cubicBezTo>
                  <a:pt x="56637" y="9756"/>
                  <a:pt x="47080" y="14560"/>
                  <a:pt x="38100" y="19050"/>
                </a:cubicBezTo>
                <a:cubicBezTo>
                  <a:pt x="27861" y="24170"/>
                  <a:pt x="19050" y="31750"/>
                  <a:pt x="9525" y="38100"/>
                </a:cubicBezTo>
                <a:cubicBezTo>
                  <a:pt x="6350" y="47625"/>
                  <a:pt x="0" y="56635"/>
                  <a:pt x="0" y="66675"/>
                </a:cubicBezTo>
                <a:cubicBezTo>
                  <a:pt x="0" y="85988"/>
                  <a:pt x="3418" y="105503"/>
                  <a:pt x="9525" y="123825"/>
                </a:cubicBezTo>
                <a:cubicBezTo>
                  <a:pt x="16703" y="145360"/>
                  <a:pt x="37272" y="162615"/>
                  <a:pt x="57150" y="171450"/>
                </a:cubicBezTo>
                <a:cubicBezTo>
                  <a:pt x="75500" y="179605"/>
                  <a:pt x="95250" y="184150"/>
                  <a:pt x="114300" y="190500"/>
                </a:cubicBezTo>
                <a:lnTo>
                  <a:pt x="200025" y="219075"/>
                </a:lnTo>
                <a:cubicBezTo>
                  <a:pt x="209550" y="222250"/>
                  <a:pt x="218755" y="226631"/>
                  <a:pt x="228600" y="228600"/>
                </a:cubicBezTo>
                <a:cubicBezTo>
                  <a:pt x="244475" y="231775"/>
                  <a:pt x="260421" y="234613"/>
                  <a:pt x="276225" y="238125"/>
                </a:cubicBezTo>
                <a:cubicBezTo>
                  <a:pt x="289004" y="240965"/>
                  <a:pt x="301412" y="245498"/>
                  <a:pt x="314325" y="247650"/>
                </a:cubicBezTo>
                <a:cubicBezTo>
                  <a:pt x="339574" y="251858"/>
                  <a:pt x="365225" y="253283"/>
                  <a:pt x="390525" y="257175"/>
                </a:cubicBezTo>
                <a:cubicBezTo>
                  <a:pt x="406526" y="259637"/>
                  <a:pt x="422275" y="263525"/>
                  <a:pt x="438150" y="266700"/>
                </a:cubicBezTo>
                <a:lnTo>
                  <a:pt x="714375" y="257175"/>
                </a:lnTo>
                <a:cubicBezTo>
                  <a:pt x="746241" y="255541"/>
                  <a:pt x="778263" y="253530"/>
                  <a:pt x="809625" y="247650"/>
                </a:cubicBezTo>
                <a:cubicBezTo>
                  <a:pt x="1036560" y="205100"/>
                  <a:pt x="608363" y="252092"/>
                  <a:pt x="971550" y="219075"/>
                </a:cubicBezTo>
                <a:cubicBezTo>
                  <a:pt x="1049490" y="199590"/>
                  <a:pt x="974969" y="216266"/>
                  <a:pt x="1104900" y="200025"/>
                </a:cubicBezTo>
                <a:cubicBezTo>
                  <a:pt x="1124064" y="197630"/>
                  <a:pt x="1143112" y="194288"/>
                  <a:pt x="1162050" y="190500"/>
                </a:cubicBezTo>
                <a:cubicBezTo>
                  <a:pt x="1174887" y="187933"/>
                  <a:pt x="1187191" y="182826"/>
                  <a:pt x="1200150" y="180975"/>
                </a:cubicBezTo>
                <a:cubicBezTo>
                  <a:pt x="1231738" y="176462"/>
                  <a:pt x="1263650" y="174625"/>
                  <a:pt x="1295400" y="171450"/>
                </a:cubicBezTo>
                <a:lnTo>
                  <a:pt x="1352550" y="152400"/>
                </a:lnTo>
                <a:cubicBezTo>
                  <a:pt x="1362075" y="149225"/>
                  <a:pt x="1371280" y="144844"/>
                  <a:pt x="1381125" y="142875"/>
                </a:cubicBezTo>
                <a:cubicBezTo>
                  <a:pt x="1397000" y="139700"/>
                  <a:pt x="1413044" y="137277"/>
                  <a:pt x="1428750" y="133350"/>
                </a:cubicBezTo>
                <a:cubicBezTo>
                  <a:pt x="1438490" y="130915"/>
                  <a:pt x="1448345" y="128315"/>
                  <a:pt x="1457325" y="123825"/>
                </a:cubicBezTo>
                <a:cubicBezTo>
                  <a:pt x="1467564" y="118705"/>
                  <a:pt x="1485900" y="104775"/>
                  <a:pt x="1485900" y="104775"/>
                </a:cubicBezTo>
              </a:path>
            </a:pathLst>
          </a:cu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it-IT"/>
          </a:p>
        </p:txBody>
      </p:sp>
      <p:sp>
        <p:nvSpPr>
          <p:cNvPr id="14" name="Segnaposto numero diapositiva 3">
            <a:extLst>
              <a:ext uri="{FF2B5EF4-FFF2-40B4-BE49-F238E27FC236}">
                <a16:creationId xmlns:a16="http://schemas.microsoft.com/office/drawing/2014/main" xmlns="" id="{35AEE7B4-9DC2-8E41-A54E-C2361BAC7BCC}"/>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2</a:t>
            </a:fld>
            <a:endParaRPr lang="en-GB" dirty="0"/>
          </a:p>
        </p:txBody>
      </p:sp>
    </p:spTree>
    <p:extLst>
      <p:ext uri="{BB962C8B-B14F-4D97-AF65-F5344CB8AC3E}">
        <p14:creationId xmlns:p14="http://schemas.microsoft.com/office/powerpoint/2010/main" val="5111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0"/>
            <a:ext cx="9144000" cy="6857999"/>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1 Título"/>
          <p:cNvSpPr>
            <a:spLocks noGrp="1"/>
          </p:cNvSpPr>
          <p:nvPr>
            <p:ph type="ctrTitle"/>
          </p:nvPr>
        </p:nvSpPr>
        <p:spPr>
          <a:xfrm>
            <a:off x="1657350" y="2780928"/>
            <a:ext cx="5829300" cy="1596762"/>
          </a:xfrm>
        </p:spPr>
        <p:txBody>
          <a:bodyPr>
            <a:normAutofit fontScale="90000"/>
          </a:bodyPr>
          <a:lstStyle/>
          <a:p>
            <a:r>
              <a:rPr lang="en-GB" sz="5025" b="1" dirty="0">
                <a:solidFill>
                  <a:schemeClr val="bg1"/>
                </a:solidFill>
              </a:rPr>
              <a:t>Thank you</a:t>
            </a:r>
            <a:br>
              <a:rPr lang="en-GB" sz="5025" b="1" dirty="0">
                <a:solidFill>
                  <a:schemeClr val="bg1"/>
                </a:solidFill>
              </a:rPr>
            </a:br>
            <a:r>
              <a:rPr lang="es-ES" b="1" dirty="0">
                <a:solidFill>
                  <a:schemeClr val="bg1"/>
                </a:solidFill>
              </a:rPr>
              <a:t/>
            </a:r>
            <a:br>
              <a:rPr lang="es-ES" b="1" dirty="0">
                <a:solidFill>
                  <a:schemeClr val="bg1"/>
                </a:solidFill>
              </a:rPr>
            </a:br>
            <a:r>
              <a:rPr lang="es-ES" sz="2325" b="1" dirty="0">
                <a:solidFill>
                  <a:schemeClr val="bg1"/>
                </a:solidFill>
              </a:rPr>
              <a:t>Francesco Molinari, </a:t>
            </a:r>
            <a:r>
              <a:rPr lang="es-ES" sz="2325" b="1" dirty="0" err="1">
                <a:solidFill>
                  <a:schemeClr val="bg1"/>
                </a:solidFill>
              </a:rPr>
              <a:t>mail@francescomolinari.it</a:t>
            </a:r>
            <a:endParaRPr lang="es-ES" sz="2325" b="1" dirty="0">
              <a:solidFill>
                <a:schemeClr val="bg1"/>
              </a:solidFill>
            </a:endParaRPr>
          </a:p>
        </p:txBody>
      </p:sp>
      <p:pic>
        <p:nvPicPr>
          <p:cNvPr id="4" name="3 Imagen" descr="logo-talia-trans.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2089" y="232756"/>
            <a:ext cx="2106233" cy="731974"/>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3111"/>
            <a:ext cx="9144000" cy="72008"/>
          </a:xfrm>
          <a:prstGeom prst="rect">
            <a:avLst/>
          </a:prstGeom>
          <a:noFill/>
          <a:ln w="9525">
            <a:noFill/>
            <a:miter lim="800000"/>
            <a:headEnd/>
            <a:tailEnd/>
          </a:ln>
        </p:spPr>
      </p:pic>
      <p:pic>
        <p:nvPicPr>
          <p:cNvPr id="8" name="7 Imagen" descr="trazo-talia.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0370" y="3957904"/>
            <a:ext cx="6813630" cy="2900095"/>
          </a:xfrm>
          <a:prstGeom prst="rect">
            <a:avLst/>
          </a:prstGeom>
        </p:spPr>
      </p:pic>
    </p:spTree>
    <p:extLst>
      <p:ext uri="{BB962C8B-B14F-4D97-AF65-F5344CB8AC3E}">
        <p14:creationId xmlns:p14="http://schemas.microsoft.com/office/powerpoint/2010/main" val="12414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504056"/>
          </a:xfrm>
        </p:spPr>
        <p:txBody>
          <a:bodyPr>
            <a:noAutofit/>
          </a:bodyPr>
          <a:lstStyle/>
          <a:p>
            <a:pPr algn="l"/>
            <a:r>
              <a:rPr lang="en-GB" sz="3200" b="1" dirty="0">
                <a:solidFill>
                  <a:srgbClr val="003399"/>
                </a:solidFill>
              </a:rPr>
              <a:t>Partnership</a:t>
            </a:r>
          </a:p>
        </p:txBody>
      </p:sp>
      <p:pic>
        <p:nvPicPr>
          <p:cNvPr id="4" name="3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8" name="7 Imagen" descr="footer-tali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9692" y="1844823"/>
            <a:ext cx="5400600" cy="405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2771800" y="5435798"/>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5" name="Ovale 14"/>
          <p:cNvSpPr/>
          <p:nvPr/>
        </p:nvSpPr>
        <p:spPr>
          <a:xfrm>
            <a:off x="3944515" y="3335449"/>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6" name="Ovale 15"/>
          <p:cNvSpPr/>
          <p:nvPr/>
        </p:nvSpPr>
        <p:spPr>
          <a:xfrm>
            <a:off x="5320877" y="4292711"/>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7" name="Ovale 16"/>
          <p:cNvSpPr/>
          <p:nvPr/>
        </p:nvSpPr>
        <p:spPr>
          <a:xfrm>
            <a:off x="6301952" y="5273786"/>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18" name="Ovale 17"/>
          <p:cNvSpPr/>
          <p:nvPr/>
        </p:nvSpPr>
        <p:spPr>
          <a:xfrm>
            <a:off x="5365474" y="4916598"/>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pic>
        <p:nvPicPr>
          <p:cNvPr id="1029"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0800000">
            <a:off x="7796710" y="4912741"/>
            <a:ext cx="981664" cy="97602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4" name="Connettore 1 23"/>
          <p:cNvCxnSpPr>
            <a:stCxn id="55" idx="1"/>
          </p:cNvCxnSpPr>
          <p:nvPr/>
        </p:nvCxnSpPr>
        <p:spPr>
          <a:xfrm rot="10800000">
            <a:off x="6543676" y="4705351"/>
            <a:ext cx="1157081" cy="64697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Immagin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02101" y="1326663"/>
            <a:ext cx="847208" cy="843443"/>
          </a:xfrm>
          <a:prstGeom prst="rect">
            <a:avLst/>
          </a:prstGeom>
          <a:ln>
            <a:noFill/>
          </a:ln>
        </p:spPr>
      </p:pic>
      <p:cxnSp>
        <p:nvCxnSpPr>
          <p:cNvPr id="33" name="Connettore 1 32"/>
          <p:cNvCxnSpPr>
            <a:endCxn id="16" idx="6"/>
          </p:cNvCxnSpPr>
          <p:nvPr/>
        </p:nvCxnSpPr>
        <p:spPr>
          <a:xfrm rot="5400000">
            <a:off x="5332686" y="1965200"/>
            <a:ext cx="2423715" cy="2303315"/>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0" name="Immagine 2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559" y="4488768"/>
            <a:ext cx="1732069" cy="1033654"/>
          </a:xfrm>
          <a:prstGeom prst="rect">
            <a:avLst/>
          </a:prstGeom>
          <a:ln>
            <a:noFill/>
          </a:ln>
        </p:spPr>
      </p:pic>
      <p:cxnSp>
        <p:nvCxnSpPr>
          <p:cNvPr id="36" name="Connettore 1 35"/>
          <p:cNvCxnSpPr>
            <a:stCxn id="5" idx="1"/>
            <a:endCxn id="61" idx="3"/>
          </p:cNvCxnSpPr>
          <p:nvPr/>
        </p:nvCxnSpPr>
        <p:spPr>
          <a:xfrm flipH="1" flipV="1">
            <a:off x="1643706" y="5026466"/>
            <a:ext cx="1138639" cy="41987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34" name="Immagine 3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1238" y="1977349"/>
            <a:ext cx="982833" cy="982833"/>
          </a:xfrm>
          <a:prstGeom prst="rect">
            <a:avLst/>
          </a:prstGeom>
          <a:ln>
            <a:noFill/>
          </a:ln>
        </p:spPr>
      </p:pic>
      <p:cxnSp>
        <p:nvCxnSpPr>
          <p:cNvPr id="40" name="Connettore 1 39"/>
          <p:cNvCxnSpPr>
            <a:endCxn id="58" idx="3"/>
          </p:cNvCxnSpPr>
          <p:nvPr/>
        </p:nvCxnSpPr>
        <p:spPr>
          <a:xfrm flipH="1" flipV="1">
            <a:off x="1682911" y="2465222"/>
            <a:ext cx="2261606" cy="90623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Connettore 1 44"/>
          <p:cNvCxnSpPr>
            <a:stCxn id="52" idx="1"/>
            <a:endCxn id="66" idx="0"/>
          </p:cNvCxnSpPr>
          <p:nvPr/>
        </p:nvCxnSpPr>
        <p:spPr>
          <a:xfrm rot="10800000" flipV="1">
            <a:off x="5430054" y="3395307"/>
            <a:ext cx="2242129" cy="153081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3" name="Rettangolo arrotondato 42"/>
          <p:cNvSpPr/>
          <p:nvPr/>
        </p:nvSpPr>
        <p:spPr>
          <a:xfrm>
            <a:off x="7700672" y="1180017"/>
            <a:ext cx="1150908" cy="1167095"/>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5" name="Rettangolo arrotondato 54"/>
          <p:cNvSpPr/>
          <p:nvPr/>
        </p:nvSpPr>
        <p:spPr>
          <a:xfrm>
            <a:off x="7700756" y="4843646"/>
            <a:ext cx="1150909" cy="10173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8" name="Rettangolo arrotondato 57"/>
          <p:cNvSpPr/>
          <p:nvPr/>
        </p:nvSpPr>
        <p:spPr>
          <a:xfrm>
            <a:off x="532003" y="1916581"/>
            <a:ext cx="1150908" cy="1097281"/>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1" name="Rettangolo arrotondato 60"/>
          <p:cNvSpPr/>
          <p:nvPr/>
        </p:nvSpPr>
        <p:spPr>
          <a:xfrm>
            <a:off x="492798" y="4545125"/>
            <a:ext cx="1150908" cy="962682"/>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CasellaDiTesto 2"/>
          <p:cNvSpPr txBox="1"/>
          <p:nvPr/>
        </p:nvSpPr>
        <p:spPr>
          <a:xfrm>
            <a:off x="8055429" y="4887143"/>
            <a:ext cx="486030" cy="215444"/>
          </a:xfrm>
          <a:prstGeom prst="rect">
            <a:avLst/>
          </a:prstGeom>
          <a:noFill/>
        </p:spPr>
        <p:txBody>
          <a:bodyPr wrap="none" rtlCol="0">
            <a:spAutoFit/>
          </a:bodyPr>
          <a:lstStyle/>
          <a:p>
            <a:r>
              <a:rPr lang="it-IT" sz="800" b="1" dirty="0">
                <a:latin typeface="Times" pitchFamily="18" charset="0"/>
              </a:rPr>
              <a:t>UHCC</a:t>
            </a:r>
          </a:p>
        </p:txBody>
      </p:sp>
      <p:grpSp>
        <p:nvGrpSpPr>
          <p:cNvPr id="50" name="Gruppo 49"/>
          <p:cNvGrpSpPr/>
          <p:nvPr/>
        </p:nvGrpSpPr>
        <p:grpSpPr>
          <a:xfrm>
            <a:off x="7672182" y="2693047"/>
            <a:ext cx="1150908" cy="1404519"/>
            <a:chOff x="7491207" y="2359672"/>
            <a:chExt cx="1150908" cy="1404519"/>
          </a:xfrm>
        </p:grpSpPr>
        <p:pic>
          <p:nvPicPr>
            <p:cNvPr id="39" name="Immagine 3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15735" y="2431958"/>
              <a:ext cx="959003" cy="550778"/>
            </a:xfrm>
            <a:prstGeom prst="rect">
              <a:avLst/>
            </a:prstGeom>
          </p:spPr>
        </p:pic>
        <p:pic>
          <p:nvPicPr>
            <p:cNvPr id="46" name="Immagine 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841219" y="3224851"/>
              <a:ext cx="570887" cy="499527"/>
            </a:xfrm>
            <a:prstGeom prst="rect">
              <a:avLst/>
            </a:prstGeom>
          </p:spPr>
        </p:pic>
        <p:sp>
          <p:nvSpPr>
            <p:cNvPr id="52" name="Rettangolo arrotondato 51"/>
            <p:cNvSpPr/>
            <p:nvPr/>
          </p:nvSpPr>
          <p:spPr>
            <a:xfrm>
              <a:off x="7491207" y="2359672"/>
              <a:ext cx="1150908" cy="1404519"/>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7733701" y="2980673"/>
              <a:ext cx="769763" cy="200055"/>
            </a:xfrm>
            <a:prstGeom prst="rect">
              <a:avLst/>
            </a:prstGeom>
            <a:noFill/>
          </p:spPr>
          <p:txBody>
            <a:bodyPr wrap="none" rtlCol="0">
              <a:spAutoFit/>
            </a:bodyPr>
            <a:lstStyle/>
            <a:p>
              <a:r>
                <a:rPr lang="it-IT" sz="700" dirty="0"/>
                <a:t>with </a:t>
              </a:r>
              <a:r>
                <a:rPr lang="it-IT" sz="700" dirty="0" err="1"/>
                <a:t>support</a:t>
              </a:r>
              <a:r>
                <a:rPr lang="it-IT" sz="700" dirty="0"/>
                <a:t> of </a:t>
              </a:r>
            </a:p>
          </p:txBody>
        </p:sp>
      </p:grpSp>
      <p:cxnSp>
        <p:nvCxnSpPr>
          <p:cNvPr id="42" name="Connettore 1 41"/>
          <p:cNvCxnSpPr>
            <a:stCxn id="49" idx="3"/>
            <a:endCxn id="66" idx="5"/>
          </p:cNvCxnSpPr>
          <p:nvPr/>
        </p:nvCxnSpPr>
        <p:spPr>
          <a:xfrm>
            <a:off x="1762124" y="3638550"/>
            <a:ext cx="3693388" cy="1349036"/>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1" name="Gruppo 40"/>
          <p:cNvGrpSpPr/>
          <p:nvPr/>
        </p:nvGrpSpPr>
        <p:grpSpPr>
          <a:xfrm>
            <a:off x="142875" y="3333750"/>
            <a:ext cx="1619249" cy="609600"/>
            <a:chOff x="7410450" y="4286250"/>
            <a:chExt cx="1619249" cy="609600"/>
          </a:xfrm>
        </p:grpSpPr>
        <p:sp>
          <p:nvSpPr>
            <p:cNvPr id="49" name="Rettangolo arrotondato 48"/>
            <p:cNvSpPr/>
            <p:nvPr/>
          </p:nvSpPr>
          <p:spPr>
            <a:xfrm>
              <a:off x="7410450" y="4286250"/>
              <a:ext cx="1619249" cy="609600"/>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1" name="Picture 10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505700" y="4352924"/>
              <a:ext cx="1378479" cy="45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6" name="Ovale 65"/>
          <p:cNvSpPr/>
          <p:nvPr/>
        </p:nvSpPr>
        <p:spPr>
          <a:xfrm>
            <a:off x="5394049" y="4926123"/>
            <a:ext cx="72008" cy="7200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dirty="0"/>
          </a:p>
        </p:txBody>
      </p:sp>
      <p:sp>
        <p:nvSpPr>
          <p:cNvPr id="38" name="Segnaposto numero diapositiva 3">
            <a:extLst>
              <a:ext uri="{FF2B5EF4-FFF2-40B4-BE49-F238E27FC236}">
                <a16:creationId xmlns:a16="http://schemas.microsoft.com/office/drawing/2014/main" xmlns="" id="{4F03521A-DE20-6443-B187-19494D6B0834}"/>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3</a:t>
            </a:fld>
            <a:endParaRPr lang="en-GB" dirty="0"/>
          </a:p>
        </p:txBody>
      </p:sp>
    </p:spTree>
    <p:extLst>
      <p:ext uri="{BB962C8B-B14F-4D97-AF65-F5344CB8AC3E}">
        <p14:creationId xmlns:p14="http://schemas.microsoft.com/office/powerpoint/2010/main" val="424160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9230" y="260648"/>
            <a:ext cx="7772400" cy="936104"/>
          </a:xfrm>
        </p:spPr>
        <p:txBody>
          <a:bodyPr>
            <a:noAutofit/>
          </a:bodyPr>
          <a:lstStyle/>
          <a:p>
            <a:pPr algn="l"/>
            <a:r>
              <a:rPr lang="en-GB" sz="3200" b="1" dirty="0">
                <a:solidFill>
                  <a:srgbClr val="003399"/>
                </a:solidFill>
              </a:rPr>
              <a:t>Aim</a:t>
            </a:r>
            <a:endParaRPr lang="en-GB" sz="2400" b="1" dirty="0">
              <a:solidFill>
                <a:srgbClr val="003399"/>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342900" y="1041400"/>
            <a:ext cx="6677372" cy="11336"/>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2" name="11 Imagen" descr="footer-talia.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pic>
        <p:nvPicPr>
          <p:cNvPr id="13" name="12 Imagen" descr="logo-talia-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sp>
        <p:nvSpPr>
          <p:cNvPr id="3" name="Rettangolo 2"/>
          <p:cNvSpPr/>
          <p:nvPr/>
        </p:nvSpPr>
        <p:spPr>
          <a:xfrm>
            <a:off x="342899" y="1201488"/>
            <a:ext cx="8676409" cy="1723549"/>
          </a:xfrm>
          <a:prstGeom prst="rect">
            <a:avLst/>
          </a:prstGeom>
        </p:spPr>
        <p:txBody>
          <a:bodyPr wrap="square">
            <a:spAutoFit/>
          </a:bodyPr>
          <a:lstStyle/>
          <a:p>
            <a:pPr algn="just"/>
            <a:r>
              <a:rPr lang="en-GB" sz="2200" dirty="0">
                <a:solidFill>
                  <a:srgbClr val="003399"/>
                </a:solidFill>
              </a:rPr>
              <a:t>To build and develop the Social &amp; Creative community of </a:t>
            </a:r>
            <a:r>
              <a:rPr lang="en-GB" sz="2200" dirty="0" err="1">
                <a:solidFill>
                  <a:srgbClr val="003399"/>
                </a:solidFill>
              </a:rPr>
              <a:t>InterregMED</a:t>
            </a:r>
            <a:r>
              <a:rPr lang="en-GB" sz="2200" dirty="0">
                <a:solidFill>
                  <a:srgbClr val="003399"/>
                </a:solidFill>
              </a:rPr>
              <a:t> Programme by </a:t>
            </a:r>
            <a:r>
              <a:rPr lang="en-GB" sz="2200" b="1" dirty="0">
                <a:solidFill>
                  <a:srgbClr val="003399"/>
                </a:solidFill>
              </a:rPr>
              <a:t>orchestrating the progress and results</a:t>
            </a:r>
            <a:r>
              <a:rPr lang="en-GB" sz="2200" dirty="0">
                <a:solidFill>
                  <a:srgbClr val="003399"/>
                </a:solidFill>
              </a:rPr>
              <a:t> of individual modular projects in the Cultural and Creative Industries and Social Innovation, particularly through:</a:t>
            </a:r>
            <a:endParaRPr lang="it-IT" sz="2200" dirty="0">
              <a:solidFill>
                <a:srgbClr val="003399"/>
              </a:solidFill>
            </a:endParaRPr>
          </a:p>
          <a:p>
            <a:r>
              <a:rPr lang="en-GB" dirty="0">
                <a:solidFill>
                  <a:srgbClr val="003399"/>
                </a:solidFill>
              </a:rPr>
              <a:t> </a:t>
            </a:r>
            <a:endParaRPr lang="it-IT" dirty="0">
              <a:solidFill>
                <a:srgbClr val="003399"/>
              </a:solidFill>
            </a:endParaRPr>
          </a:p>
        </p:txBody>
      </p:sp>
      <p:sp>
        <p:nvSpPr>
          <p:cNvPr id="4" name="Rettangolo 3"/>
          <p:cNvSpPr/>
          <p:nvPr/>
        </p:nvSpPr>
        <p:spPr>
          <a:xfrm>
            <a:off x="3455281" y="5479534"/>
            <a:ext cx="184666" cy="369332"/>
          </a:xfrm>
          <a:prstGeom prst="rect">
            <a:avLst/>
          </a:prstGeom>
        </p:spPr>
        <p:txBody>
          <a:bodyPr wrap="none">
            <a:spAutoFit/>
          </a:bodyPr>
          <a:lstStyle/>
          <a:p>
            <a:r>
              <a:rPr lang="en-GB" dirty="0">
                <a:solidFill>
                  <a:srgbClr val="003399"/>
                </a:solidFill>
              </a:rPr>
              <a:t> </a:t>
            </a:r>
            <a:endParaRPr lang="it-IT" dirty="0"/>
          </a:p>
        </p:txBody>
      </p:sp>
      <p:graphicFrame>
        <p:nvGraphicFramePr>
          <p:cNvPr id="6" name="Diagramma 5"/>
          <p:cNvGraphicFramePr/>
          <p:nvPr>
            <p:extLst>
              <p:ext uri="{D42A27DB-BD31-4B8C-83A1-F6EECF244321}">
                <p14:modId xmlns:p14="http://schemas.microsoft.com/office/powerpoint/2010/main" val="2539435048"/>
              </p:ext>
            </p:extLst>
          </p:nvPr>
        </p:nvGraphicFramePr>
        <p:xfrm>
          <a:off x="390525" y="2644775"/>
          <a:ext cx="6226175" cy="3717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Immagine 13" descr="parallel_1.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32600" y="2625073"/>
            <a:ext cx="1421407" cy="947374"/>
          </a:xfrm>
          <a:prstGeom prst="rect">
            <a:avLst/>
          </a:prstGeom>
        </p:spPr>
      </p:pic>
      <p:pic>
        <p:nvPicPr>
          <p:cNvPr id="15" name="Picture 2" descr="D:\DOS living labs chiusure progetti, personale e rendiconto\open-innovation-20-martin-curley-opening-final-39-638.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686228" y="3644046"/>
            <a:ext cx="2457772" cy="780245"/>
          </a:xfrm>
          <a:prstGeom prst="rect">
            <a:avLst/>
          </a:prstGeom>
          <a:solidFill>
            <a:schemeClr val="accent5"/>
          </a:solidFill>
        </p:spPr>
      </p:pic>
      <p:graphicFrame>
        <p:nvGraphicFramePr>
          <p:cNvPr id="16" name="Diagramma 15"/>
          <p:cNvGraphicFramePr/>
          <p:nvPr>
            <p:extLst>
              <p:ext uri="{D42A27DB-BD31-4B8C-83A1-F6EECF244321}">
                <p14:modId xmlns:p14="http://schemas.microsoft.com/office/powerpoint/2010/main" val="796992979"/>
              </p:ext>
            </p:extLst>
          </p:nvPr>
        </p:nvGraphicFramePr>
        <p:xfrm>
          <a:off x="6019800" y="4635499"/>
          <a:ext cx="3302000" cy="6105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7" name="Picture 3">
            <a:hlinkClick r:id="rId17"/>
          </p:cNvPr>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806080" y="5397500"/>
            <a:ext cx="1892660" cy="1111076"/>
          </a:xfrm>
          <a:prstGeom prst="rect">
            <a:avLst/>
          </a:prstGeom>
          <a:noFill/>
          <a:ln w="9525">
            <a:noFill/>
            <a:miter lim="800000"/>
            <a:headEnd/>
            <a:tailEnd/>
          </a:ln>
        </p:spPr>
      </p:pic>
      <p:sp>
        <p:nvSpPr>
          <p:cNvPr id="18" name="Segnaposto numero diapositiva 3">
            <a:extLst>
              <a:ext uri="{FF2B5EF4-FFF2-40B4-BE49-F238E27FC236}">
                <a16:creationId xmlns:a16="http://schemas.microsoft.com/office/drawing/2014/main" xmlns="" id="{5FE8ABBF-2F7B-FD4A-87C2-F3EF09736521}"/>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4</a:t>
            </a:fld>
            <a:endParaRPr lang="en-GB" dirty="0"/>
          </a:p>
        </p:txBody>
      </p:sp>
    </p:spTree>
    <p:extLst>
      <p:ext uri="{BB962C8B-B14F-4D97-AF65-F5344CB8AC3E}">
        <p14:creationId xmlns:p14="http://schemas.microsoft.com/office/powerpoint/2010/main" val="122370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504056"/>
          </a:xfrm>
        </p:spPr>
        <p:txBody>
          <a:bodyPr>
            <a:noAutofit/>
          </a:bodyPr>
          <a:lstStyle/>
          <a:p>
            <a:pPr algn="l"/>
            <a:r>
              <a:rPr lang="en-GB" sz="3200" b="1" dirty="0">
                <a:solidFill>
                  <a:srgbClr val="003399"/>
                </a:solidFill>
              </a:rPr>
              <a:t>Approach</a:t>
            </a:r>
          </a:p>
        </p:txBody>
      </p:sp>
      <p:pic>
        <p:nvPicPr>
          <p:cNvPr id="4" name="3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8" name="7 Imagen" descr="footer-tali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graphicFrame>
        <p:nvGraphicFramePr>
          <p:cNvPr id="9" name="Segnaposto contenuto 7"/>
          <p:cNvGraphicFramePr>
            <a:graphicFrameLocks/>
          </p:cNvGraphicFramePr>
          <p:nvPr>
            <p:extLst>
              <p:ext uri="{D42A27DB-BD31-4B8C-83A1-F6EECF244321}">
                <p14:modId xmlns:p14="http://schemas.microsoft.com/office/powerpoint/2010/main" val="107466947"/>
              </p:ext>
            </p:extLst>
          </p:nvPr>
        </p:nvGraphicFramePr>
        <p:xfrm>
          <a:off x="4092880" y="1454204"/>
          <a:ext cx="4572000" cy="434609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Segnaposto contenuto 2"/>
          <p:cNvSpPr txBox="1">
            <a:spLocks/>
          </p:cNvSpPr>
          <p:nvPr/>
        </p:nvSpPr>
        <p:spPr>
          <a:xfrm>
            <a:off x="467543" y="1816015"/>
            <a:ext cx="4853377" cy="277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en-GB" dirty="0">
                <a:solidFill>
                  <a:srgbClr val="003399"/>
                </a:solidFill>
              </a:rPr>
              <a:t>TALIA operates </a:t>
            </a:r>
            <a:r>
              <a:rPr lang="en-GB" b="1" dirty="0">
                <a:solidFill>
                  <a:srgbClr val="003399"/>
                </a:solidFill>
              </a:rPr>
              <a:t>top-down </a:t>
            </a:r>
            <a:r>
              <a:rPr lang="en-GB" dirty="0">
                <a:solidFill>
                  <a:srgbClr val="003399"/>
                </a:solidFill>
              </a:rPr>
              <a:t>and </a:t>
            </a:r>
            <a:r>
              <a:rPr lang="en-GB" b="1" dirty="0">
                <a:solidFill>
                  <a:srgbClr val="003399"/>
                </a:solidFill>
              </a:rPr>
              <a:t>bottom-up </a:t>
            </a:r>
            <a:r>
              <a:rPr lang="en-GB" dirty="0">
                <a:solidFill>
                  <a:srgbClr val="003399"/>
                </a:solidFill>
              </a:rPr>
              <a:t>to convey the results of participating projects towards effective </a:t>
            </a:r>
            <a:r>
              <a:rPr lang="en-GB" b="1" dirty="0">
                <a:solidFill>
                  <a:srgbClr val="003399"/>
                </a:solidFill>
              </a:rPr>
              <a:t>policy impact</a:t>
            </a:r>
            <a:r>
              <a:rPr lang="en-GB" b="1" dirty="0"/>
              <a:t> </a:t>
            </a:r>
          </a:p>
        </p:txBody>
      </p:sp>
      <p:sp>
        <p:nvSpPr>
          <p:cNvPr id="10" name="Segnaposto numero diapositiva 3">
            <a:extLst>
              <a:ext uri="{FF2B5EF4-FFF2-40B4-BE49-F238E27FC236}">
                <a16:creationId xmlns:a16="http://schemas.microsoft.com/office/drawing/2014/main" xmlns="" id="{C53A1936-9440-4B4B-94CA-B80F99888DD4}"/>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5</a:t>
            </a:fld>
            <a:endParaRPr lang="en-GB" dirty="0"/>
          </a:p>
        </p:txBody>
      </p:sp>
    </p:spTree>
    <p:extLst>
      <p:ext uri="{BB962C8B-B14F-4D97-AF65-F5344CB8AC3E}">
        <p14:creationId xmlns:p14="http://schemas.microsoft.com/office/powerpoint/2010/main" val="183150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89372"/>
            <a:ext cx="7772400" cy="504056"/>
          </a:xfrm>
        </p:spPr>
        <p:txBody>
          <a:bodyPr>
            <a:noAutofit/>
          </a:bodyPr>
          <a:lstStyle/>
          <a:p>
            <a:pPr algn="l"/>
            <a:r>
              <a:rPr lang="en-GB" sz="3200" b="1" dirty="0">
                <a:solidFill>
                  <a:srgbClr val="003399"/>
                </a:solidFill>
              </a:rPr>
              <a:t>Focus areas</a:t>
            </a:r>
          </a:p>
        </p:txBody>
      </p:sp>
      <p:pic>
        <p:nvPicPr>
          <p:cNvPr id="4" name="3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8" name="7 Imagen" descr="footer-tali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graphicFrame>
        <p:nvGraphicFramePr>
          <p:cNvPr id="9" name="Segnaposto contenuto 8"/>
          <p:cNvGraphicFramePr>
            <a:graphicFrameLocks/>
          </p:cNvGraphicFramePr>
          <p:nvPr>
            <p:extLst>
              <p:ext uri="{D42A27DB-BD31-4B8C-83A1-F6EECF244321}">
                <p14:modId xmlns:p14="http://schemas.microsoft.com/office/powerpoint/2010/main" val="4253513568"/>
              </p:ext>
            </p:extLst>
          </p:nvPr>
        </p:nvGraphicFramePr>
        <p:xfrm>
          <a:off x="404850" y="1190574"/>
          <a:ext cx="8334300" cy="47403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Segnaposto numero diapositiva 3">
            <a:extLst>
              <a:ext uri="{FF2B5EF4-FFF2-40B4-BE49-F238E27FC236}">
                <a16:creationId xmlns:a16="http://schemas.microsoft.com/office/drawing/2014/main" xmlns="" id="{81431513-C031-6B46-9DBB-1F06C0B36BF4}"/>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6</a:t>
            </a:fld>
            <a:endParaRPr lang="en-GB" dirty="0"/>
          </a:p>
        </p:txBody>
      </p:sp>
    </p:spTree>
    <p:extLst>
      <p:ext uri="{BB962C8B-B14F-4D97-AF65-F5344CB8AC3E}">
        <p14:creationId xmlns:p14="http://schemas.microsoft.com/office/powerpoint/2010/main" val="351161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504056"/>
          </a:xfrm>
        </p:spPr>
        <p:txBody>
          <a:bodyPr>
            <a:noAutofit/>
          </a:bodyPr>
          <a:lstStyle/>
          <a:p>
            <a:pPr algn="l"/>
            <a:r>
              <a:rPr lang="en-GB" sz="3200" b="1" dirty="0">
                <a:solidFill>
                  <a:srgbClr val="003399"/>
                </a:solidFill>
              </a:rPr>
              <a:t>Activities</a:t>
            </a:r>
          </a:p>
        </p:txBody>
      </p:sp>
      <p:pic>
        <p:nvPicPr>
          <p:cNvPr id="4" name="3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V="1">
            <a:off x="0" y="6785992"/>
            <a:ext cx="9144000" cy="72008"/>
          </a:xfrm>
          <a:prstGeom prst="rect">
            <a:avLst/>
          </a:prstGeom>
          <a:noFill/>
          <a:ln w="9525">
            <a:noFill/>
            <a:miter lim="800000"/>
            <a:headEnd/>
            <a:tailEnd/>
          </a:ln>
        </p:spPr>
      </p:pic>
      <p:cxnSp>
        <p:nvCxnSpPr>
          <p:cNvPr id="11"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8" name="7 Imagen" descr="footer-tali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309320"/>
            <a:ext cx="7524328" cy="432048"/>
          </a:xfrm>
          <a:prstGeom prst="rect">
            <a:avLst/>
          </a:prstGeom>
        </p:spPr>
      </p:pic>
      <p:graphicFrame>
        <p:nvGraphicFramePr>
          <p:cNvPr id="13" name="Diagramma 12"/>
          <p:cNvGraphicFramePr/>
          <p:nvPr>
            <p:extLst>
              <p:ext uri="{D42A27DB-BD31-4B8C-83A1-F6EECF244321}">
                <p14:modId xmlns:p14="http://schemas.microsoft.com/office/powerpoint/2010/main" val="341403772"/>
              </p:ext>
            </p:extLst>
          </p:nvPr>
        </p:nvGraphicFramePr>
        <p:xfrm>
          <a:off x="-237628" y="947961"/>
          <a:ext cx="4085728" cy="55766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4" name="Diagramma 13"/>
          <p:cNvGraphicFramePr/>
          <p:nvPr>
            <p:extLst>
              <p:ext uri="{D42A27DB-BD31-4B8C-83A1-F6EECF244321}">
                <p14:modId xmlns:p14="http://schemas.microsoft.com/office/powerpoint/2010/main" val="2309967687"/>
              </p:ext>
            </p:extLst>
          </p:nvPr>
        </p:nvGraphicFramePr>
        <p:xfrm>
          <a:off x="2896190" y="948680"/>
          <a:ext cx="3734258" cy="55766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Diagramma 14"/>
          <p:cNvGraphicFramePr/>
          <p:nvPr>
            <p:extLst>
              <p:ext uri="{D42A27DB-BD31-4B8C-83A1-F6EECF244321}">
                <p14:modId xmlns:p14="http://schemas.microsoft.com/office/powerpoint/2010/main" val="1344788505"/>
              </p:ext>
            </p:extLst>
          </p:nvPr>
        </p:nvGraphicFramePr>
        <p:xfrm>
          <a:off x="6130502" y="986061"/>
          <a:ext cx="3341639" cy="5575472"/>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12" name="Gruppo 11"/>
          <p:cNvGrpSpPr/>
          <p:nvPr/>
        </p:nvGrpSpPr>
        <p:grpSpPr>
          <a:xfrm>
            <a:off x="4519405" y="1546823"/>
            <a:ext cx="964078" cy="481823"/>
            <a:chOff x="1133329" y="1620578"/>
            <a:chExt cx="964078" cy="481823"/>
          </a:xfrm>
        </p:grpSpPr>
        <p:sp>
          <p:nvSpPr>
            <p:cNvPr id="16" name="Rettangolo 15"/>
            <p:cNvSpPr/>
            <p:nvPr/>
          </p:nvSpPr>
          <p:spPr>
            <a:xfrm>
              <a:off x="1133329" y="1620578"/>
              <a:ext cx="964078" cy="4818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ttangolo 16"/>
            <p:cNvSpPr/>
            <p:nvPr/>
          </p:nvSpPr>
          <p:spPr>
            <a:xfrm>
              <a:off x="1133329" y="1620578"/>
              <a:ext cx="964078" cy="4818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kern="1200" dirty="0">
                  <a:effectLst/>
                </a:rPr>
                <a:t>Community building</a:t>
              </a:r>
              <a:endParaRPr lang="it-IT" sz="1500" kern="1200" dirty="0">
                <a:effectLst/>
              </a:endParaRPr>
            </a:p>
          </p:txBody>
        </p:sp>
      </p:grpSp>
      <p:sp>
        <p:nvSpPr>
          <p:cNvPr id="5" name="CasellaDiTesto 4"/>
          <p:cNvSpPr txBox="1"/>
          <p:nvPr/>
        </p:nvSpPr>
        <p:spPr>
          <a:xfrm>
            <a:off x="368306" y="2661010"/>
            <a:ext cx="403765" cy="2057551"/>
          </a:xfrm>
          <a:prstGeom prst="rect">
            <a:avLst/>
          </a:prstGeom>
          <a:solidFill>
            <a:srgbClr val="FFC000"/>
          </a:solidFill>
          <a:effectLst>
            <a:outerShdw blurRad="50800" dist="38100" dir="2700000" algn="tl" rotWithShape="0">
              <a:prstClr val="black">
                <a:alpha val="40000"/>
              </a:prstClr>
            </a:outerShdw>
          </a:effectLst>
        </p:spPr>
        <p:txBody>
          <a:bodyPr vert="wordArtVert" wrap="none" rtlCol="0">
            <a:spAutoFit/>
          </a:bodyPr>
          <a:lstStyle/>
          <a:p>
            <a:r>
              <a:rPr lang="it-IT" sz="1200" b="1" cap="all" dirty="0" err="1">
                <a:solidFill>
                  <a:schemeClr val="bg1"/>
                </a:solidFill>
              </a:rPr>
              <a:t>discovery</a:t>
            </a:r>
            <a:endParaRPr lang="it-IT" sz="1200" b="1" cap="all" dirty="0">
              <a:solidFill>
                <a:schemeClr val="bg1"/>
              </a:solidFill>
            </a:endParaRPr>
          </a:p>
        </p:txBody>
      </p:sp>
      <p:sp>
        <p:nvSpPr>
          <p:cNvPr id="18" name="CasellaDiTesto 17"/>
          <p:cNvSpPr txBox="1"/>
          <p:nvPr/>
        </p:nvSpPr>
        <p:spPr>
          <a:xfrm>
            <a:off x="3320236" y="2553320"/>
            <a:ext cx="403765" cy="2281458"/>
          </a:xfrm>
          <a:prstGeom prst="rect">
            <a:avLst/>
          </a:prstGeom>
          <a:solidFill>
            <a:srgbClr val="00B050"/>
          </a:solidFill>
          <a:effectLst>
            <a:outerShdw blurRad="50800" dist="38100" dir="2700000" algn="tl" rotWithShape="0">
              <a:prstClr val="black">
                <a:alpha val="40000"/>
              </a:prstClr>
            </a:outerShdw>
          </a:effectLst>
        </p:spPr>
        <p:txBody>
          <a:bodyPr vert="wordArtVert" wrap="none" rtlCol="0">
            <a:spAutoFit/>
          </a:bodyPr>
          <a:lstStyle/>
          <a:p>
            <a:r>
              <a:rPr lang="it-IT" sz="1200" b="1" cap="all" dirty="0">
                <a:solidFill>
                  <a:schemeClr val="bg1"/>
                </a:solidFill>
              </a:rPr>
              <a:t>engagement</a:t>
            </a:r>
          </a:p>
        </p:txBody>
      </p:sp>
      <p:sp>
        <p:nvSpPr>
          <p:cNvPr id="19" name="CasellaDiTesto 18"/>
          <p:cNvSpPr txBox="1"/>
          <p:nvPr/>
        </p:nvSpPr>
        <p:spPr>
          <a:xfrm>
            <a:off x="6354698" y="2191195"/>
            <a:ext cx="403765" cy="3134512"/>
          </a:xfrm>
          <a:prstGeom prst="rect">
            <a:avLst/>
          </a:prstGeom>
          <a:solidFill>
            <a:schemeClr val="tx2">
              <a:lumMod val="60000"/>
              <a:lumOff val="40000"/>
            </a:schemeClr>
          </a:solidFill>
          <a:effectLst>
            <a:outerShdw blurRad="50800" dist="38100" dir="2700000" algn="tl" rotWithShape="0">
              <a:prstClr val="black">
                <a:alpha val="40000"/>
              </a:prstClr>
            </a:outerShdw>
          </a:effectLst>
        </p:spPr>
        <p:txBody>
          <a:bodyPr vert="wordArtVert" wrap="none" rtlCol="0">
            <a:spAutoFit/>
          </a:bodyPr>
          <a:lstStyle/>
          <a:p>
            <a:r>
              <a:rPr lang="it-IT" sz="1200" b="1" cap="all" dirty="0" err="1">
                <a:solidFill>
                  <a:schemeClr val="bg1"/>
                </a:solidFill>
              </a:rPr>
              <a:t>capitalization</a:t>
            </a:r>
            <a:endParaRPr lang="it-IT" sz="1200" b="1" cap="all" dirty="0">
              <a:solidFill>
                <a:schemeClr val="bg1"/>
              </a:solidFill>
            </a:endParaRPr>
          </a:p>
        </p:txBody>
      </p:sp>
      <p:sp>
        <p:nvSpPr>
          <p:cNvPr id="20" name="Segnaposto numero diapositiva 3">
            <a:extLst>
              <a:ext uri="{FF2B5EF4-FFF2-40B4-BE49-F238E27FC236}">
                <a16:creationId xmlns:a16="http://schemas.microsoft.com/office/drawing/2014/main" xmlns="" id="{52FB45C7-7194-8540-8F8C-EE02F0403C85}"/>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7</a:t>
            </a:fld>
            <a:endParaRPr lang="en-GB" dirty="0"/>
          </a:p>
        </p:txBody>
      </p:sp>
    </p:spTree>
    <p:extLst>
      <p:ext uri="{BB962C8B-B14F-4D97-AF65-F5344CB8AC3E}">
        <p14:creationId xmlns:p14="http://schemas.microsoft.com/office/powerpoint/2010/main" val="1029735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362359" y="260648"/>
            <a:ext cx="7772400" cy="936104"/>
          </a:xfrm>
        </p:spPr>
        <p:txBody>
          <a:bodyPr>
            <a:noAutofit/>
          </a:bodyPr>
          <a:lstStyle/>
          <a:p>
            <a:pPr algn="l"/>
            <a:r>
              <a:rPr lang="en-GB" sz="3200" b="1" dirty="0">
                <a:solidFill>
                  <a:srgbClr val="003399"/>
                </a:solidFill>
              </a:rPr>
              <a:t>Target groups </a:t>
            </a:r>
            <a:endParaRPr lang="en-GB" sz="2400" b="1" dirty="0">
              <a:solidFill>
                <a:srgbClr val="003399"/>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cxnSp>
        <p:nvCxnSpPr>
          <p:cNvPr id="10" name="10 Conector recto"/>
          <p:cNvCxnSpPr/>
          <p:nvPr/>
        </p:nvCxnSpPr>
        <p:spPr>
          <a:xfrm>
            <a:off x="467544" y="1052736"/>
            <a:ext cx="6552728" cy="0"/>
          </a:xfrm>
          <a:prstGeom prst="line">
            <a:avLst/>
          </a:prstGeom>
          <a:ln>
            <a:solidFill>
              <a:srgbClr val="003399"/>
            </a:solidFill>
          </a:ln>
        </p:spPr>
        <p:style>
          <a:lnRef idx="1">
            <a:schemeClr val="accent1"/>
          </a:lnRef>
          <a:fillRef idx="0">
            <a:schemeClr val="accent1"/>
          </a:fillRef>
          <a:effectRef idx="0">
            <a:schemeClr val="accent1"/>
          </a:effectRef>
          <a:fontRef idx="minor">
            <a:schemeClr val="tx1"/>
          </a:fontRef>
        </p:style>
      </p:cxnSp>
      <p:pic>
        <p:nvPicPr>
          <p:cNvPr id="11" name="12 Imagen" descr="logo-talia-tran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graphicFrame>
        <p:nvGraphicFramePr>
          <p:cNvPr id="12" name="Tabella 11">
            <a:extLst>
              <a:ext uri="{FF2B5EF4-FFF2-40B4-BE49-F238E27FC236}">
                <a16:creationId xmlns:a16="http://schemas.microsoft.com/office/drawing/2014/main" xmlns="" id="{615A846C-27C0-0548-98C8-C18147A889D2}"/>
              </a:ext>
            </a:extLst>
          </p:cNvPr>
          <p:cNvGraphicFramePr>
            <a:graphicFrameLocks noGrp="1"/>
          </p:cNvGraphicFramePr>
          <p:nvPr>
            <p:extLst/>
          </p:nvPr>
        </p:nvGraphicFramePr>
        <p:xfrm>
          <a:off x="295053" y="1862831"/>
          <a:ext cx="8668195" cy="4288064"/>
        </p:xfrm>
        <a:graphic>
          <a:graphicData uri="http://schemas.openxmlformats.org/drawingml/2006/table">
            <a:tbl>
              <a:tblPr>
                <a:tableStyleId>{2D5ABB26-0587-4C30-8999-92F81FD0307C}</a:tableStyleId>
              </a:tblPr>
              <a:tblGrid>
                <a:gridCol w="1595735">
                  <a:extLst>
                    <a:ext uri="{9D8B030D-6E8A-4147-A177-3AD203B41FA5}">
                      <a16:colId xmlns:a16="http://schemas.microsoft.com/office/drawing/2014/main" xmlns="" val="20000"/>
                    </a:ext>
                  </a:extLst>
                </a:gridCol>
                <a:gridCol w="6542409">
                  <a:extLst>
                    <a:ext uri="{9D8B030D-6E8A-4147-A177-3AD203B41FA5}">
                      <a16:colId xmlns:a16="http://schemas.microsoft.com/office/drawing/2014/main" xmlns="" val="20001"/>
                    </a:ext>
                  </a:extLst>
                </a:gridCol>
                <a:gridCol w="530051">
                  <a:extLst>
                    <a:ext uri="{9D8B030D-6E8A-4147-A177-3AD203B41FA5}">
                      <a16:colId xmlns:a16="http://schemas.microsoft.com/office/drawing/2014/main" xmlns="" val="20002"/>
                    </a:ext>
                  </a:extLst>
                </a:gridCol>
              </a:tblGrid>
              <a:tr h="323249">
                <a:tc>
                  <a:txBody>
                    <a:bodyPr/>
                    <a:lstStyle/>
                    <a:p>
                      <a:pPr algn="l" fontAlgn="ctr"/>
                      <a:r>
                        <a:rPr lang="en-GB" sz="1100" u="none" strike="noStrike" noProof="0" dirty="0">
                          <a:effectLst/>
                          <a:latin typeface="+mn-lt"/>
                        </a:rPr>
                        <a:t>Sectoral agency</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a:effectLst/>
                          <a:latin typeface="+mn-lt"/>
                        </a:rPr>
                        <a:t>Cultural and innovation agencies may be involved in TALIA activities through participation in local and on-line communities and drawn in through TALIA networks.</a:t>
                      </a:r>
                      <a:endParaRPr lang="en-US" sz="900" b="0" i="0" u="none" strike="noStrike">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15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0"/>
                  </a:ext>
                </a:extLst>
              </a:tr>
              <a:tr h="323249">
                <a:tc>
                  <a:txBody>
                    <a:bodyPr/>
                    <a:lstStyle/>
                    <a:p>
                      <a:pPr algn="l" fontAlgn="ctr"/>
                      <a:r>
                        <a:rPr lang="en-GB" sz="1100" u="none" strike="noStrike" noProof="0" dirty="0">
                          <a:effectLst/>
                          <a:latin typeface="+mn-lt"/>
                        </a:rPr>
                        <a:t>Other</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a:effectLst/>
                          <a:latin typeface="+mn-lt"/>
                        </a:rPr>
                        <a:t>One of the main targets of TALIA are the relevant vertical projects who will be direct targets for the activities of WP3 but also the indirect beneficiaries of the activities of WPs 2 and 4. We are starting to deal with 6 projects with 77 partners</a:t>
                      </a:r>
                      <a:endParaRPr lang="en-US" sz="900" b="0" i="0" u="none" strike="noStrike">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77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1"/>
                  </a:ext>
                </a:extLst>
              </a:tr>
              <a:tr h="163229">
                <a:tc rowSpan="2">
                  <a:txBody>
                    <a:bodyPr/>
                    <a:lstStyle/>
                    <a:p>
                      <a:pPr algn="l" fontAlgn="ctr"/>
                      <a:r>
                        <a:rPr lang="en-GB" sz="1100" u="none" strike="noStrike" noProof="0" dirty="0">
                          <a:effectLst/>
                          <a:latin typeface="+mn-lt"/>
                        </a:rPr>
                        <a:t>Business support organisation</a:t>
                      </a:r>
                      <a:endParaRPr lang="en-GB" sz="1100" b="1" i="0" u="none" strike="noStrike" noProof="0" dirty="0">
                        <a:solidFill>
                          <a:srgbClr val="000000"/>
                        </a:solidFill>
                        <a:effectLst/>
                        <a:latin typeface="+mn-lt"/>
                      </a:endParaRPr>
                    </a:p>
                  </a:txBody>
                  <a:tcPr marL="3209" marR="3209" marT="3209" marB="0" anchor="ctr"/>
                </a:tc>
                <a:tc rowSpan="2">
                  <a:txBody>
                    <a:bodyPr/>
                    <a:lstStyle/>
                    <a:p>
                      <a:pPr algn="l" fontAlgn="ctr"/>
                      <a:r>
                        <a:rPr lang="en-US" sz="900" u="none" strike="noStrike" dirty="0">
                          <a:effectLst/>
                          <a:latin typeface="+mn-lt"/>
                        </a:rPr>
                        <a:t>Business support </a:t>
                      </a:r>
                      <a:r>
                        <a:rPr lang="en-US" sz="900" u="none" strike="noStrike" dirty="0" err="1">
                          <a:effectLst/>
                          <a:latin typeface="+mn-lt"/>
                        </a:rPr>
                        <a:t>organisations</a:t>
                      </a:r>
                      <a:r>
                        <a:rPr lang="en-US" sz="900" u="none" strike="noStrike" dirty="0">
                          <a:effectLst/>
                          <a:latin typeface="+mn-lt"/>
                        </a:rPr>
                        <a:t> are likely to be partners in local and on-line communities, and drawn in through TALIA networks, e.g. </a:t>
                      </a:r>
                      <a:r>
                        <a:rPr lang="en-US" sz="900" u="none" strike="noStrike" dirty="0" err="1">
                          <a:effectLst/>
                          <a:latin typeface="+mn-lt"/>
                        </a:rPr>
                        <a:t>Insuleur</a:t>
                      </a:r>
                      <a:r>
                        <a:rPr lang="en-US" sz="900" u="none" strike="noStrike" dirty="0">
                          <a:effectLst/>
                          <a:latin typeface="+mn-lt"/>
                        </a:rPr>
                        <a:t>.</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50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02"/>
                  </a:ext>
                </a:extLst>
              </a:tr>
              <a:tr h="163229">
                <a:tc vMerge="1">
                  <a:txBody>
                    <a:bodyPr/>
                    <a:lstStyle/>
                    <a:p>
                      <a:endParaRPr lang="it-IT"/>
                    </a:p>
                  </a:txBody>
                  <a:tcPr/>
                </a:tc>
                <a:tc vMerge="1">
                  <a:txBody>
                    <a:bodyPr/>
                    <a:lstStyle/>
                    <a:p>
                      <a:endParaRPr lang="it-IT"/>
                    </a:p>
                  </a:txBody>
                  <a:tcPr/>
                </a:tc>
                <a:tc>
                  <a:txBody>
                    <a:bodyPr/>
                    <a:lstStyle/>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3"/>
                  </a:ext>
                </a:extLst>
              </a:tr>
              <a:tr h="163229">
                <a:tc rowSpan="2">
                  <a:txBody>
                    <a:bodyPr/>
                    <a:lstStyle/>
                    <a:p>
                      <a:pPr algn="l" fontAlgn="ctr"/>
                      <a:r>
                        <a:rPr lang="en-GB" sz="1100" u="none" strike="noStrike" noProof="0" dirty="0">
                          <a:effectLst/>
                          <a:latin typeface="+mn-lt"/>
                        </a:rPr>
                        <a:t>Education / training centre and school </a:t>
                      </a:r>
                      <a:endParaRPr lang="en-GB" sz="1100" b="1" i="0" u="none" strike="noStrike" noProof="0" dirty="0">
                        <a:solidFill>
                          <a:srgbClr val="000000"/>
                        </a:solidFill>
                        <a:effectLst/>
                        <a:latin typeface="+mn-lt"/>
                      </a:endParaRPr>
                    </a:p>
                  </a:txBody>
                  <a:tcPr marL="3209" marR="3209" marT="3209" marB="0" anchor="ctr"/>
                </a:tc>
                <a:tc rowSpan="2">
                  <a:txBody>
                    <a:bodyPr/>
                    <a:lstStyle/>
                    <a:p>
                      <a:pPr algn="l" fontAlgn="ctr"/>
                      <a:r>
                        <a:rPr lang="en-US" sz="900" u="none" strike="noStrike" dirty="0">
                          <a:effectLst/>
                          <a:latin typeface="+mn-lt"/>
                        </a:rPr>
                        <a:t>Education and training </a:t>
                      </a:r>
                      <a:r>
                        <a:rPr lang="en-US" sz="900" u="none" strike="noStrike" dirty="0" err="1">
                          <a:effectLst/>
                          <a:latin typeface="+mn-lt"/>
                        </a:rPr>
                        <a:t>centres</a:t>
                      </a:r>
                      <a:r>
                        <a:rPr lang="en-US" sz="900" u="none" strike="noStrike" dirty="0">
                          <a:effectLst/>
                          <a:latin typeface="+mn-lt"/>
                        </a:rPr>
                        <a:t> are likely to be partners in local and on-line communities and also are drawn in through TALIA networks. For instance, this type of target is often the host of a Living Lab.</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50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04"/>
                  </a:ext>
                </a:extLst>
              </a:tr>
              <a:tr h="163229">
                <a:tc vMerge="1">
                  <a:txBody>
                    <a:bodyPr/>
                    <a:lstStyle/>
                    <a:p>
                      <a:endParaRPr lang="it-IT"/>
                    </a:p>
                  </a:txBody>
                  <a:tcPr/>
                </a:tc>
                <a:tc vMerge="1">
                  <a:txBody>
                    <a:bodyPr/>
                    <a:lstStyle/>
                    <a:p>
                      <a:endParaRPr lang="it-IT"/>
                    </a:p>
                  </a:txBody>
                  <a:tcPr/>
                </a:tc>
                <a:tc>
                  <a:txBody>
                    <a:bodyPr/>
                    <a:lstStyle/>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5"/>
                  </a:ext>
                </a:extLst>
              </a:tr>
              <a:tr h="163229">
                <a:tc>
                  <a:txBody>
                    <a:bodyPr/>
                    <a:lstStyle/>
                    <a:p>
                      <a:pPr algn="l" fontAlgn="ctr"/>
                      <a:r>
                        <a:rPr lang="en-GB" sz="1100" u="none" strike="noStrike" noProof="0" dirty="0">
                          <a:effectLst/>
                          <a:latin typeface="+mn-lt"/>
                        </a:rPr>
                        <a:t>Enterprise, except SME</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We expect enterprises to be more the indirect beneficiaries of activities for TALIA, </a:t>
                      </a:r>
                      <a:r>
                        <a:rPr lang="en-US" sz="900" u="none" strike="noStrike" dirty="0" err="1">
                          <a:effectLst/>
                          <a:latin typeface="+mn-lt"/>
                        </a:rPr>
                        <a:t>ie</a:t>
                      </a:r>
                      <a:r>
                        <a:rPr lang="en-US" sz="900" u="none" strike="noStrike" dirty="0">
                          <a:effectLst/>
                          <a:latin typeface="+mn-lt"/>
                        </a:rPr>
                        <a:t> through Open Data or PCP policies, design, etc.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25</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06"/>
                  </a:ext>
                </a:extLst>
              </a:tr>
              <a:tr h="266099">
                <a:tc>
                  <a:txBody>
                    <a:bodyPr/>
                    <a:lstStyle/>
                    <a:p>
                      <a:pPr algn="l" fontAlgn="ctr"/>
                      <a:r>
                        <a:rPr lang="en-GB" sz="1100" u="none" strike="noStrike" noProof="0" dirty="0">
                          <a:effectLst/>
                          <a:latin typeface="+mn-lt"/>
                        </a:rPr>
                        <a:t>General public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a:effectLst/>
                          <a:latin typeface="+mn-lt"/>
                        </a:rPr>
                        <a:t>The general public will be a final target for WP2, in addition to the TALIA communities. TALIA will attempt to shape public opinion and perceptions on the role and relevance of C&amp;SI in the MED space. The figure would refer to yearly website visits. </a:t>
                      </a:r>
                      <a:endParaRPr lang="en-US" sz="900" b="0" i="0" u="none" strike="noStrike">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5000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07"/>
                  </a:ext>
                </a:extLst>
              </a:tr>
              <a:tr h="323249">
                <a:tc>
                  <a:txBody>
                    <a:bodyPr/>
                    <a:lstStyle/>
                    <a:p>
                      <a:pPr algn="l" fontAlgn="ctr"/>
                      <a:r>
                        <a:rPr lang="en-GB" sz="1100" u="none" strike="noStrike" noProof="0" dirty="0">
                          <a:effectLst/>
                          <a:latin typeface="+mn-lt"/>
                        </a:rPr>
                        <a:t>Interest groups including NGOs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TALIA expects interest groups and NGOs to play a large part in local and on-line communities, including local innovation hubs, associations and networks, etc.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250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8"/>
                  </a:ext>
                </a:extLst>
              </a:tr>
              <a:tr h="323249">
                <a:tc>
                  <a:txBody>
                    <a:bodyPr/>
                    <a:lstStyle/>
                    <a:p>
                      <a:pPr algn="l" fontAlgn="ctr"/>
                      <a:r>
                        <a:rPr lang="en-GB" sz="1100" u="none" strike="noStrike" noProof="0" dirty="0">
                          <a:effectLst/>
                          <a:latin typeface="+mn-lt"/>
                        </a:rPr>
                        <a:t>Higher education and research</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Universities play an important role in research and innovation, particularly for culture and open data, and often play a leading role in Living Labs.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50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09"/>
                  </a:ext>
                </a:extLst>
              </a:tr>
              <a:tr h="323249">
                <a:tc>
                  <a:txBody>
                    <a:bodyPr/>
                    <a:lstStyle/>
                    <a:p>
                      <a:pPr algn="l" fontAlgn="ctr"/>
                      <a:r>
                        <a:rPr lang="en-GB" sz="1100" u="none" strike="noStrike" noProof="0" dirty="0">
                          <a:effectLst/>
                          <a:latin typeface="+mn-lt"/>
                        </a:rPr>
                        <a:t>Infrastructure and (public) service provider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Service providers are likely to play an important role for Open Data policies on the one hand and in PCP and innovation policy programmes on the other, and these will both be issues addressed by TALIA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25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10"/>
                  </a:ext>
                </a:extLst>
              </a:tr>
              <a:tr h="323249">
                <a:tc>
                  <a:txBody>
                    <a:bodyPr/>
                    <a:lstStyle/>
                    <a:p>
                      <a:pPr algn="l" fontAlgn="ctr"/>
                      <a:r>
                        <a:rPr lang="en-GB" sz="1100" u="none" strike="noStrike" noProof="0" dirty="0">
                          <a:effectLst/>
                          <a:latin typeface="+mn-lt"/>
                        </a:rPr>
                        <a:t>International organisation, EEIG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TALIA may intercept the World Bank (through previous work in </a:t>
                      </a:r>
                      <a:r>
                        <a:rPr lang="en-US" sz="900" u="none" strike="noStrike" dirty="0" err="1">
                          <a:effectLst/>
                          <a:latin typeface="+mn-lt"/>
                        </a:rPr>
                        <a:t>eg</a:t>
                      </a:r>
                      <a:r>
                        <a:rPr lang="en-US" sz="900" u="none" strike="noStrike" dirty="0">
                          <a:effectLst/>
                          <a:latin typeface="+mn-lt"/>
                        </a:rPr>
                        <a:t> Open Data) as well as EEIGs in the social and cultural sectors.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11"/>
                  </a:ext>
                </a:extLst>
              </a:tr>
              <a:tr h="323249">
                <a:tc>
                  <a:txBody>
                    <a:bodyPr/>
                    <a:lstStyle/>
                    <a:p>
                      <a:pPr algn="l" fontAlgn="ctr"/>
                      <a:r>
                        <a:rPr lang="en-GB" sz="1100" u="none" strike="noStrike" noProof="0" dirty="0">
                          <a:effectLst/>
                          <a:latin typeface="+mn-lt"/>
                        </a:rPr>
                        <a:t>Local public authority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Local public authorities will likely play a role in hosting local innovation clusters and initiatives (cultural hubs, co-working spaces, open data communities, etc.) through participation in local innovation communities.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50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12"/>
                  </a:ext>
                </a:extLst>
              </a:tr>
              <a:tr h="266099">
                <a:tc>
                  <a:txBody>
                    <a:bodyPr/>
                    <a:lstStyle/>
                    <a:p>
                      <a:pPr algn="l" fontAlgn="ctr"/>
                      <a:r>
                        <a:rPr lang="en-GB" sz="1100" u="none" strike="noStrike" noProof="0" dirty="0">
                          <a:effectLst/>
                          <a:latin typeface="+mn-lt"/>
                        </a:rPr>
                        <a:t>National public authority</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TALIA </a:t>
                      </a:r>
                      <a:r>
                        <a:rPr lang="en-US" sz="900" u="none" strike="noStrike" dirty="0" err="1">
                          <a:effectLst/>
                          <a:latin typeface="+mn-lt"/>
                        </a:rPr>
                        <a:t>capitalisation</a:t>
                      </a:r>
                      <a:r>
                        <a:rPr lang="en-US" sz="900" u="none" strike="noStrike" dirty="0">
                          <a:effectLst/>
                          <a:latin typeface="+mn-lt"/>
                        </a:rPr>
                        <a:t> and policy work will target national authorities to promote C&amp;SI innovation policies building on lessons learned from its vertical projects, primarily through policy briefs. </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10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13"/>
                  </a:ext>
                </a:extLst>
              </a:tr>
              <a:tr h="323249">
                <a:tc>
                  <a:txBody>
                    <a:bodyPr/>
                    <a:lstStyle/>
                    <a:p>
                      <a:pPr algn="l" fontAlgn="ctr"/>
                      <a:r>
                        <a:rPr lang="en-GB" sz="1100" u="none" strike="noStrike" noProof="0" dirty="0">
                          <a:effectLst/>
                          <a:latin typeface="+mn-lt"/>
                        </a:rPr>
                        <a:t>SME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dirty="0">
                          <a:effectLst/>
                          <a:latin typeface="+mn-lt"/>
                        </a:rPr>
                        <a:t>SMEs are an important target for TALIA, as key beneficiaries of the innovation potentials developed and explored by vertical projects, in areas ranging from cultural heritage to social enterprises.</a:t>
                      </a:r>
                      <a:endParaRPr lang="en-US" sz="900" b="0" i="0" u="none" strike="noStrike" dirty="0">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250 </a:t>
                      </a:r>
                      <a:endParaRPr lang="it-IT" sz="1100" b="0" i="0" u="none" strike="noStrike" dirty="0">
                        <a:solidFill>
                          <a:srgbClr val="000000"/>
                        </a:solidFill>
                        <a:effectLst/>
                        <a:latin typeface="+mn-lt"/>
                      </a:endParaRPr>
                    </a:p>
                    <a:p>
                      <a:pPr algn="l" fontAlgn="ctr"/>
                      <a:r>
                        <a:rPr lang="it-IT" sz="1100" u="none" strike="noStrike" dirty="0">
                          <a:effectLst/>
                          <a:latin typeface="+mn-lt"/>
                        </a:rPr>
                        <a:t> </a:t>
                      </a:r>
                      <a:endParaRPr lang="it-IT" sz="1100" b="0" i="0" u="none" strike="noStrike" dirty="0">
                        <a:solidFill>
                          <a:srgbClr val="FF0000"/>
                        </a:solidFill>
                        <a:effectLst/>
                        <a:latin typeface="+mn-lt"/>
                      </a:endParaRPr>
                    </a:p>
                  </a:txBody>
                  <a:tcPr marL="3209" marR="3209" marT="3209" marB="0" anchor="ctr"/>
                </a:tc>
                <a:extLst>
                  <a:ext uri="{0D108BD9-81ED-4DB2-BD59-A6C34878D82A}">
                    <a16:rowId xmlns:a16="http://schemas.microsoft.com/office/drawing/2014/main" xmlns="" val="10014"/>
                  </a:ext>
                </a:extLst>
              </a:tr>
              <a:tr h="163229">
                <a:tc>
                  <a:txBody>
                    <a:bodyPr/>
                    <a:lstStyle/>
                    <a:p>
                      <a:pPr algn="l" fontAlgn="ctr"/>
                      <a:r>
                        <a:rPr lang="en-GB" sz="1100" u="none" strike="noStrike" noProof="0" dirty="0">
                          <a:effectLst/>
                          <a:latin typeface="+mn-lt"/>
                        </a:rPr>
                        <a:t>Regional public authority </a:t>
                      </a:r>
                      <a:endParaRPr lang="en-GB" sz="1100" b="1" i="0" u="none" strike="noStrike" noProof="0" dirty="0">
                        <a:solidFill>
                          <a:srgbClr val="000000"/>
                        </a:solidFill>
                        <a:effectLst/>
                        <a:latin typeface="+mn-lt"/>
                      </a:endParaRPr>
                    </a:p>
                  </a:txBody>
                  <a:tcPr marL="3209" marR="3209" marT="3209" marB="0" anchor="ctr"/>
                </a:tc>
                <a:tc>
                  <a:txBody>
                    <a:bodyPr/>
                    <a:lstStyle/>
                    <a:p>
                      <a:pPr algn="l" fontAlgn="ctr"/>
                      <a:r>
                        <a:rPr lang="en-US" sz="900" u="none" strike="noStrike">
                          <a:effectLst/>
                          <a:latin typeface="+mn-lt"/>
                        </a:rPr>
                        <a:t>Regional public authorities are the main policy level targeted by all TALIA actions, in particular through WP4. </a:t>
                      </a:r>
                      <a:endParaRPr lang="en-US" sz="900" b="0" i="0" u="none" strike="noStrike">
                        <a:solidFill>
                          <a:srgbClr val="000000"/>
                        </a:solidFill>
                        <a:effectLst/>
                        <a:latin typeface="+mn-lt"/>
                      </a:endParaRPr>
                    </a:p>
                  </a:txBody>
                  <a:tcPr marL="3209" marR="3209" marT="3209" marB="0" anchor="ctr"/>
                </a:tc>
                <a:tc>
                  <a:txBody>
                    <a:bodyPr/>
                    <a:lstStyle/>
                    <a:p>
                      <a:pPr algn="l" fontAlgn="ctr"/>
                      <a:r>
                        <a:rPr lang="it-IT" sz="1100" u="none" strike="noStrike" dirty="0">
                          <a:effectLst/>
                          <a:latin typeface="+mn-lt"/>
                        </a:rPr>
                        <a:t>20 </a:t>
                      </a:r>
                      <a:endParaRPr lang="it-IT" sz="1100" b="0" i="0" u="none" strike="noStrike" dirty="0">
                        <a:solidFill>
                          <a:srgbClr val="000000"/>
                        </a:solidFill>
                        <a:effectLst/>
                        <a:latin typeface="+mn-lt"/>
                      </a:endParaRPr>
                    </a:p>
                  </a:txBody>
                  <a:tcPr marL="3209" marR="3209" marT="3209" marB="0" anchor="ctr"/>
                </a:tc>
                <a:extLst>
                  <a:ext uri="{0D108BD9-81ED-4DB2-BD59-A6C34878D82A}">
                    <a16:rowId xmlns:a16="http://schemas.microsoft.com/office/drawing/2014/main" xmlns="" val="10015"/>
                  </a:ext>
                </a:extLst>
              </a:tr>
            </a:tbl>
          </a:graphicData>
        </a:graphic>
      </p:graphicFrame>
      <p:sp>
        <p:nvSpPr>
          <p:cNvPr id="13" name="Segnaposto numero diapositiva 3">
            <a:extLst>
              <a:ext uri="{FF2B5EF4-FFF2-40B4-BE49-F238E27FC236}">
                <a16:creationId xmlns:a16="http://schemas.microsoft.com/office/drawing/2014/main" xmlns="" id="{03E84D6A-6B7D-6E40-B4D1-56D5FC6DD82C}"/>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8</a:t>
            </a:fld>
            <a:endParaRPr lang="en-GB" dirty="0"/>
          </a:p>
        </p:txBody>
      </p:sp>
    </p:spTree>
    <p:extLst>
      <p:ext uri="{BB962C8B-B14F-4D97-AF65-F5344CB8AC3E}">
        <p14:creationId xmlns:p14="http://schemas.microsoft.com/office/powerpoint/2010/main" val="88885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pb.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7808" y="2743200"/>
            <a:ext cx="6066192" cy="4000500"/>
          </a:xfrm>
          <a:prstGeom prst="rect">
            <a:avLst/>
          </a:prstGeom>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6813376"/>
            <a:ext cx="9144000" cy="72008"/>
          </a:xfrm>
          <a:prstGeom prst="rect">
            <a:avLst/>
          </a:prstGeom>
          <a:noFill/>
          <a:ln w="9525">
            <a:noFill/>
            <a:miter lim="800000"/>
            <a:headEnd/>
            <a:tailEnd/>
          </a:ln>
        </p:spPr>
      </p:pic>
      <p:sp>
        <p:nvSpPr>
          <p:cNvPr id="5" name="Rettangolo 4"/>
          <p:cNvSpPr/>
          <p:nvPr/>
        </p:nvSpPr>
        <p:spPr>
          <a:xfrm>
            <a:off x="342900" y="1053237"/>
            <a:ext cx="8140700" cy="923330"/>
          </a:xfrm>
          <a:prstGeom prst="rect">
            <a:avLst/>
          </a:prstGeom>
        </p:spPr>
        <p:txBody>
          <a:bodyPr wrap="square">
            <a:spAutoFit/>
          </a:bodyPr>
          <a:lstStyle/>
          <a:p>
            <a:pPr algn="just"/>
            <a:endParaRPr lang="it-IT" dirty="0">
              <a:solidFill>
                <a:srgbClr val="003399"/>
              </a:solidFill>
            </a:endParaRPr>
          </a:p>
          <a:p>
            <a:pPr algn="just"/>
            <a:endParaRPr lang="it-IT" dirty="0">
              <a:solidFill>
                <a:srgbClr val="003399"/>
              </a:solidFill>
            </a:endParaRPr>
          </a:p>
          <a:p>
            <a:pPr algn="just"/>
            <a:endParaRPr lang="it-IT" dirty="0">
              <a:solidFill>
                <a:srgbClr val="003399"/>
              </a:solidFill>
            </a:endParaRPr>
          </a:p>
        </p:txBody>
      </p:sp>
      <p:sp>
        <p:nvSpPr>
          <p:cNvPr id="6" name="1 Título"/>
          <p:cNvSpPr>
            <a:spLocks noGrp="1"/>
          </p:cNvSpPr>
          <p:nvPr>
            <p:ph type="ctrTitle"/>
          </p:nvPr>
        </p:nvSpPr>
        <p:spPr>
          <a:xfrm>
            <a:off x="251520" y="260648"/>
            <a:ext cx="7772400" cy="936104"/>
          </a:xfrm>
        </p:spPr>
        <p:txBody>
          <a:bodyPr>
            <a:noAutofit/>
          </a:bodyPr>
          <a:lstStyle/>
          <a:p>
            <a:pPr algn="l"/>
            <a:r>
              <a:rPr lang="es-ES" sz="3200" b="1" dirty="0">
                <a:solidFill>
                  <a:srgbClr val="003399"/>
                </a:solidFill>
              </a:rPr>
              <a:t>  </a:t>
            </a:r>
            <a:endParaRPr lang="es-ES" sz="2400" b="1" dirty="0">
              <a:solidFill>
                <a:srgbClr val="003399"/>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0" y="0"/>
            <a:ext cx="9144000" cy="72008"/>
          </a:xfrm>
          <a:prstGeom prst="rect">
            <a:avLst/>
          </a:prstGeom>
          <a:noFill/>
          <a:ln w="9525">
            <a:noFill/>
            <a:miter lim="800000"/>
            <a:headEnd/>
            <a:tailEnd/>
          </a:ln>
        </p:spPr>
      </p:pic>
      <p:pic>
        <p:nvPicPr>
          <p:cNvPr id="11" name="12 Imagen" descr="logo-talia-tra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6296" y="356232"/>
            <a:ext cx="1656184" cy="575569"/>
          </a:xfrm>
          <a:prstGeom prst="rect">
            <a:avLst/>
          </a:prstGeom>
        </p:spPr>
      </p:pic>
      <p:pic>
        <p:nvPicPr>
          <p:cNvPr id="2" name="Immagine 1" descr="NW.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 y="190500"/>
            <a:ext cx="4686300" cy="3127056"/>
          </a:xfrm>
          <a:prstGeom prst="rect">
            <a:avLst/>
          </a:prstGeom>
        </p:spPr>
      </p:pic>
      <p:sp>
        <p:nvSpPr>
          <p:cNvPr id="4" name="CasellaDiTesto 3">
            <a:extLst>
              <a:ext uri="{FF2B5EF4-FFF2-40B4-BE49-F238E27FC236}">
                <a16:creationId xmlns:a16="http://schemas.microsoft.com/office/drawing/2014/main" xmlns="" id="{4708BEBF-0B95-FA41-A35E-1F0BC782C51D}"/>
              </a:ext>
            </a:extLst>
          </p:cNvPr>
          <p:cNvSpPr txBox="1"/>
          <p:nvPr/>
        </p:nvSpPr>
        <p:spPr>
          <a:xfrm>
            <a:off x="4413250" y="2175217"/>
            <a:ext cx="4446217" cy="369332"/>
          </a:xfrm>
          <a:prstGeom prst="rect">
            <a:avLst/>
          </a:prstGeom>
          <a:noFill/>
        </p:spPr>
        <p:txBody>
          <a:bodyPr wrap="none" rtlCol="0">
            <a:spAutoFit/>
          </a:bodyPr>
          <a:lstStyle/>
          <a:p>
            <a:r>
              <a:rPr lang="it-IT" b="1" dirty="0" err="1">
                <a:solidFill>
                  <a:srgbClr val="FF0000"/>
                </a:solidFill>
              </a:rPr>
              <a:t>https</a:t>
            </a:r>
            <a:r>
              <a:rPr lang="it-IT" b="1" dirty="0">
                <a:solidFill>
                  <a:srgbClr val="FF0000"/>
                </a:solidFill>
              </a:rPr>
              <a:t>://social-and-</a:t>
            </a:r>
            <a:r>
              <a:rPr lang="it-IT" b="1" dirty="0" err="1">
                <a:solidFill>
                  <a:srgbClr val="FF0000"/>
                </a:solidFill>
              </a:rPr>
              <a:t>creative.interreg</a:t>
            </a:r>
            <a:r>
              <a:rPr lang="it-IT" b="1" dirty="0">
                <a:solidFill>
                  <a:srgbClr val="FF0000"/>
                </a:solidFill>
              </a:rPr>
              <a:t>-</a:t>
            </a:r>
            <a:r>
              <a:rPr lang="it-IT" b="1" dirty="0" err="1">
                <a:solidFill>
                  <a:srgbClr val="FF0000"/>
                </a:solidFill>
              </a:rPr>
              <a:t>med.eu</a:t>
            </a:r>
            <a:r>
              <a:rPr lang="it-IT" b="1" dirty="0">
                <a:solidFill>
                  <a:srgbClr val="FF0000"/>
                </a:solidFill>
              </a:rPr>
              <a:t>/</a:t>
            </a:r>
          </a:p>
        </p:txBody>
      </p:sp>
      <p:sp>
        <p:nvSpPr>
          <p:cNvPr id="10" name="1 Título">
            <a:extLst>
              <a:ext uri="{FF2B5EF4-FFF2-40B4-BE49-F238E27FC236}">
                <a16:creationId xmlns:a16="http://schemas.microsoft.com/office/drawing/2014/main" xmlns="" id="{57B94A7E-37BF-7F40-AF6B-AAE84CFE18F3}"/>
              </a:ext>
            </a:extLst>
          </p:cNvPr>
          <p:cNvSpPr txBox="1">
            <a:spLocks/>
          </p:cNvSpPr>
          <p:nvPr/>
        </p:nvSpPr>
        <p:spPr>
          <a:xfrm>
            <a:off x="342900" y="3756467"/>
            <a:ext cx="3425536" cy="12588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rgbClr val="003399"/>
                </a:solidFill>
              </a:rPr>
              <a:t>Knowledge Diffusion</a:t>
            </a:r>
            <a:endParaRPr lang="en-GB" sz="2400" b="1" dirty="0">
              <a:solidFill>
                <a:srgbClr val="003399"/>
              </a:solidFill>
            </a:endParaRPr>
          </a:p>
        </p:txBody>
      </p:sp>
      <p:sp>
        <p:nvSpPr>
          <p:cNvPr id="12" name="Segnaposto numero diapositiva 3">
            <a:extLst>
              <a:ext uri="{FF2B5EF4-FFF2-40B4-BE49-F238E27FC236}">
                <a16:creationId xmlns:a16="http://schemas.microsoft.com/office/drawing/2014/main" xmlns="" id="{BE1EF693-534E-E54E-9E62-5114C3745C06}"/>
              </a:ext>
            </a:extLst>
          </p:cNvPr>
          <p:cNvSpPr>
            <a:spLocks noGrp="1"/>
          </p:cNvSpPr>
          <p:nvPr>
            <p:ph type="sldNum" idx="12"/>
          </p:nvPr>
        </p:nvSpPr>
        <p:spPr>
          <a:xfrm>
            <a:off x="8472459" y="6217623"/>
            <a:ext cx="548700" cy="524800"/>
          </a:xfrm>
        </p:spPr>
        <p:txBody>
          <a:bodyPr/>
          <a:lstStyle/>
          <a:p>
            <a:pPr marL="0" lvl="0" indent="0">
              <a:spcBef>
                <a:spcPts val="0"/>
              </a:spcBef>
              <a:spcAft>
                <a:spcPts val="0"/>
              </a:spcAft>
              <a:buNone/>
            </a:pPr>
            <a:fld id="{00000000-1234-1234-1234-123412341234}" type="slidenum">
              <a:rPr lang="en-GB" smtClean="0"/>
              <a:t>9</a:t>
            </a:fld>
            <a:endParaRPr lang="en-GB" dirty="0"/>
          </a:p>
        </p:txBody>
      </p:sp>
    </p:spTree>
    <p:extLst>
      <p:ext uri="{BB962C8B-B14F-4D97-AF65-F5344CB8AC3E}">
        <p14:creationId xmlns:p14="http://schemas.microsoft.com/office/powerpoint/2010/main" val="2437322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7670</TotalTime>
  <Words>1017</Words>
  <Application>Microsoft Office PowerPoint</Application>
  <PresentationFormat>Presentazione su schermo (4:3)</PresentationFormat>
  <Paragraphs>202</Paragraphs>
  <Slides>20</Slides>
  <Notes>8</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de Office</vt:lpstr>
      <vt:lpstr>TALIA Horizontal Project  Territorial Appropriation of Leading-edge Innovation Actions  Social&amp;Creative Community</vt:lpstr>
      <vt:lpstr>Presentazione standard di PowerPoint</vt:lpstr>
      <vt:lpstr>Partnership</vt:lpstr>
      <vt:lpstr>Aim</vt:lpstr>
      <vt:lpstr>Approach</vt:lpstr>
      <vt:lpstr>Focus areas</vt:lpstr>
      <vt:lpstr>Activities</vt:lpstr>
      <vt:lpstr>Target groups </vt:lpstr>
      <vt:lpstr>  </vt:lpstr>
      <vt:lpstr>Semantic Framework</vt:lpstr>
      <vt:lpstr>MED Projects/Pilots Capitalisation</vt:lpstr>
      <vt:lpstr>Interaction with SMATH</vt:lpstr>
      <vt:lpstr>Joint organisation of events</vt:lpstr>
      <vt:lpstr>Dedicated focus on CCI</vt:lpstr>
      <vt:lpstr>Connection with CreativeWear Hubs</vt:lpstr>
      <vt:lpstr>Joint monitoring / evaluation</vt:lpstr>
      <vt:lpstr>Community Mapping</vt:lpstr>
      <vt:lpstr>Info request to all SMATH partners</vt:lpstr>
      <vt:lpstr>Contacts</vt:lpstr>
      <vt:lpstr>Thank you  Francesco Molinari, mail@francescomolinari.it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presentación</dc:title>
  <dc:creator>Gonzalo Martos</dc:creator>
  <cp:lastModifiedBy>Mara Tognon</cp:lastModifiedBy>
  <cp:revision>253</cp:revision>
  <cp:lastPrinted>2017-05-09T13:25:28Z</cp:lastPrinted>
  <dcterms:created xsi:type="dcterms:W3CDTF">2016-11-03T16:59:37Z</dcterms:created>
  <dcterms:modified xsi:type="dcterms:W3CDTF">2018-06-21T06:40:35Z</dcterms:modified>
</cp:coreProperties>
</file>