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283" r:id="rId3"/>
    <p:sldId id="277" r:id="rId4"/>
    <p:sldId id="280" r:id="rId5"/>
    <p:sldId id="290" r:id="rId6"/>
    <p:sldId id="281" r:id="rId7"/>
    <p:sldId id="285" r:id="rId8"/>
    <p:sldId id="286" r:id="rId9"/>
    <p:sldId id="284" r:id="rId10"/>
    <p:sldId id="287" r:id="rId11"/>
    <p:sldId id="288" r:id="rId12"/>
    <p:sldId id="289" r:id="rId13"/>
    <p:sldId id="279" r:id="rId14"/>
  </p:sldIdLst>
  <p:sldSz cx="9144000" cy="6858000" type="screen4x3"/>
  <p:notesSz cx="6858000" cy="9144000"/>
  <p:defaultTextStyle>
    <a:defPPr>
      <a:defRPr lang="fr-F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0CCFF"/>
    <a:srgbClr val="008000"/>
    <a:srgbClr val="FFFF00"/>
    <a:srgbClr val="1E377C"/>
    <a:srgbClr val="294BA9"/>
    <a:srgbClr val="CC0000"/>
    <a:srgbClr val="FF7C80"/>
    <a:srgbClr val="CC00CC"/>
    <a:srgbClr val="66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4" d="100"/>
          <a:sy n="114" d="100"/>
        </p:scale>
        <p:origin x="-538" y="123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g"/><Relationship Id="rId2" Type="http://schemas.openxmlformats.org/officeDocument/2006/relationships/image" Target="../media/image4.jpeg"/><Relationship Id="rId1" Type="http://schemas.openxmlformats.org/officeDocument/2006/relationships/image" Target="../media/image3.jpeg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8.jpeg"/><Relationship Id="rId2" Type="http://schemas.openxmlformats.org/officeDocument/2006/relationships/image" Target="../media/image4.jpeg"/><Relationship Id="rId1" Type="http://schemas.openxmlformats.org/officeDocument/2006/relationships/image" Target="../media/image3.jpeg"/><Relationship Id="rId6" Type="http://schemas.openxmlformats.org/officeDocument/2006/relationships/image" Target="../media/image9.jp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F7A94EB-978B-4F5A-B28D-8E1FCC108F72}" type="doc">
      <dgm:prSet loTypeId="urn:microsoft.com/office/officeart/2009/3/layout/CircleRelationship" loCatId="relationship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it-IT"/>
        </a:p>
      </dgm:t>
    </dgm:pt>
    <dgm:pt modelId="{14598E50-CCF9-4187-86BC-B168283FC5E7}">
      <dgm:prSet phldrT="[Testo]" custT="1"/>
      <dgm:spPr>
        <a:solidFill>
          <a:srgbClr val="6600FF"/>
        </a:solidFill>
      </dgm:spPr>
      <dgm:t>
        <a:bodyPr/>
        <a:lstStyle/>
        <a:p>
          <a:pPr algn="ctr"/>
          <a:r>
            <a:rPr lang="en-US" sz="2400" b="1" dirty="0" smtClean="0">
              <a:solidFill>
                <a:srgbClr val="FFFF00"/>
              </a:solidFill>
            </a:rPr>
            <a:t>Smart Atmospheres</a:t>
          </a:r>
          <a:endParaRPr lang="it-IT" sz="2400" dirty="0">
            <a:solidFill>
              <a:srgbClr val="FFFF00"/>
            </a:solidFill>
          </a:endParaRPr>
        </a:p>
      </dgm:t>
    </dgm:pt>
    <dgm:pt modelId="{9D0A4364-49D3-463F-BA60-1CA4279B1205}" type="parTrans" cxnId="{E883D58C-E3A0-4B3B-ACCD-C92BAFA0724B}">
      <dgm:prSet/>
      <dgm:spPr/>
      <dgm:t>
        <a:bodyPr/>
        <a:lstStyle/>
        <a:p>
          <a:pPr algn="ctr"/>
          <a:endParaRPr lang="it-IT"/>
        </a:p>
      </dgm:t>
    </dgm:pt>
    <dgm:pt modelId="{50B78325-CA1F-47E5-80CF-6E1929DDDA13}" type="sibTrans" cxnId="{E883D58C-E3A0-4B3B-ACCD-C92BAFA0724B}">
      <dgm:prSet/>
      <dgm:spPr/>
      <dgm:t>
        <a:bodyPr/>
        <a:lstStyle/>
        <a:p>
          <a:pPr algn="ctr"/>
          <a:endParaRPr lang="it-IT"/>
        </a:p>
      </dgm:t>
    </dgm:pt>
    <dgm:pt modelId="{84FD4050-FCA4-4768-BEEF-0386B653E3D9}">
      <dgm:prSet phldrT="[Testo]"/>
      <dgm:spPr>
        <a:solidFill>
          <a:srgbClr val="CC00CC"/>
        </a:solidFill>
      </dgm:spPr>
      <dgm:t>
        <a:bodyPr/>
        <a:lstStyle/>
        <a:p>
          <a:pPr algn="ctr"/>
          <a:r>
            <a:rPr lang="it-IT" dirty="0" err="1"/>
            <a:t>wealth</a:t>
          </a:r>
          <a:r>
            <a:rPr lang="it-IT" dirty="0"/>
            <a:t> of </a:t>
          </a:r>
          <a:r>
            <a:rPr lang="it-IT" dirty="0" err="1"/>
            <a:t>heritage</a:t>
          </a:r>
          <a:r>
            <a:rPr lang="it-IT" dirty="0"/>
            <a:t> </a:t>
          </a:r>
          <a:r>
            <a:rPr lang="it-IT" dirty="0" err="1"/>
            <a:t>traditions</a:t>
          </a:r>
          <a:endParaRPr lang="it-IT" dirty="0"/>
        </a:p>
      </dgm:t>
    </dgm:pt>
    <dgm:pt modelId="{169D414D-65C8-488D-8325-5BA3800CAF5C}" type="parTrans" cxnId="{8F34CFD9-82C0-444E-89A0-C549AAB5135A}">
      <dgm:prSet/>
      <dgm:spPr/>
      <dgm:t>
        <a:bodyPr/>
        <a:lstStyle/>
        <a:p>
          <a:pPr algn="ctr"/>
          <a:endParaRPr lang="it-IT"/>
        </a:p>
      </dgm:t>
    </dgm:pt>
    <dgm:pt modelId="{5C01C369-AE96-44AF-9212-771EF5DBD77E}" type="sibTrans" cxnId="{8F34CFD9-82C0-444E-89A0-C549AAB5135A}">
      <dgm:prSet/>
      <dgm:spPr/>
      <dgm:t>
        <a:bodyPr/>
        <a:lstStyle/>
        <a:p>
          <a:pPr algn="ctr"/>
          <a:endParaRPr lang="it-IT"/>
        </a:p>
      </dgm:t>
    </dgm:pt>
    <dgm:pt modelId="{862F3371-4D1C-4720-98C0-949F238838A2}">
      <dgm:prSet phldrT="[Testo]" custT="1"/>
      <dgm:spPr>
        <a:solidFill>
          <a:srgbClr val="008000"/>
        </a:solidFill>
      </dgm:spPr>
      <dgm:t>
        <a:bodyPr/>
        <a:lstStyle/>
        <a:p>
          <a:pPr algn="ctr"/>
          <a:r>
            <a:rPr lang="it-IT" sz="1050" dirty="0"/>
            <a:t>start-up and the </a:t>
          </a:r>
          <a:r>
            <a:rPr lang="it-IT" sz="1050" dirty="0" err="1"/>
            <a:t>development</a:t>
          </a:r>
          <a:r>
            <a:rPr lang="it-IT" sz="1050" dirty="0"/>
            <a:t> of SME</a:t>
          </a:r>
        </a:p>
      </dgm:t>
    </dgm:pt>
    <dgm:pt modelId="{4B9DB374-01E9-499E-AA1E-F82D8F8F7ADB}" type="parTrans" cxnId="{08C328B2-02E9-44EA-9127-9DE19B7DAFAF}">
      <dgm:prSet/>
      <dgm:spPr/>
      <dgm:t>
        <a:bodyPr/>
        <a:lstStyle/>
        <a:p>
          <a:pPr algn="ctr"/>
          <a:endParaRPr lang="it-IT"/>
        </a:p>
      </dgm:t>
    </dgm:pt>
    <dgm:pt modelId="{F804C855-1949-406E-A41E-8D1202929F68}" type="sibTrans" cxnId="{08C328B2-02E9-44EA-9127-9DE19B7DAFAF}">
      <dgm:prSet/>
      <dgm:spPr/>
      <dgm:t>
        <a:bodyPr/>
        <a:lstStyle/>
        <a:p>
          <a:pPr algn="ctr"/>
          <a:endParaRPr lang="it-IT"/>
        </a:p>
      </dgm:t>
    </dgm:pt>
    <dgm:pt modelId="{41AB5942-B6B3-4D7F-B0D6-A0288361CA6B}">
      <dgm:prSet custT="1"/>
      <dgm:spPr>
        <a:solidFill>
          <a:srgbClr val="CC0000"/>
        </a:solidFill>
      </dgm:spPr>
      <dgm:t>
        <a:bodyPr/>
        <a:lstStyle/>
        <a:p>
          <a:pPr algn="ctr"/>
          <a:r>
            <a:rPr lang="en-US" sz="1400" b="0" dirty="0"/>
            <a:t>publicly oriented domain of culture </a:t>
          </a:r>
          <a:endParaRPr lang="it-IT" sz="1400" b="0" dirty="0"/>
        </a:p>
      </dgm:t>
    </dgm:pt>
    <dgm:pt modelId="{FD316715-4F82-4E95-8E9B-E00E58C039A3}" type="parTrans" cxnId="{6FF34D8A-3525-4FD4-B7F3-1B68019746AE}">
      <dgm:prSet/>
      <dgm:spPr/>
      <dgm:t>
        <a:bodyPr/>
        <a:lstStyle/>
        <a:p>
          <a:pPr algn="ctr"/>
          <a:endParaRPr lang="it-IT"/>
        </a:p>
      </dgm:t>
    </dgm:pt>
    <dgm:pt modelId="{0AE4DA1B-00C7-4718-BC8D-EE0C128197A5}" type="sibTrans" cxnId="{6FF34D8A-3525-4FD4-B7F3-1B68019746AE}">
      <dgm:prSet/>
      <dgm:spPr/>
      <dgm:t>
        <a:bodyPr/>
        <a:lstStyle/>
        <a:p>
          <a:pPr algn="ctr"/>
          <a:endParaRPr lang="it-IT"/>
        </a:p>
      </dgm:t>
    </dgm:pt>
    <dgm:pt modelId="{D3BC949F-58BC-4EE7-97A7-8CB76434BC18}">
      <dgm:prSet custT="1"/>
      <dgm:spPr>
        <a:solidFill>
          <a:srgbClr val="1E377C"/>
        </a:solidFill>
      </dgm:spPr>
      <dgm:t>
        <a:bodyPr/>
        <a:lstStyle/>
        <a:p>
          <a:pPr algn="ctr"/>
          <a:r>
            <a:rPr lang="en-US" sz="1300" dirty="0"/>
            <a:t>business oriented domain of creativity </a:t>
          </a:r>
          <a:endParaRPr lang="it-IT" sz="1300" dirty="0"/>
        </a:p>
      </dgm:t>
    </dgm:pt>
    <dgm:pt modelId="{FA7B5FFA-0991-411B-9BCA-39C100FBDAD9}" type="parTrans" cxnId="{7F6BA7C2-823F-4CD1-A168-07BF6393AF3C}">
      <dgm:prSet/>
      <dgm:spPr/>
      <dgm:t>
        <a:bodyPr/>
        <a:lstStyle/>
        <a:p>
          <a:pPr algn="ctr"/>
          <a:endParaRPr lang="it-IT"/>
        </a:p>
      </dgm:t>
    </dgm:pt>
    <dgm:pt modelId="{1202C817-59D1-463E-9E57-8CAFD7DF26B4}" type="sibTrans" cxnId="{7F6BA7C2-823F-4CD1-A168-07BF6393AF3C}">
      <dgm:prSet/>
      <dgm:spPr/>
      <dgm:t>
        <a:bodyPr/>
        <a:lstStyle/>
        <a:p>
          <a:pPr algn="ctr"/>
          <a:endParaRPr lang="it-IT"/>
        </a:p>
      </dgm:t>
    </dgm:pt>
    <dgm:pt modelId="{1E0FE606-E292-4FC9-91E5-D4252849259C}">
      <dgm:prSet custT="1"/>
      <dgm:spPr>
        <a:solidFill>
          <a:srgbClr val="00CCFF"/>
        </a:solidFill>
      </dgm:spPr>
      <dgm:t>
        <a:bodyPr/>
        <a:lstStyle/>
        <a:p>
          <a:pPr algn="ctr"/>
          <a:r>
            <a:rPr lang="it-IT" sz="1100" b="0" dirty="0" err="1">
              <a:solidFill>
                <a:schemeClr val="bg1"/>
              </a:solidFill>
            </a:rPr>
            <a:t>access</a:t>
          </a:r>
          <a:r>
            <a:rPr lang="it-IT" sz="1100" b="0" dirty="0">
              <a:solidFill>
                <a:schemeClr val="bg1"/>
              </a:solidFill>
            </a:rPr>
            <a:t> to </a:t>
          </a:r>
          <a:r>
            <a:rPr lang="it-IT" sz="1100" b="0" dirty="0" err="1">
              <a:solidFill>
                <a:schemeClr val="bg1"/>
              </a:solidFill>
            </a:rPr>
            <a:t>finance</a:t>
          </a:r>
          <a:endParaRPr lang="it-IT" sz="1100" b="0" dirty="0">
            <a:solidFill>
              <a:schemeClr val="bg1"/>
            </a:solidFill>
          </a:endParaRPr>
        </a:p>
      </dgm:t>
    </dgm:pt>
    <dgm:pt modelId="{D6C9DB18-ABBC-4DFB-9EFD-97192A0B64C0}" type="parTrans" cxnId="{D0796649-B54D-488E-8A18-4F6337D3D750}">
      <dgm:prSet/>
      <dgm:spPr/>
      <dgm:t>
        <a:bodyPr/>
        <a:lstStyle/>
        <a:p>
          <a:pPr algn="ctr"/>
          <a:endParaRPr lang="it-IT"/>
        </a:p>
      </dgm:t>
    </dgm:pt>
    <dgm:pt modelId="{707AE093-AD49-44FF-B958-326C186052FF}" type="sibTrans" cxnId="{D0796649-B54D-488E-8A18-4F6337D3D750}">
      <dgm:prSet/>
      <dgm:spPr/>
      <dgm:t>
        <a:bodyPr/>
        <a:lstStyle/>
        <a:p>
          <a:pPr algn="ctr"/>
          <a:endParaRPr lang="it-IT"/>
        </a:p>
      </dgm:t>
    </dgm:pt>
    <dgm:pt modelId="{8BF660BA-E539-49E0-A511-5A3FD41B78B8}">
      <dgm:prSet/>
      <dgm:spPr/>
      <dgm:t>
        <a:bodyPr/>
        <a:lstStyle/>
        <a:p>
          <a:endParaRPr lang="it-IT"/>
        </a:p>
      </dgm:t>
    </dgm:pt>
    <dgm:pt modelId="{E46674DE-B9CD-4F3B-8A4C-879AB5D79E55}" type="parTrans" cxnId="{9AFC3D27-1A22-44B6-A4B2-FA2516451D28}">
      <dgm:prSet/>
      <dgm:spPr/>
      <dgm:t>
        <a:bodyPr/>
        <a:lstStyle/>
        <a:p>
          <a:pPr algn="ctr"/>
          <a:endParaRPr lang="it-IT"/>
        </a:p>
      </dgm:t>
    </dgm:pt>
    <dgm:pt modelId="{CA0633C0-04B7-4D0E-8428-8C7DDFF3F41F}" type="sibTrans" cxnId="{9AFC3D27-1A22-44B6-A4B2-FA2516451D28}">
      <dgm:prSet/>
      <dgm:spPr/>
      <dgm:t>
        <a:bodyPr/>
        <a:lstStyle/>
        <a:p>
          <a:pPr algn="ctr"/>
          <a:endParaRPr lang="it-IT"/>
        </a:p>
      </dgm:t>
    </dgm:pt>
    <dgm:pt modelId="{B84AF564-7B71-4202-A149-385F640D8D56}">
      <dgm:prSet/>
      <dgm:spPr/>
      <dgm:t>
        <a:bodyPr/>
        <a:lstStyle/>
        <a:p>
          <a:pPr algn="ctr"/>
          <a:endParaRPr lang="it-IT"/>
        </a:p>
      </dgm:t>
    </dgm:pt>
    <dgm:pt modelId="{54CF4049-DCFA-4875-B8FB-CC85F39C1D95}" type="parTrans" cxnId="{5169C798-3B73-4793-900E-04E8AC421B8A}">
      <dgm:prSet/>
      <dgm:spPr/>
      <dgm:t>
        <a:bodyPr/>
        <a:lstStyle/>
        <a:p>
          <a:pPr algn="ctr"/>
          <a:endParaRPr lang="it-IT"/>
        </a:p>
      </dgm:t>
    </dgm:pt>
    <dgm:pt modelId="{4F0AAA84-58C3-452F-B545-E155AFE75E3B}" type="sibTrans" cxnId="{5169C798-3B73-4793-900E-04E8AC421B8A}">
      <dgm:prSet/>
      <dgm:spPr/>
      <dgm:t>
        <a:bodyPr/>
        <a:lstStyle/>
        <a:p>
          <a:pPr algn="ctr"/>
          <a:endParaRPr lang="it-IT"/>
        </a:p>
      </dgm:t>
    </dgm:pt>
    <dgm:pt modelId="{D77DDAFA-A3A9-4929-964C-56A2B38C2C88}">
      <dgm:prSet phldrT="[Testo]" custLinFactNeighborX="-62514" custLinFactNeighborY="-27604"/>
      <dgm:spPr/>
      <dgm:t>
        <a:bodyPr/>
        <a:lstStyle/>
        <a:p>
          <a:endParaRPr lang="it-IT"/>
        </a:p>
      </dgm:t>
    </dgm:pt>
    <dgm:pt modelId="{CD5F867A-E191-4861-BF07-5D349EBEA75E}" type="parTrans" cxnId="{EB776EF4-4B7F-43AF-9E4E-0AFC4DDE91A2}">
      <dgm:prSet/>
      <dgm:spPr/>
      <dgm:t>
        <a:bodyPr/>
        <a:lstStyle/>
        <a:p>
          <a:pPr algn="ctr"/>
          <a:endParaRPr lang="it-IT"/>
        </a:p>
      </dgm:t>
    </dgm:pt>
    <dgm:pt modelId="{A1E4831F-C9D6-40A3-8D23-5778A9746036}" type="sibTrans" cxnId="{EB776EF4-4B7F-43AF-9E4E-0AFC4DDE91A2}">
      <dgm:prSet/>
      <dgm:spPr/>
      <dgm:t>
        <a:bodyPr/>
        <a:lstStyle/>
        <a:p>
          <a:pPr algn="ctr"/>
          <a:endParaRPr lang="it-IT"/>
        </a:p>
      </dgm:t>
    </dgm:pt>
    <dgm:pt modelId="{70900542-BC9A-42E5-A53B-EB30D1FB006A}">
      <dgm:prSet/>
      <dgm:spPr/>
      <dgm:t>
        <a:bodyPr/>
        <a:lstStyle/>
        <a:p>
          <a:endParaRPr lang="it-IT"/>
        </a:p>
      </dgm:t>
    </dgm:pt>
    <dgm:pt modelId="{A6A0A802-6F25-4316-A3EC-4DE2BAA9345E}" type="parTrans" cxnId="{09A7B9A5-3F4B-485C-A6F7-1AAA9BE24727}">
      <dgm:prSet/>
      <dgm:spPr/>
      <dgm:t>
        <a:bodyPr/>
        <a:lstStyle/>
        <a:p>
          <a:pPr algn="ctr"/>
          <a:endParaRPr lang="it-IT"/>
        </a:p>
      </dgm:t>
    </dgm:pt>
    <dgm:pt modelId="{11E471BE-B7EA-4BE6-8EE4-B96E2CD9C9F8}" type="sibTrans" cxnId="{09A7B9A5-3F4B-485C-A6F7-1AAA9BE24727}">
      <dgm:prSet/>
      <dgm:spPr/>
      <dgm:t>
        <a:bodyPr/>
        <a:lstStyle/>
        <a:p>
          <a:pPr algn="ctr"/>
          <a:endParaRPr lang="it-IT"/>
        </a:p>
      </dgm:t>
    </dgm:pt>
    <dgm:pt modelId="{4A0BE1DE-0182-429C-87AC-5528A4A04881}">
      <dgm:prSet/>
      <dgm:spPr/>
      <dgm:t>
        <a:bodyPr/>
        <a:lstStyle/>
        <a:p>
          <a:pPr algn="ctr"/>
          <a:endParaRPr lang="it-IT"/>
        </a:p>
      </dgm:t>
    </dgm:pt>
    <dgm:pt modelId="{C2884010-A365-4FF9-B760-EAB35DE8E2DE}" type="parTrans" cxnId="{6FA3CBD7-35AD-4C72-9625-7B15D64992DA}">
      <dgm:prSet/>
      <dgm:spPr/>
      <dgm:t>
        <a:bodyPr/>
        <a:lstStyle/>
        <a:p>
          <a:pPr algn="ctr"/>
          <a:endParaRPr lang="it-IT"/>
        </a:p>
      </dgm:t>
    </dgm:pt>
    <dgm:pt modelId="{3082ED4B-5B2A-4D94-87E7-C8A0609DFAB3}" type="sibTrans" cxnId="{6FA3CBD7-35AD-4C72-9625-7B15D64992DA}">
      <dgm:prSet/>
      <dgm:spPr/>
      <dgm:t>
        <a:bodyPr/>
        <a:lstStyle/>
        <a:p>
          <a:pPr algn="ctr"/>
          <a:endParaRPr lang="it-IT"/>
        </a:p>
      </dgm:t>
    </dgm:pt>
    <dgm:pt modelId="{97E81A1E-E7BE-4401-9BAC-80FA24C1ED50}">
      <dgm:prSet phldrT="[Testo]" custLinFactNeighborX="-62514" custLinFactNeighborY="-27604"/>
      <dgm:spPr/>
      <dgm:t>
        <a:bodyPr/>
        <a:lstStyle/>
        <a:p>
          <a:endParaRPr lang="it-IT"/>
        </a:p>
      </dgm:t>
    </dgm:pt>
    <dgm:pt modelId="{DF79D1B2-F80D-48D5-B23E-75A590C17046}" type="sibTrans" cxnId="{AA009278-2A6D-482F-81E3-9730C2FDF13F}">
      <dgm:prSet/>
      <dgm:spPr/>
      <dgm:t>
        <a:bodyPr/>
        <a:lstStyle/>
        <a:p>
          <a:pPr algn="ctr"/>
          <a:endParaRPr lang="it-IT"/>
        </a:p>
      </dgm:t>
    </dgm:pt>
    <dgm:pt modelId="{0CAD5C23-B690-435C-BF68-8E1B1C0AF3F5}" type="parTrans" cxnId="{AA009278-2A6D-482F-81E3-9730C2FDF13F}">
      <dgm:prSet/>
      <dgm:spPr/>
      <dgm:t>
        <a:bodyPr/>
        <a:lstStyle/>
        <a:p>
          <a:pPr algn="ctr"/>
          <a:endParaRPr lang="it-IT"/>
        </a:p>
      </dgm:t>
    </dgm:pt>
    <dgm:pt modelId="{D825342B-4FC5-468E-9E51-6271548D7E7C}">
      <dgm:prSet custScaleX="154100" custScaleY="143039" custLinFactX="-22725" custLinFactNeighborX="-100000" custLinFactNeighborY="-51149"/>
      <dgm:spPr>
        <a:solidFill>
          <a:srgbClr val="CC0000"/>
        </a:solidFill>
      </dgm:spPr>
      <dgm:t>
        <a:bodyPr/>
        <a:lstStyle/>
        <a:p>
          <a:endParaRPr lang="it-IT"/>
        </a:p>
      </dgm:t>
    </dgm:pt>
    <dgm:pt modelId="{4A6839D6-FC6B-4AA9-9228-C347E054C34B}" type="parTrans" cxnId="{F8EBF7DA-4D20-4E7C-A52C-51041F4F9C74}">
      <dgm:prSet/>
      <dgm:spPr/>
      <dgm:t>
        <a:bodyPr/>
        <a:lstStyle/>
        <a:p>
          <a:endParaRPr lang="it-IT"/>
        </a:p>
      </dgm:t>
    </dgm:pt>
    <dgm:pt modelId="{74C1CC0A-81CE-409F-8103-99D9C3968294}" type="sibTrans" cxnId="{F8EBF7DA-4D20-4E7C-A52C-51041F4F9C74}">
      <dgm:prSet/>
      <dgm:spPr/>
      <dgm:t>
        <a:bodyPr/>
        <a:lstStyle/>
        <a:p>
          <a:endParaRPr lang="it-IT"/>
        </a:p>
      </dgm:t>
    </dgm:pt>
    <dgm:pt modelId="{822E852A-4752-4C86-9AB6-600344CBA55F}" type="pres">
      <dgm:prSet presAssocID="{4F7A94EB-978B-4F5A-B28D-8E1FCC108F72}" presName="Name0" presStyleCnt="0">
        <dgm:presLayoutVars>
          <dgm:chMax val="1"/>
          <dgm:chPref val="1"/>
        </dgm:presLayoutVars>
      </dgm:prSet>
      <dgm:spPr/>
      <dgm:t>
        <a:bodyPr/>
        <a:lstStyle/>
        <a:p>
          <a:endParaRPr lang="it-IT"/>
        </a:p>
      </dgm:t>
    </dgm:pt>
    <dgm:pt modelId="{89790489-C015-446D-BE5C-4906AAC6C04D}" type="pres">
      <dgm:prSet presAssocID="{14598E50-CCF9-4187-86BC-B168283FC5E7}" presName="Parent" presStyleLbl="node0" presStyleIdx="0" presStyleCnt="1" custScaleX="158753" custScaleY="147656" custLinFactNeighborX="1186">
        <dgm:presLayoutVars>
          <dgm:chMax val="5"/>
          <dgm:chPref val="5"/>
        </dgm:presLayoutVars>
      </dgm:prSet>
      <dgm:spPr/>
      <dgm:t>
        <a:bodyPr/>
        <a:lstStyle/>
        <a:p>
          <a:endParaRPr lang="it-IT"/>
        </a:p>
      </dgm:t>
    </dgm:pt>
    <dgm:pt modelId="{DAD0010E-47B3-42A5-BFFC-9300B1FF52FD}" type="pres">
      <dgm:prSet presAssocID="{14598E50-CCF9-4187-86BC-B168283FC5E7}" presName="Accent2" presStyleLbl="node1" presStyleIdx="0" presStyleCnt="19"/>
      <dgm:spPr/>
      <dgm:t>
        <a:bodyPr/>
        <a:lstStyle/>
        <a:p>
          <a:endParaRPr lang="it-IT"/>
        </a:p>
      </dgm:t>
    </dgm:pt>
    <dgm:pt modelId="{D5F52A00-08DB-41FD-9F0C-16ABE95B6339}" type="pres">
      <dgm:prSet presAssocID="{14598E50-CCF9-4187-86BC-B168283FC5E7}" presName="Accent3" presStyleLbl="node1" presStyleIdx="1" presStyleCnt="19" custLinFactX="100000" custLinFactY="-100000" custLinFactNeighborX="146341" custLinFactNeighborY="-168265"/>
      <dgm:spPr/>
      <dgm:t>
        <a:bodyPr/>
        <a:lstStyle/>
        <a:p>
          <a:endParaRPr lang="it-IT"/>
        </a:p>
      </dgm:t>
    </dgm:pt>
    <dgm:pt modelId="{75E3FE79-0D75-4FB8-9565-B13130A05CCA}" type="pres">
      <dgm:prSet presAssocID="{14598E50-CCF9-4187-86BC-B168283FC5E7}" presName="Accent4" presStyleLbl="node1" presStyleIdx="2" presStyleCnt="19" custScaleX="121018" custScaleY="106939" custLinFactX="-300000" custLinFactY="-413426" custLinFactNeighborX="-373933" custLinFactNeighborY="-500000"/>
      <dgm:spPr/>
      <dgm:t>
        <a:bodyPr/>
        <a:lstStyle/>
        <a:p>
          <a:endParaRPr lang="it-IT"/>
        </a:p>
      </dgm:t>
    </dgm:pt>
    <dgm:pt modelId="{504954BC-0CE9-4C17-A764-EDBDFD19B4C1}" type="pres">
      <dgm:prSet presAssocID="{14598E50-CCF9-4187-86BC-B168283FC5E7}" presName="Accent5" presStyleLbl="node1" presStyleIdx="3" presStyleCnt="19" custLinFactX="-199620" custLinFactY="533284" custLinFactNeighborX="-200000" custLinFactNeighborY="600000"/>
      <dgm:spPr/>
      <dgm:t>
        <a:bodyPr/>
        <a:lstStyle/>
        <a:p>
          <a:endParaRPr lang="it-IT"/>
        </a:p>
      </dgm:t>
    </dgm:pt>
    <dgm:pt modelId="{2C8E4712-8FBB-49E3-9764-F77F2FACF2DD}" type="pres">
      <dgm:prSet presAssocID="{14598E50-CCF9-4187-86BC-B168283FC5E7}" presName="Accent6" presStyleLbl="node1" presStyleIdx="4" presStyleCnt="19" custLinFactX="273887" custLinFactY="360356" custLinFactNeighborX="300000" custLinFactNeighborY="400000"/>
      <dgm:spPr/>
      <dgm:t>
        <a:bodyPr/>
        <a:lstStyle/>
        <a:p>
          <a:endParaRPr lang="it-IT"/>
        </a:p>
      </dgm:t>
    </dgm:pt>
    <dgm:pt modelId="{BA757CC7-1333-4B32-B747-3578E5FB1710}" type="pres">
      <dgm:prSet presAssocID="{84FD4050-FCA4-4768-BEEF-0386B653E3D9}" presName="Child1" presStyleLbl="node1" presStyleIdx="5" presStyleCnt="19" custScaleX="136178" custScaleY="129539" custLinFactNeighborX="-43394" custLinFactNeighborY="-44323">
        <dgm:presLayoutVars>
          <dgm:chMax val="0"/>
          <dgm:chPref val="0"/>
        </dgm:presLayoutVars>
      </dgm:prSet>
      <dgm:spPr/>
      <dgm:t>
        <a:bodyPr/>
        <a:lstStyle/>
        <a:p>
          <a:endParaRPr lang="it-IT"/>
        </a:p>
      </dgm:t>
    </dgm:pt>
    <dgm:pt modelId="{8F7F8484-96C9-4F87-93C8-330B8DE8F2E6}" type="pres">
      <dgm:prSet presAssocID="{84FD4050-FCA4-4768-BEEF-0386B653E3D9}" presName="Accent7" presStyleCnt="0"/>
      <dgm:spPr/>
      <dgm:t>
        <a:bodyPr/>
        <a:lstStyle/>
        <a:p>
          <a:endParaRPr lang="it-IT"/>
        </a:p>
      </dgm:t>
    </dgm:pt>
    <dgm:pt modelId="{FA9796CC-28C9-48D5-ADE5-999E3A2EB732}" type="pres">
      <dgm:prSet presAssocID="{84FD4050-FCA4-4768-BEEF-0386B653E3D9}" presName="AccentHold1" presStyleLbl="node1" presStyleIdx="6" presStyleCnt="19" custLinFactX="133968" custLinFactNeighborX="200000" custLinFactNeighborY="35161"/>
      <dgm:spPr/>
      <dgm:t>
        <a:bodyPr/>
        <a:lstStyle/>
        <a:p>
          <a:endParaRPr lang="it-IT"/>
        </a:p>
      </dgm:t>
    </dgm:pt>
    <dgm:pt modelId="{24D46425-23BF-400C-B008-C7FC6C01956D}" type="pres">
      <dgm:prSet presAssocID="{84FD4050-FCA4-4768-BEEF-0386B653E3D9}" presName="Accent8" presStyleCnt="0"/>
      <dgm:spPr/>
      <dgm:t>
        <a:bodyPr/>
        <a:lstStyle/>
        <a:p>
          <a:endParaRPr lang="it-IT"/>
        </a:p>
      </dgm:t>
    </dgm:pt>
    <dgm:pt modelId="{2CACBB67-EE1D-41EC-B0A8-BA83F936052E}" type="pres">
      <dgm:prSet presAssocID="{84FD4050-FCA4-4768-BEEF-0386B653E3D9}" presName="AccentHold2" presStyleLbl="node1" presStyleIdx="7" presStyleCnt="19" custFlipVert="1" custScaleX="147946" custScaleY="147435" custLinFactX="100000" custLinFactY="88790" custLinFactNeighborX="102602" custLinFactNeighborY="100000"/>
      <dgm:spPr/>
      <dgm:t>
        <a:bodyPr/>
        <a:lstStyle/>
        <a:p>
          <a:endParaRPr lang="it-IT"/>
        </a:p>
      </dgm:t>
    </dgm:pt>
    <dgm:pt modelId="{B6DE7D8B-F316-47C1-B301-2C3CA548939F}" type="pres">
      <dgm:prSet presAssocID="{D3BC949F-58BC-4EE7-97A7-8CB76434BC18}" presName="Child2" presStyleLbl="node1" presStyleIdx="8" presStyleCnt="19" custScaleX="152180" custScaleY="151349" custLinFactNeighborX="-53492" custLinFactNeighborY="-17885">
        <dgm:presLayoutVars>
          <dgm:chMax val="0"/>
          <dgm:chPref val="0"/>
        </dgm:presLayoutVars>
      </dgm:prSet>
      <dgm:spPr/>
      <dgm:t>
        <a:bodyPr/>
        <a:lstStyle/>
        <a:p>
          <a:endParaRPr lang="it-IT"/>
        </a:p>
      </dgm:t>
    </dgm:pt>
    <dgm:pt modelId="{9D3CB778-02C4-4A7E-80C7-7AFD9AB54E80}" type="pres">
      <dgm:prSet presAssocID="{D3BC949F-58BC-4EE7-97A7-8CB76434BC18}" presName="Accent9" presStyleCnt="0"/>
      <dgm:spPr/>
      <dgm:t>
        <a:bodyPr/>
        <a:lstStyle/>
        <a:p>
          <a:endParaRPr lang="it-IT"/>
        </a:p>
      </dgm:t>
    </dgm:pt>
    <dgm:pt modelId="{CC59A932-534B-4226-936F-A485E32E4CB3}" type="pres">
      <dgm:prSet presAssocID="{D3BC949F-58BC-4EE7-97A7-8CB76434BC18}" presName="AccentHold1" presStyleLbl="node1" presStyleIdx="9" presStyleCnt="19" custLinFactY="196585" custLinFactNeighborX="-52681" custLinFactNeighborY="200000"/>
      <dgm:spPr/>
      <dgm:t>
        <a:bodyPr/>
        <a:lstStyle/>
        <a:p>
          <a:endParaRPr lang="it-IT"/>
        </a:p>
      </dgm:t>
    </dgm:pt>
    <dgm:pt modelId="{0D0662FE-A6D5-45E5-8D2E-A8559BEF9277}" type="pres">
      <dgm:prSet presAssocID="{D3BC949F-58BC-4EE7-97A7-8CB76434BC18}" presName="Accent10" presStyleCnt="0"/>
      <dgm:spPr/>
      <dgm:t>
        <a:bodyPr/>
        <a:lstStyle/>
        <a:p>
          <a:endParaRPr lang="it-IT"/>
        </a:p>
      </dgm:t>
    </dgm:pt>
    <dgm:pt modelId="{7DDB6EC4-5583-4D35-A791-28682D1ACD9F}" type="pres">
      <dgm:prSet presAssocID="{D3BC949F-58BC-4EE7-97A7-8CB76434BC18}" presName="AccentHold2" presStyleLbl="node1" presStyleIdx="10" presStyleCnt="19"/>
      <dgm:spPr/>
      <dgm:t>
        <a:bodyPr/>
        <a:lstStyle/>
        <a:p>
          <a:endParaRPr lang="it-IT"/>
        </a:p>
      </dgm:t>
    </dgm:pt>
    <dgm:pt modelId="{9D473671-BCA7-4B06-BAF5-1C7AB744BFE3}" type="pres">
      <dgm:prSet presAssocID="{D3BC949F-58BC-4EE7-97A7-8CB76434BC18}" presName="Accent11" presStyleCnt="0"/>
      <dgm:spPr/>
      <dgm:t>
        <a:bodyPr/>
        <a:lstStyle/>
        <a:p>
          <a:endParaRPr lang="it-IT"/>
        </a:p>
      </dgm:t>
    </dgm:pt>
    <dgm:pt modelId="{B4AE3522-6DAE-48A5-9F99-9988BAE221A3}" type="pres">
      <dgm:prSet presAssocID="{D3BC949F-58BC-4EE7-97A7-8CB76434BC18}" presName="AccentHold3" presStyleLbl="node1" presStyleIdx="11" presStyleCnt="19" custFlipVert="1" custScaleX="87048" custScaleY="86210" custLinFactX="-389709" custLinFactY="-200000" custLinFactNeighborX="-400000" custLinFactNeighborY="-270930"/>
      <dgm:spPr/>
      <dgm:t>
        <a:bodyPr/>
        <a:lstStyle/>
        <a:p>
          <a:endParaRPr lang="it-IT"/>
        </a:p>
      </dgm:t>
    </dgm:pt>
    <dgm:pt modelId="{4C30E6B6-C866-438B-9099-0FE3A5E7AA4E}" type="pres">
      <dgm:prSet presAssocID="{862F3371-4D1C-4720-98C0-949F238838A2}" presName="Child3" presStyleLbl="node1" presStyleIdx="12" presStyleCnt="19" custScaleX="128528" custScaleY="126832" custLinFactX="-49826" custLinFactNeighborX="-100000" custLinFactNeighborY="12532">
        <dgm:presLayoutVars>
          <dgm:chMax val="0"/>
          <dgm:chPref val="0"/>
        </dgm:presLayoutVars>
      </dgm:prSet>
      <dgm:spPr/>
      <dgm:t>
        <a:bodyPr/>
        <a:lstStyle/>
        <a:p>
          <a:endParaRPr lang="it-IT"/>
        </a:p>
      </dgm:t>
    </dgm:pt>
    <dgm:pt modelId="{83A07564-6431-47CD-8BC1-DB76D6728C07}" type="pres">
      <dgm:prSet presAssocID="{862F3371-4D1C-4720-98C0-949F238838A2}" presName="Accent12" presStyleCnt="0"/>
      <dgm:spPr/>
      <dgm:t>
        <a:bodyPr/>
        <a:lstStyle/>
        <a:p>
          <a:endParaRPr lang="it-IT"/>
        </a:p>
      </dgm:t>
    </dgm:pt>
    <dgm:pt modelId="{C215D4E3-F15D-49D0-A2B2-D3AE19FDCCAF}" type="pres">
      <dgm:prSet presAssocID="{862F3371-4D1C-4720-98C0-949F238838A2}" presName="AccentHold1" presStyleLbl="node1" presStyleIdx="13" presStyleCnt="19"/>
      <dgm:spPr/>
      <dgm:t>
        <a:bodyPr/>
        <a:lstStyle/>
        <a:p>
          <a:endParaRPr lang="it-IT"/>
        </a:p>
      </dgm:t>
    </dgm:pt>
    <dgm:pt modelId="{B8117380-CEB0-4458-A826-B4DB01215089}" type="pres">
      <dgm:prSet presAssocID="{41AB5942-B6B3-4D7F-B0D6-A0288361CA6B}" presName="Child4" presStyleLbl="node1" presStyleIdx="14" presStyleCnt="19" custScaleX="154100" custScaleY="143039" custLinFactX="-14266" custLinFactNeighborX="-100000" custLinFactNeighborY="-38783">
        <dgm:presLayoutVars>
          <dgm:chMax val="0"/>
          <dgm:chPref val="0"/>
        </dgm:presLayoutVars>
      </dgm:prSet>
      <dgm:spPr/>
      <dgm:t>
        <a:bodyPr/>
        <a:lstStyle/>
        <a:p>
          <a:endParaRPr lang="it-IT"/>
        </a:p>
      </dgm:t>
    </dgm:pt>
    <dgm:pt modelId="{FEECF5CC-CD9F-4528-8FEC-48779981917A}" type="pres">
      <dgm:prSet presAssocID="{41AB5942-B6B3-4D7F-B0D6-A0288361CA6B}" presName="Accent13" presStyleCnt="0"/>
      <dgm:spPr/>
      <dgm:t>
        <a:bodyPr/>
        <a:lstStyle/>
        <a:p>
          <a:endParaRPr lang="it-IT"/>
        </a:p>
      </dgm:t>
    </dgm:pt>
    <dgm:pt modelId="{592C8FE0-9EFB-46A6-A402-96F56191B695}" type="pres">
      <dgm:prSet presAssocID="{41AB5942-B6B3-4D7F-B0D6-A0288361CA6B}" presName="AccentHold1" presStyleLbl="node1" presStyleIdx="15" presStyleCnt="19" custFlipHor="1" custScaleX="96128" custScaleY="104479" custLinFactX="9740" custLinFactY="-700000" custLinFactNeighborX="100000" custLinFactNeighborY="-764916"/>
      <dgm:spPr/>
      <dgm:t>
        <a:bodyPr/>
        <a:lstStyle/>
        <a:p>
          <a:endParaRPr lang="it-IT"/>
        </a:p>
      </dgm:t>
    </dgm:pt>
    <dgm:pt modelId="{C9B4FD03-E44A-4068-986D-C34513474354}" type="pres">
      <dgm:prSet presAssocID="{1E0FE606-E292-4FC9-91E5-D4252849259C}" presName="Child5" presStyleLbl="node1" presStyleIdx="16" presStyleCnt="19" custScaleX="108434" custScaleY="105665" custLinFactX="39665" custLinFactY="100000" custLinFactNeighborX="100000" custLinFactNeighborY="125517">
        <dgm:presLayoutVars>
          <dgm:chMax val="0"/>
          <dgm:chPref val="0"/>
        </dgm:presLayoutVars>
      </dgm:prSet>
      <dgm:spPr/>
      <dgm:t>
        <a:bodyPr/>
        <a:lstStyle/>
        <a:p>
          <a:endParaRPr lang="it-IT"/>
        </a:p>
      </dgm:t>
    </dgm:pt>
    <dgm:pt modelId="{051EF1D0-F57D-4648-BFF8-2F67A804978D}" type="pres">
      <dgm:prSet presAssocID="{1E0FE606-E292-4FC9-91E5-D4252849259C}" presName="Accent15" presStyleCnt="0"/>
      <dgm:spPr/>
      <dgm:t>
        <a:bodyPr/>
        <a:lstStyle/>
        <a:p>
          <a:endParaRPr lang="it-IT"/>
        </a:p>
      </dgm:t>
    </dgm:pt>
    <dgm:pt modelId="{8E0E6999-C3FF-4FCB-87B3-6B75579551EC}" type="pres">
      <dgm:prSet presAssocID="{1E0FE606-E292-4FC9-91E5-D4252849259C}" presName="AccentHold2" presStyleLbl="node1" presStyleIdx="17" presStyleCnt="19"/>
      <dgm:spPr/>
      <dgm:t>
        <a:bodyPr/>
        <a:lstStyle/>
        <a:p>
          <a:endParaRPr lang="it-IT"/>
        </a:p>
      </dgm:t>
    </dgm:pt>
    <dgm:pt modelId="{7E7CE3CB-4FD3-4CD8-B906-C5A77ECE8177}" type="pres">
      <dgm:prSet presAssocID="{1E0FE606-E292-4FC9-91E5-D4252849259C}" presName="Accent16" presStyleCnt="0"/>
      <dgm:spPr/>
      <dgm:t>
        <a:bodyPr/>
        <a:lstStyle/>
        <a:p>
          <a:endParaRPr lang="it-IT"/>
        </a:p>
      </dgm:t>
    </dgm:pt>
    <dgm:pt modelId="{4BDC4339-356F-4A19-8BC0-D07F67A9ABB8}" type="pres">
      <dgm:prSet presAssocID="{1E0FE606-E292-4FC9-91E5-D4252849259C}" presName="AccentHold3" presStyleLbl="node1" presStyleIdx="18" presStyleCnt="19" custLinFactX="-400000" custLinFactY="100000" custLinFactNeighborX="-409328" custLinFactNeighborY="199237"/>
      <dgm:spPr/>
      <dgm:t>
        <a:bodyPr/>
        <a:lstStyle/>
        <a:p>
          <a:endParaRPr lang="it-IT"/>
        </a:p>
      </dgm:t>
    </dgm:pt>
  </dgm:ptLst>
  <dgm:cxnLst>
    <dgm:cxn modelId="{E883D58C-E3A0-4B3B-ACCD-C92BAFA0724B}" srcId="{4F7A94EB-978B-4F5A-B28D-8E1FCC108F72}" destId="{14598E50-CCF9-4187-86BC-B168283FC5E7}" srcOrd="0" destOrd="0" parTransId="{9D0A4364-49D3-463F-BA60-1CA4279B1205}" sibTransId="{50B78325-CA1F-47E5-80CF-6E1929DDDA13}"/>
    <dgm:cxn modelId="{EB776EF4-4B7F-43AF-9E4E-0AFC4DDE91A2}" srcId="{4F7A94EB-978B-4F5A-B28D-8E1FCC108F72}" destId="{D77DDAFA-A3A9-4929-964C-56A2B38C2C88}" srcOrd="5" destOrd="0" parTransId="{CD5F867A-E191-4861-BF07-5D349EBEA75E}" sibTransId="{A1E4831F-C9D6-40A3-8D23-5778A9746036}"/>
    <dgm:cxn modelId="{DD0918B9-EA16-4030-885C-6575D9A917DC}" type="presOf" srcId="{4F7A94EB-978B-4F5A-B28D-8E1FCC108F72}" destId="{822E852A-4752-4C86-9AB6-600344CBA55F}" srcOrd="0" destOrd="0" presId="urn:microsoft.com/office/officeart/2009/3/layout/CircleRelationship"/>
    <dgm:cxn modelId="{7F6BA7C2-823F-4CD1-A168-07BF6393AF3C}" srcId="{14598E50-CCF9-4187-86BC-B168283FC5E7}" destId="{D3BC949F-58BC-4EE7-97A7-8CB76434BC18}" srcOrd="1" destOrd="0" parTransId="{FA7B5FFA-0991-411B-9BCA-39C100FBDAD9}" sibTransId="{1202C817-59D1-463E-9E57-8CAFD7DF26B4}"/>
    <dgm:cxn modelId="{F8EBF7DA-4D20-4E7C-A52C-51041F4F9C74}" srcId="{4F7A94EB-978B-4F5A-B28D-8E1FCC108F72}" destId="{D825342B-4FC5-468E-9E51-6271548D7E7C}" srcOrd="1" destOrd="0" parTransId="{4A6839D6-FC6B-4AA9-9228-C347E054C34B}" sibTransId="{74C1CC0A-81CE-409F-8103-99D9C3968294}"/>
    <dgm:cxn modelId="{AAF832B6-CD48-4139-ACD5-93876A0F3205}" type="presOf" srcId="{14598E50-CCF9-4187-86BC-B168283FC5E7}" destId="{89790489-C015-446D-BE5C-4906AAC6C04D}" srcOrd="0" destOrd="0" presId="urn:microsoft.com/office/officeart/2009/3/layout/CircleRelationship"/>
    <dgm:cxn modelId="{5169C798-3B73-4793-900E-04E8AC421B8A}" srcId="{4F7A94EB-978B-4F5A-B28D-8E1FCC108F72}" destId="{B84AF564-7B71-4202-A149-385F640D8D56}" srcOrd="4" destOrd="0" parTransId="{54CF4049-DCFA-4875-B8FB-CC85F39C1D95}" sibTransId="{4F0AAA84-58C3-452F-B545-E155AFE75E3B}"/>
    <dgm:cxn modelId="{E331251A-2230-4F4D-B4B5-C9E110876E85}" type="presOf" srcId="{1E0FE606-E292-4FC9-91E5-D4252849259C}" destId="{C9B4FD03-E44A-4068-986D-C34513474354}" srcOrd="0" destOrd="0" presId="urn:microsoft.com/office/officeart/2009/3/layout/CircleRelationship"/>
    <dgm:cxn modelId="{0043E537-EB13-4638-A93B-84908F8BAE20}" type="presOf" srcId="{41AB5942-B6B3-4D7F-B0D6-A0288361CA6B}" destId="{B8117380-CEB0-4458-A826-B4DB01215089}" srcOrd="0" destOrd="0" presId="urn:microsoft.com/office/officeart/2009/3/layout/CircleRelationship"/>
    <dgm:cxn modelId="{8F34CFD9-82C0-444E-89A0-C549AAB5135A}" srcId="{14598E50-CCF9-4187-86BC-B168283FC5E7}" destId="{84FD4050-FCA4-4768-BEEF-0386B653E3D9}" srcOrd="0" destOrd="0" parTransId="{169D414D-65C8-488D-8325-5BA3800CAF5C}" sibTransId="{5C01C369-AE96-44AF-9212-771EF5DBD77E}"/>
    <dgm:cxn modelId="{08C328B2-02E9-44EA-9127-9DE19B7DAFAF}" srcId="{14598E50-CCF9-4187-86BC-B168283FC5E7}" destId="{862F3371-4D1C-4720-98C0-949F238838A2}" srcOrd="2" destOrd="0" parTransId="{4B9DB374-01E9-499E-AA1E-F82D8F8F7ADB}" sibTransId="{F804C855-1949-406E-A41E-8D1202929F68}"/>
    <dgm:cxn modelId="{6FF34D8A-3525-4FD4-B7F3-1B68019746AE}" srcId="{14598E50-CCF9-4187-86BC-B168283FC5E7}" destId="{41AB5942-B6B3-4D7F-B0D6-A0288361CA6B}" srcOrd="3" destOrd="0" parTransId="{FD316715-4F82-4E95-8E9B-E00E58C039A3}" sibTransId="{0AE4DA1B-00C7-4718-BC8D-EE0C128197A5}"/>
    <dgm:cxn modelId="{6FA3CBD7-35AD-4C72-9625-7B15D64992DA}" srcId="{4F7A94EB-978B-4F5A-B28D-8E1FCC108F72}" destId="{4A0BE1DE-0182-429C-87AC-5528A4A04881}" srcOrd="7" destOrd="0" parTransId="{C2884010-A365-4FF9-B760-EAB35DE8E2DE}" sibTransId="{3082ED4B-5B2A-4D94-87E7-C8A0609DFAB3}"/>
    <dgm:cxn modelId="{CFCA9415-3645-4E4D-A088-86F22AB5FB9D}" type="presOf" srcId="{84FD4050-FCA4-4768-BEEF-0386B653E3D9}" destId="{BA757CC7-1333-4B32-B747-3578E5FB1710}" srcOrd="0" destOrd="0" presId="urn:microsoft.com/office/officeart/2009/3/layout/CircleRelationship"/>
    <dgm:cxn modelId="{B4C8CE6C-17CE-4300-9497-83322CDA34DE}" type="presOf" srcId="{D3BC949F-58BC-4EE7-97A7-8CB76434BC18}" destId="{B6DE7D8B-F316-47C1-B301-2C3CA548939F}" srcOrd="0" destOrd="0" presId="urn:microsoft.com/office/officeart/2009/3/layout/CircleRelationship"/>
    <dgm:cxn modelId="{09A7B9A5-3F4B-485C-A6F7-1AAA9BE24727}" srcId="{4F7A94EB-978B-4F5A-B28D-8E1FCC108F72}" destId="{70900542-BC9A-42E5-A53B-EB30D1FB006A}" srcOrd="6" destOrd="0" parTransId="{A6A0A802-6F25-4316-A3EC-4DE2BAA9345E}" sibTransId="{11E471BE-B7EA-4BE6-8EE4-B96E2CD9C9F8}"/>
    <dgm:cxn modelId="{D0796649-B54D-488E-8A18-4F6337D3D750}" srcId="{14598E50-CCF9-4187-86BC-B168283FC5E7}" destId="{1E0FE606-E292-4FC9-91E5-D4252849259C}" srcOrd="4" destOrd="0" parTransId="{D6C9DB18-ABBC-4DFB-9EFD-97192A0B64C0}" sibTransId="{707AE093-AD49-44FF-B958-326C186052FF}"/>
    <dgm:cxn modelId="{F27F805B-F38F-45E5-8981-FD5303490D01}" type="presOf" srcId="{862F3371-4D1C-4720-98C0-949F238838A2}" destId="{4C30E6B6-C866-438B-9099-0FE3A5E7AA4E}" srcOrd="0" destOrd="0" presId="urn:microsoft.com/office/officeart/2009/3/layout/CircleRelationship"/>
    <dgm:cxn modelId="{9AFC3D27-1A22-44B6-A4B2-FA2516451D28}" srcId="{4F7A94EB-978B-4F5A-B28D-8E1FCC108F72}" destId="{8BF660BA-E539-49E0-A511-5A3FD41B78B8}" srcOrd="3" destOrd="0" parTransId="{E46674DE-B9CD-4F3B-8A4C-879AB5D79E55}" sibTransId="{CA0633C0-04B7-4D0E-8428-8C7DDFF3F41F}"/>
    <dgm:cxn modelId="{AA009278-2A6D-482F-81E3-9730C2FDF13F}" srcId="{4F7A94EB-978B-4F5A-B28D-8E1FCC108F72}" destId="{97E81A1E-E7BE-4401-9BAC-80FA24C1ED50}" srcOrd="2" destOrd="0" parTransId="{0CAD5C23-B690-435C-BF68-8E1B1C0AF3F5}" sibTransId="{DF79D1B2-F80D-48D5-B23E-75A590C17046}"/>
    <dgm:cxn modelId="{04975364-B4B8-42B3-B1FE-9E8B1B6374E5}" type="presParOf" srcId="{822E852A-4752-4C86-9AB6-600344CBA55F}" destId="{89790489-C015-446D-BE5C-4906AAC6C04D}" srcOrd="0" destOrd="0" presId="urn:microsoft.com/office/officeart/2009/3/layout/CircleRelationship"/>
    <dgm:cxn modelId="{C1623E13-D9E9-4EFF-85AB-207A9E3C73A4}" type="presParOf" srcId="{822E852A-4752-4C86-9AB6-600344CBA55F}" destId="{DAD0010E-47B3-42A5-BFFC-9300B1FF52FD}" srcOrd="1" destOrd="0" presId="urn:microsoft.com/office/officeart/2009/3/layout/CircleRelationship"/>
    <dgm:cxn modelId="{A96CB389-7E53-430A-844B-B84896587A9C}" type="presParOf" srcId="{822E852A-4752-4C86-9AB6-600344CBA55F}" destId="{D5F52A00-08DB-41FD-9F0C-16ABE95B6339}" srcOrd="2" destOrd="0" presId="urn:microsoft.com/office/officeart/2009/3/layout/CircleRelationship"/>
    <dgm:cxn modelId="{3667E4D4-4F79-407D-8D52-F9EE6431E967}" type="presParOf" srcId="{822E852A-4752-4C86-9AB6-600344CBA55F}" destId="{75E3FE79-0D75-4FB8-9565-B13130A05CCA}" srcOrd="3" destOrd="0" presId="urn:microsoft.com/office/officeart/2009/3/layout/CircleRelationship"/>
    <dgm:cxn modelId="{B290E5B4-4EC0-437E-B543-F0EE08B10352}" type="presParOf" srcId="{822E852A-4752-4C86-9AB6-600344CBA55F}" destId="{504954BC-0CE9-4C17-A764-EDBDFD19B4C1}" srcOrd="4" destOrd="0" presId="urn:microsoft.com/office/officeart/2009/3/layout/CircleRelationship"/>
    <dgm:cxn modelId="{1B4E2D91-FCA2-458F-B0C6-011E57320F2E}" type="presParOf" srcId="{822E852A-4752-4C86-9AB6-600344CBA55F}" destId="{2C8E4712-8FBB-49E3-9764-F77F2FACF2DD}" srcOrd="5" destOrd="0" presId="urn:microsoft.com/office/officeart/2009/3/layout/CircleRelationship"/>
    <dgm:cxn modelId="{4820E20B-F95E-494E-9BCC-72C35D11A708}" type="presParOf" srcId="{822E852A-4752-4C86-9AB6-600344CBA55F}" destId="{BA757CC7-1333-4B32-B747-3578E5FB1710}" srcOrd="6" destOrd="0" presId="urn:microsoft.com/office/officeart/2009/3/layout/CircleRelationship"/>
    <dgm:cxn modelId="{8586FF99-CCC5-48B9-9871-FB36098213C8}" type="presParOf" srcId="{822E852A-4752-4C86-9AB6-600344CBA55F}" destId="{8F7F8484-96C9-4F87-93C8-330B8DE8F2E6}" srcOrd="7" destOrd="0" presId="urn:microsoft.com/office/officeart/2009/3/layout/CircleRelationship"/>
    <dgm:cxn modelId="{69C431E1-91FA-4610-8ACF-5409F776FD93}" type="presParOf" srcId="{8F7F8484-96C9-4F87-93C8-330B8DE8F2E6}" destId="{FA9796CC-28C9-48D5-ADE5-999E3A2EB732}" srcOrd="0" destOrd="0" presId="urn:microsoft.com/office/officeart/2009/3/layout/CircleRelationship"/>
    <dgm:cxn modelId="{6AF84859-8F4C-47F3-A2F7-E37D8DB2CFE4}" type="presParOf" srcId="{822E852A-4752-4C86-9AB6-600344CBA55F}" destId="{24D46425-23BF-400C-B008-C7FC6C01956D}" srcOrd="8" destOrd="0" presId="urn:microsoft.com/office/officeart/2009/3/layout/CircleRelationship"/>
    <dgm:cxn modelId="{D52A9C29-3980-4573-B3DD-1802336F386E}" type="presParOf" srcId="{24D46425-23BF-400C-B008-C7FC6C01956D}" destId="{2CACBB67-EE1D-41EC-B0A8-BA83F936052E}" srcOrd="0" destOrd="0" presId="urn:microsoft.com/office/officeart/2009/3/layout/CircleRelationship"/>
    <dgm:cxn modelId="{1A4F02EF-E4E1-41C0-BCE4-02D7A50D73A1}" type="presParOf" srcId="{822E852A-4752-4C86-9AB6-600344CBA55F}" destId="{B6DE7D8B-F316-47C1-B301-2C3CA548939F}" srcOrd="9" destOrd="0" presId="urn:microsoft.com/office/officeart/2009/3/layout/CircleRelationship"/>
    <dgm:cxn modelId="{0AF018C4-F2B6-42E8-BB75-745395AA98E0}" type="presParOf" srcId="{822E852A-4752-4C86-9AB6-600344CBA55F}" destId="{9D3CB778-02C4-4A7E-80C7-7AFD9AB54E80}" srcOrd="10" destOrd="0" presId="urn:microsoft.com/office/officeart/2009/3/layout/CircleRelationship"/>
    <dgm:cxn modelId="{A27C8A7E-92E6-456C-8FBA-EF4ED4F33A2B}" type="presParOf" srcId="{9D3CB778-02C4-4A7E-80C7-7AFD9AB54E80}" destId="{CC59A932-534B-4226-936F-A485E32E4CB3}" srcOrd="0" destOrd="0" presId="urn:microsoft.com/office/officeart/2009/3/layout/CircleRelationship"/>
    <dgm:cxn modelId="{5EBD9147-D1EA-4918-9FCD-457E51035A9D}" type="presParOf" srcId="{822E852A-4752-4C86-9AB6-600344CBA55F}" destId="{0D0662FE-A6D5-45E5-8D2E-A8559BEF9277}" srcOrd="11" destOrd="0" presId="urn:microsoft.com/office/officeart/2009/3/layout/CircleRelationship"/>
    <dgm:cxn modelId="{9B70973A-8C5A-437A-8974-CE178E0B8E36}" type="presParOf" srcId="{0D0662FE-A6D5-45E5-8D2E-A8559BEF9277}" destId="{7DDB6EC4-5583-4D35-A791-28682D1ACD9F}" srcOrd="0" destOrd="0" presId="urn:microsoft.com/office/officeart/2009/3/layout/CircleRelationship"/>
    <dgm:cxn modelId="{25739458-9353-47D8-B1F1-649C194F5629}" type="presParOf" srcId="{822E852A-4752-4C86-9AB6-600344CBA55F}" destId="{9D473671-BCA7-4B06-BAF5-1C7AB744BFE3}" srcOrd="12" destOrd="0" presId="urn:microsoft.com/office/officeart/2009/3/layout/CircleRelationship"/>
    <dgm:cxn modelId="{8065BC32-8E16-4FB9-8ADB-C4DB941132D4}" type="presParOf" srcId="{9D473671-BCA7-4B06-BAF5-1C7AB744BFE3}" destId="{B4AE3522-6DAE-48A5-9F99-9988BAE221A3}" srcOrd="0" destOrd="0" presId="urn:microsoft.com/office/officeart/2009/3/layout/CircleRelationship"/>
    <dgm:cxn modelId="{591CCFF9-8C1B-442B-956B-3B6C1829BA03}" type="presParOf" srcId="{822E852A-4752-4C86-9AB6-600344CBA55F}" destId="{4C30E6B6-C866-438B-9099-0FE3A5E7AA4E}" srcOrd="13" destOrd="0" presId="urn:microsoft.com/office/officeart/2009/3/layout/CircleRelationship"/>
    <dgm:cxn modelId="{D7A5ACAF-183E-4FF1-810B-FCCFD9213897}" type="presParOf" srcId="{822E852A-4752-4C86-9AB6-600344CBA55F}" destId="{83A07564-6431-47CD-8BC1-DB76D6728C07}" srcOrd="14" destOrd="0" presId="urn:microsoft.com/office/officeart/2009/3/layout/CircleRelationship"/>
    <dgm:cxn modelId="{93D7E665-E856-40F4-B843-F2FBD818F7A2}" type="presParOf" srcId="{83A07564-6431-47CD-8BC1-DB76D6728C07}" destId="{C215D4E3-F15D-49D0-A2B2-D3AE19FDCCAF}" srcOrd="0" destOrd="0" presId="urn:microsoft.com/office/officeart/2009/3/layout/CircleRelationship"/>
    <dgm:cxn modelId="{A9C48B8F-AF6D-4842-A0DD-B58C23EC622F}" type="presParOf" srcId="{822E852A-4752-4C86-9AB6-600344CBA55F}" destId="{B8117380-CEB0-4458-A826-B4DB01215089}" srcOrd="15" destOrd="0" presId="urn:microsoft.com/office/officeart/2009/3/layout/CircleRelationship"/>
    <dgm:cxn modelId="{1B594ADF-6A8C-496D-B97B-CC04AAA916E5}" type="presParOf" srcId="{822E852A-4752-4C86-9AB6-600344CBA55F}" destId="{FEECF5CC-CD9F-4528-8FEC-48779981917A}" srcOrd="16" destOrd="0" presId="urn:microsoft.com/office/officeart/2009/3/layout/CircleRelationship"/>
    <dgm:cxn modelId="{C11ECA1B-86A1-4C65-BB51-5C368156B302}" type="presParOf" srcId="{FEECF5CC-CD9F-4528-8FEC-48779981917A}" destId="{592C8FE0-9EFB-46A6-A402-96F56191B695}" srcOrd="0" destOrd="0" presId="urn:microsoft.com/office/officeart/2009/3/layout/CircleRelationship"/>
    <dgm:cxn modelId="{C93A237C-B054-4742-A453-0BFA87FA2810}" type="presParOf" srcId="{822E852A-4752-4C86-9AB6-600344CBA55F}" destId="{C9B4FD03-E44A-4068-986D-C34513474354}" srcOrd="17" destOrd="0" presId="urn:microsoft.com/office/officeart/2009/3/layout/CircleRelationship"/>
    <dgm:cxn modelId="{BF795FB2-2929-4568-9DD0-5DC75D5C2170}" type="presParOf" srcId="{822E852A-4752-4C86-9AB6-600344CBA55F}" destId="{051EF1D0-F57D-4648-BFF8-2F67A804978D}" srcOrd="18" destOrd="0" presId="urn:microsoft.com/office/officeart/2009/3/layout/CircleRelationship"/>
    <dgm:cxn modelId="{6DCEDC0C-28A9-4233-904C-03219129F93B}" type="presParOf" srcId="{051EF1D0-F57D-4648-BFF8-2F67A804978D}" destId="{8E0E6999-C3FF-4FCB-87B3-6B75579551EC}" srcOrd="0" destOrd="0" presId="urn:microsoft.com/office/officeart/2009/3/layout/CircleRelationship"/>
    <dgm:cxn modelId="{4A243FD1-AA6E-44FB-9994-C6B8EB735F9F}" type="presParOf" srcId="{822E852A-4752-4C86-9AB6-600344CBA55F}" destId="{7E7CE3CB-4FD3-4CD8-B906-C5A77ECE8177}" srcOrd="19" destOrd="0" presId="urn:microsoft.com/office/officeart/2009/3/layout/CircleRelationship"/>
    <dgm:cxn modelId="{9385274B-2F0F-46A9-BE36-305853302EB8}" type="presParOf" srcId="{7E7CE3CB-4FD3-4CD8-B906-C5A77ECE8177}" destId="{4BDC4339-356F-4A19-8BC0-D07F67A9ABB8}" srcOrd="0" destOrd="0" presId="urn:microsoft.com/office/officeart/2009/3/layout/CircleRelationship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0986862-B1C5-44B4-9AD7-ADC8CE48011E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8A67B4F6-3CE9-4FED-BF54-00EC1270E142}">
      <dgm:prSet phldrT="[Testo]"/>
      <dgm:spPr/>
      <dgm:t>
        <a:bodyPr/>
        <a:lstStyle/>
        <a:p>
          <a:r>
            <a:rPr lang="it-IT" dirty="0" smtClean="0"/>
            <a:t>MED Creative </a:t>
          </a:r>
          <a:r>
            <a:rPr lang="it-IT" dirty="0" err="1" smtClean="0"/>
            <a:t>Industries</a:t>
          </a:r>
          <a:r>
            <a:rPr lang="it-IT" dirty="0" smtClean="0"/>
            <a:t> Cluster</a:t>
          </a:r>
          <a:endParaRPr lang="it-IT" dirty="0"/>
        </a:p>
      </dgm:t>
    </dgm:pt>
    <dgm:pt modelId="{901810C7-CC01-4376-B15E-0CED27774ABF}" type="parTrans" cxnId="{0F5CEE95-DEEA-4B3B-953B-D2225F4E1CBA}">
      <dgm:prSet/>
      <dgm:spPr/>
      <dgm:t>
        <a:bodyPr/>
        <a:lstStyle/>
        <a:p>
          <a:endParaRPr lang="it-IT"/>
        </a:p>
      </dgm:t>
    </dgm:pt>
    <dgm:pt modelId="{440A0159-9DC0-4CB4-A87A-16908C7A9DFF}" type="sibTrans" cxnId="{0F5CEE95-DEEA-4B3B-953B-D2225F4E1CBA}">
      <dgm:prSet/>
      <dgm:spPr/>
      <dgm:t>
        <a:bodyPr/>
        <a:lstStyle/>
        <a:p>
          <a:endParaRPr lang="it-IT"/>
        </a:p>
      </dgm:t>
    </dgm:pt>
    <dgm:pt modelId="{CBF753D4-6474-4C08-968A-44A268FDD47A}">
      <dgm:prSet phldrT="[Testo]"/>
      <dgm:spPr/>
      <dgm:t>
        <a:bodyPr/>
        <a:lstStyle/>
        <a:p>
          <a:r>
            <a:rPr lang="it-IT" dirty="0" smtClean="0"/>
            <a:t>NEST 1 (</a:t>
          </a:r>
          <a:r>
            <a:rPr lang="it-IT" dirty="0" err="1" smtClean="0"/>
            <a:t>Italy</a:t>
          </a:r>
          <a:r>
            <a:rPr lang="it-IT" dirty="0" smtClean="0"/>
            <a:t>)</a:t>
          </a:r>
          <a:endParaRPr lang="it-IT" dirty="0"/>
        </a:p>
      </dgm:t>
    </dgm:pt>
    <dgm:pt modelId="{73D62C36-AE76-4742-A574-83110DC2F82C}" type="parTrans" cxnId="{CD78F1A1-E961-4B07-AE86-83211D8C387E}">
      <dgm:prSet/>
      <dgm:spPr/>
      <dgm:t>
        <a:bodyPr/>
        <a:lstStyle/>
        <a:p>
          <a:endParaRPr lang="it-IT"/>
        </a:p>
      </dgm:t>
    </dgm:pt>
    <dgm:pt modelId="{42B1129F-B144-4492-9407-188051A64EBF}" type="sibTrans" cxnId="{CD78F1A1-E961-4B07-AE86-83211D8C387E}">
      <dgm:prSet/>
      <dgm:spPr/>
      <dgm:t>
        <a:bodyPr/>
        <a:lstStyle/>
        <a:p>
          <a:endParaRPr lang="it-IT"/>
        </a:p>
      </dgm:t>
    </dgm:pt>
    <dgm:pt modelId="{6C76CBDA-B132-4E63-988E-E19BA1715C9C}">
      <dgm:prSet phldrT="[Testo]"/>
      <dgm:spPr/>
      <dgm:t>
        <a:bodyPr/>
        <a:lstStyle/>
        <a:p>
          <a:r>
            <a:rPr lang="it-IT" dirty="0" smtClean="0"/>
            <a:t>NEST 2 (</a:t>
          </a:r>
          <a:r>
            <a:rPr lang="it-IT" dirty="0" err="1" smtClean="0"/>
            <a:t>Italy</a:t>
          </a:r>
          <a:r>
            <a:rPr lang="it-IT" dirty="0" smtClean="0"/>
            <a:t>)</a:t>
          </a:r>
          <a:endParaRPr lang="it-IT" dirty="0"/>
        </a:p>
      </dgm:t>
    </dgm:pt>
    <dgm:pt modelId="{8E3EB669-B97A-45CA-A820-3B9237441C7B}" type="parTrans" cxnId="{84AF2704-6F32-4B63-9CF3-B14EED881613}">
      <dgm:prSet/>
      <dgm:spPr/>
      <dgm:t>
        <a:bodyPr/>
        <a:lstStyle/>
        <a:p>
          <a:endParaRPr lang="it-IT"/>
        </a:p>
      </dgm:t>
    </dgm:pt>
    <dgm:pt modelId="{B4FA1DCD-2125-4747-9A47-D47F25866A34}" type="sibTrans" cxnId="{84AF2704-6F32-4B63-9CF3-B14EED881613}">
      <dgm:prSet/>
      <dgm:spPr/>
      <dgm:t>
        <a:bodyPr/>
        <a:lstStyle/>
        <a:p>
          <a:endParaRPr lang="it-IT"/>
        </a:p>
      </dgm:t>
    </dgm:pt>
    <dgm:pt modelId="{EDA92453-74FF-4A93-9312-D3FEC1D9ED34}">
      <dgm:prSet phldrT="[Testo]"/>
      <dgm:spPr/>
      <dgm:t>
        <a:bodyPr/>
        <a:lstStyle/>
        <a:p>
          <a:r>
            <a:rPr lang="it-IT" dirty="0" smtClean="0"/>
            <a:t>NEST 3 (France)</a:t>
          </a:r>
          <a:endParaRPr lang="it-IT" dirty="0"/>
        </a:p>
      </dgm:t>
    </dgm:pt>
    <dgm:pt modelId="{1FB1781B-EA33-4416-8B8D-3DC5070D588D}" type="parTrans" cxnId="{7E8E8C5A-EA4F-413E-BB84-02A892D173AB}">
      <dgm:prSet/>
      <dgm:spPr/>
      <dgm:t>
        <a:bodyPr/>
        <a:lstStyle/>
        <a:p>
          <a:endParaRPr lang="it-IT"/>
        </a:p>
      </dgm:t>
    </dgm:pt>
    <dgm:pt modelId="{C994D5BC-1595-4E7B-BEA4-325A6A95AB98}" type="sibTrans" cxnId="{7E8E8C5A-EA4F-413E-BB84-02A892D173AB}">
      <dgm:prSet/>
      <dgm:spPr/>
      <dgm:t>
        <a:bodyPr/>
        <a:lstStyle/>
        <a:p>
          <a:endParaRPr lang="it-IT"/>
        </a:p>
      </dgm:t>
    </dgm:pt>
    <dgm:pt modelId="{5A27BFD1-5AFA-418D-AC21-B7547644E6DB}">
      <dgm:prSet phldrT="[Testo]"/>
      <dgm:spPr/>
      <dgm:t>
        <a:bodyPr/>
        <a:lstStyle/>
        <a:p>
          <a:r>
            <a:rPr lang="it-IT" dirty="0" smtClean="0"/>
            <a:t>NEST 4 (</a:t>
          </a:r>
          <a:r>
            <a:rPr lang="it-IT" dirty="0" err="1" smtClean="0"/>
            <a:t>Spain</a:t>
          </a:r>
          <a:r>
            <a:rPr lang="it-IT" dirty="0" smtClean="0"/>
            <a:t>)</a:t>
          </a:r>
          <a:endParaRPr lang="it-IT" dirty="0"/>
        </a:p>
      </dgm:t>
    </dgm:pt>
    <dgm:pt modelId="{C4372825-D43A-48AD-9907-ADA42974F6C9}" type="parTrans" cxnId="{6904C10B-FE95-4BB5-A4E5-D9E7306E599C}">
      <dgm:prSet/>
      <dgm:spPr/>
      <dgm:t>
        <a:bodyPr/>
        <a:lstStyle/>
        <a:p>
          <a:endParaRPr lang="it-IT"/>
        </a:p>
      </dgm:t>
    </dgm:pt>
    <dgm:pt modelId="{715C6917-40F9-475D-9566-C379A5682788}" type="sibTrans" cxnId="{6904C10B-FE95-4BB5-A4E5-D9E7306E599C}">
      <dgm:prSet/>
      <dgm:spPr/>
      <dgm:t>
        <a:bodyPr/>
        <a:lstStyle/>
        <a:p>
          <a:endParaRPr lang="it-IT"/>
        </a:p>
      </dgm:t>
    </dgm:pt>
    <dgm:pt modelId="{162E8342-7C85-48CC-A643-B7BC6713573F}">
      <dgm:prSet phldrT="[Testo]"/>
      <dgm:spPr/>
      <dgm:t>
        <a:bodyPr/>
        <a:lstStyle/>
        <a:p>
          <a:r>
            <a:rPr lang="it-IT" dirty="0" smtClean="0"/>
            <a:t>NEST 5 (Slovenia)</a:t>
          </a:r>
          <a:endParaRPr lang="it-IT" dirty="0"/>
        </a:p>
      </dgm:t>
    </dgm:pt>
    <dgm:pt modelId="{5807AE07-17A4-479B-8923-A20A0AD65803}" type="parTrans" cxnId="{899CC66B-2C50-487D-ABBB-2E10C451E394}">
      <dgm:prSet/>
      <dgm:spPr/>
      <dgm:t>
        <a:bodyPr/>
        <a:lstStyle/>
        <a:p>
          <a:endParaRPr lang="it-IT"/>
        </a:p>
      </dgm:t>
    </dgm:pt>
    <dgm:pt modelId="{E13CBD92-68D1-44F0-97C3-218D568AF796}" type="sibTrans" cxnId="{899CC66B-2C50-487D-ABBB-2E10C451E394}">
      <dgm:prSet/>
      <dgm:spPr/>
      <dgm:t>
        <a:bodyPr/>
        <a:lstStyle/>
        <a:p>
          <a:endParaRPr lang="it-IT"/>
        </a:p>
      </dgm:t>
    </dgm:pt>
    <dgm:pt modelId="{AFC92157-3CB3-4D62-BC2F-99173214FB06}">
      <dgm:prSet phldrT="[Testo]"/>
      <dgm:spPr/>
      <dgm:t>
        <a:bodyPr/>
        <a:lstStyle/>
        <a:p>
          <a:r>
            <a:rPr lang="it-IT" dirty="0" smtClean="0"/>
            <a:t>NEST 6 (</a:t>
          </a:r>
          <a:r>
            <a:rPr lang="it-IT" dirty="0" err="1" smtClean="0"/>
            <a:t>Greece</a:t>
          </a:r>
          <a:r>
            <a:rPr lang="it-IT" dirty="0" smtClean="0"/>
            <a:t>)</a:t>
          </a:r>
          <a:endParaRPr lang="it-IT" dirty="0"/>
        </a:p>
      </dgm:t>
    </dgm:pt>
    <dgm:pt modelId="{F1904F82-5D02-4B4A-98BB-BA17CEDA4FF9}" type="parTrans" cxnId="{9AEC70A3-5F0E-4C17-ACEF-38A73899E1ED}">
      <dgm:prSet/>
      <dgm:spPr/>
      <dgm:t>
        <a:bodyPr/>
        <a:lstStyle/>
        <a:p>
          <a:endParaRPr lang="it-IT"/>
        </a:p>
      </dgm:t>
    </dgm:pt>
    <dgm:pt modelId="{F65FDB5A-24F3-45A5-A6A9-4AB21C80DA53}" type="sibTrans" cxnId="{9AEC70A3-5F0E-4C17-ACEF-38A73899E1ED}">
      <dgm:prSet/>
      <dgm:spPr/>
      <dgm:t>
        <a:bodyPr/>
        <a:lstStyle/>
        <a:p>
          <a:endParaRPr lang="it-IT"/>
        </a:p>
      </dgm:t>
    </dgm:pt>
    <dgm:pt modelId="{937ED953-E27F-408D-B61D-7814B29FB92B}">
      <dgm:prSet phldrT="[Testo]"/>
      <dgm:spPr/>
      <dgm:t>
        <a:bodyPr/>
        <a:lstStyle/>
        <a:p>
          <a:r>
            <a:rPr lang="it-IT" dirty="0" smtClean="0"/>
            <a:t>NEST 7 (</a:t>
          </a:r>
          <a:r>
            <a:rPr lang="it-IT" dirty="0" err="1" smtClean="0"/>
            <a:t>Croatia</a:t>
          </a:r>
          <a:r>
            <a:rPr lang="it-IT" dirty="0" smtClean="0"/>
            <a:t>)</a:t>
          </a:r>
          <a:endParaRPr lang="it-IT" dirty="0"/>
        </a:p>
      </dgm:t>
    </dgm:pt>
    <dgm:pt modelId="{87B7FE36-225C-4364-8757-E1064BA97F60}" type="parTrans" cxnId="{4D569670-72F5-4F7F-89A4-94E2C235FF95}">
      <dgm:prSet/>
      <dgm:spPr/>
      <dgm:t>
        <a:bodyPr/>
        <a:lstStyle/>
        <a:p>
          <a:endParaRPr lang="it-IT"/>
        </a:p>
      </dgm:t>
    </dgm:pt>
    <dgm:pt modelId="{E53D7A78-7DB9-4D0F-87E6-DDF151F05F2B}" type="sibTrans" cxnId="{4D569670-72F5-4F7F-89A4-94E2C235FF95}">
      <dgm:prSet/>
      <dgm:spPr/>
      <dgm:t>
        <a:bodyPr/>
        <a:lstStyle/>
        <a:p>
          <a:endParaRPr lang="it-IT"/>
        </a:p>
      </dgm:t>
    </dgm:pt>
    <dgm:pt modelId="{CCDD2A11-8245-432E-A8AD-5486445EFC08}" type="pres">
      <dgm:prSet presAssocID="{10986862-B1C5-44B4-9AD7-ADC8CE48011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it-IT"/>
        </a:p>
      </dgm:t>
    </dgm:pt>
    <dgm:pt modelId="{3CE918E0-DE56-40E6-8197-1716644E4877}" type="pres">
      <dgm:prSet presAssocID="{8A67B4F6-3CE9-4FED-BF54-00EC1270E142}" presName="hierRoot1" presStyleCnt="0">
        <dgm:presLayoutVars>
          <dgm:hierBranch val="init"/>
        </dgm:presLayoutVars>
      </dgm:prSet>
      <dgm:spPr/>
    </dgm:pt>
    <dgm:pt modelId="{47345789-37A1-4331-B4C9-0957D2F6DD66}" type="pres">
      <dgm:prSet presAssocID="{8A67B4F6-3CE9-4FED-BF54-00EC1270E142}" presName="rootComposite1" presStyleCnt="0"/>
      <dgm:spPr/>
    </dgm:pt>
    <dgm:pt modelId="{30F22142-3384-4CE1-8865-5E9E360C50CD}" type="pres">
      <dgm:prSet presAssocID="{8A67B4F6-3CE9-4FED-BF54-00EC1270E142}" presName="rootText1" presStyleLbl="node0" presStyleIdx="0" presStyleCnt="1" custScaleX="194032" custScaleY="177349" custLinFactNeighborX="0" custLinFactNeighborY="0">
        <dgm:presLayoutVars>
          <dgm:chPref val="3"/>
        </dgm:presLayoutVars>
      </dgm:prSet>
      <dgm:spPr/>
      <dgm:t>
        <a:bodyPr/>
        <a:lstStyle/>
        <a:p>
          <a:endParaRPr lang="it-IT"/>
        </a:p>
      </dgm:t>
    </dgm:pt>
    <dgm:pt modelId="{DF0F313B-D7C6-4ECC-92E8-40545AEA9A72}" type="pres">
      <dgm:prSet presAssocID="{8A67B4F6-3CE9-4FED-BF54-00EC1270E142}" presName="rootConnector1" presStyleLbl="node1" presStyleIdx="0" presStyleCnt="0"/>
      <dgm:spPr/>
      <dgm:t>
        <a:bodyPr/>
        <a:lstStyle/>
        <a:p>
          <a:endParaRPr lang="it-IT"/>
        </a:p>
      </dgm:t>
    </dgm:pt>
    <dgm:pt modelId="{851BFB47-5027-46EA-8C7F-3B68DBBA0432}" type="pres">
      <dgm:prSet presAssocID="{8A67B4F6-3CE9-4FED-BF54-00EC1270E142}" presName="hierChild2" presStyleCnt="0"/>
      <dgm:spPr/>
    </dgm:pt>
    <dgm:pt modelId="{479CCABC-8412-49E2-A6C5-EC7D8EAF27DF}" type="pres">
      <dgm:prSet presAssocID="{73D62C36-AE76-4742-A574-83110DC2F82C}" presName="Name37" presStyleLbl="parChTrans1D2" presStyleIdx="0" presStyleCnt="7"/>
      <dgm:spPr/>
      <dgm:t>
        <a:bodyPr/>
        <a:lstStyle/>
        <a:p>
          <a:endParaRPr lang="it-IT"/>
        </a:p>
      </dgm:t>
    </dgm:pt>
    <dgm:pt modelId="{17F2A60F-0E82-4197-9225-CB9305524826}" type="pres">
      <dgm:prSet presAssocID="{CBF753D4-6474-4C08-968A-44A268FDD47A}" presName="hierRoot2" presStyleCnt="0">
        <dgm:presLayoutVars>
          <dgm:hierBranch val="init"/>
        </dgm:presLayoutVars>
      </dgm:prSet>
      <dgm:spPr/>
    </dgm:pt>
    <dgm:pt modelId="{59DC4104-A33C-4DD6-B3C3-2169DE1370DC}" type="pres">
      <dgm:prSet presAssocID="{CBF753D4-6474-4C08-968A-44A268FDD47A}" presName="rootComposite" presStyleCnt="0"/>
      <dgm:spPr/>
    </dgm:pt>
    <dgm:pt modelId="{FFACC092-0A5A-428E-8BFC-F12E82C568D6}" type="pres">
      <dgm:prSet presAssocID="{CBF753D4-6474-4C08-968A-44A268FDD47A}" presName="rootText" presStyleLbl="node2" presStyleIdx="0" presStyleCnt="7">
        <dgm:presLayoutVars>
          <dgm:chPref val="3"/>
        </dgm:presLayoutVars>
      </dgm:prSet>
      <dgm:spPr/>
      <dgm:t>
        <a:bodyPr/>
        <a:lstStyle/>
        <a:p>
          <a:endParaRPr lang="it-IT"/>
        </a:p>
      </dgm:t>
    </dgm:pt>
    <dgm:pt modelId="{B168F803-59E5-4A30-8304-59F5E8F8C1EF}" type="pres">
      <dgm:prSet presAssocID="{CBF753D4-6474-4C08-968A-44A268FDD47A}" presName="rootConnector" presStyleLbl="node2" presStyleIdx="0" presStyleCnt="7"/>
      <dgm:spPr/>
      <dgm:t>
        <a:bodyPr/>
        <a:lstStyle/>
        <a:p>
          <a:endParaRPr lang="it-IT"/>
        </a:p>
      </dgm:t>
    </dgm:pt>
    <dgm:pt modelId="{10B6EF7A-B218-4B76-BE06-B67B37A92538}" type="pres">
      <dgm:prSet presAssocID="{CBF753D4-6474-4C08-968A-44A268FDD47A}" presName="hierChild4" presStyleCnt="0"/>
      <dgm:spPr/>
    </dgm:pt>
    <dgm:pt modelId="{E5B5D103-073B-486A-876E-892372CCBE7E}" type="pres">
      <dgm:prSet presAssocID="{CBF753D4-6474-4C08-968A-44A268FDD47A}" presName="hierChild5" presStyleCnt="0"/>
      <dgm:spPr/>
    </dgm:pt>
    <dgm:pt modelId="{48C9D13A-66C1-4F30-9335-58E26F04B77E}" type="pres">
      <dgm:prSet presAssocID="{8E3EB669-B97A-45CA-A820-3B9237441C7B}" presName="Name37" presStyleLbl="parChTrans1D2" presStyleIdx="1" presStyleCnt="7"/>
      <dgm:spPr/>
      <dgm:t>
        <a:bodyPr/>
        <a:lstStyle/>
        <a:p>
          <a:endParaRPr lang="it-IT"/>
        </a:p>
      </dgm:t>
    </dgm:pt>
    <dgm:pt modelId="{112BC231-EB98-4AAD-A82F-5F2A576066F0}" type="pres">
      <dgm:prSet presAssocID="{6C76CBDA-B132-4E63-988E-E19BA1715C9C}" presName="hierRoot2" presStyleCnt="0">
        <dgm:presLayoutVars>
          <dgm:hierBranch val="init"/>
        </dgm:presLayoutVars>
      </dgm:prSet>
      <dgm:spPr/>
    </dgm:pt>
    <dgm:pt modelId="{95AB03B4-4ADC-4914-897B-679331484EDC}" type="pres">
      <dgm:prSet presAssocID="{6C76CBDA-B132-4E63-988E-E19BA1715C9C}" presName="rootComposite" presStyleCnt="0"/>
      <dgm:spPr/>
    </dgm:pt>
    <dgm:pt modelId="{462E4762-3D29-4E71-BB65-BD7634F9D513}" type="pres">
      <dgm:prSet presAssocID="{6C76CBDA-B132-4E63-988E-E19BA1715C9C}" presName="rootText" presStyleLbl="node2" presStyleIdx="1" presStyleCnt="7">
        <dgm:presLayoutVars>
          <dgm:chPref val="3"/>
        </dgm:presLayoutVars>
      </dgm:prSet>
      <dgm:spPr/>
      <dgm:t>
        <a:bodyPr/>
        <a:lstStyle/>
        <a:p>
          <a:endParaRPr lang="it-IT"/>
        </a:p>
      </dgm:t>
    </dgm:pt>
    <dgm:pt modelId="{710A48DA-6AE8-4928-9899-1F75A912A7D3}" type="pres">
      <dgm:prSet presAssocID="{6C76CBDA-B132-4E63-988E-E19BA1715C9C}" presName="rootConnector" presStyleLbl="node2" presStyleIdx="1" presStyleCnt="7"/>
      <dgm:spPr/>
      <dgm:t>
        <a:bodyPr/>
        <a:lstStyle/>
        <a:p>
          <a:endParaRPr lang="it-IT"/>
        </a:p>
      </dgm:t>
    </dgm:pt>
    <dgm:pt modelId="{F90FDA42-1783-48CE-AB1F-F4EFA3F1233D}" type="pres">
      <dgm:prSet presAssocID="{6C76CBDA-B132-4E63-988E-E19BA1715C9C}" presName="hierChild4" presStyleCnt="0"/>
      <dgm:spPr/>
    </dgm:pt>
    <dgm:pt modelId="{F21B5DF7-2F3B-4A18-86A1-11A1781DBB19}" type="pres">
      <dgm:prSet presAssocID="{6C76CBDA-B132-4E63-988E-E19BA1715C9C}" presName="hierChild5" presStyleCnt="0"/>
      <dgm:spPr/>
    </dgm:pt>
    <dgm:pt modelId="{95CD2545-03F3-44F5-AFA5-4AC3C3C94CD4}" type="pres">
      <dgm:prSet presAssocID="{1FB1781B-EA33-4416-8B8D-3DC5070D588D}" presName="Name37" presStyleLbl="parChTrans1D2" presStyleIdx="2" presStyleCnt="7"/>
      <dgm:spPr/>
      <dgm:t>
        <a:bodyPr/>
        <a:lstStyle/>
        <a:p>
          <a:endParaRPr lang="it-IT"/>
        </a:p>
      </dgm:t>
    </dgm:pt>
    <dgm:pt modelId="{67DD1570-7CA3-48F6-9BE8-26517BFE5934}" type="pres">
      <dgm:prSet presAssocID="{EDA92453-74FF-4A93-9312-D3FEC1D9ED34}" presName="hierRoot2" presStyleCnt="0">
        <dgm:presLayoutVars>
          <dgm:hierBranch val="init"/>
        </dgm:presLayoutVars>
      </dgm:prSet>
      <dgm:spPr/>
    </dgm:pt>
    <dgm:pt modelId="{DF48F0C3-61A8-45E8-9E27-F8F146D54FAA}" type="pres">
      <dgm:prSet presAssocID="{EDA92453-74FF-4A93-9312-D3FEC1D9ED34}" presName="rootComposite" presStyleCnt="0"/>
      <dgm:spPr/>
    </dgm:pt>
    <dgm:pt modelId="{8542D7FB-E636-4541-B780-16EA4A2A4A2B}" type="pres">
      <dgm:prSet presAssocID="{EDA92453-74FF-4A93-9312-D3FEC1D9ED34}" presName="rootText" presStyleLbl="node2" presStyleIdx="2" presStyleCnt="7">
        <dgm:presLayoutVars>
          <dgm:chPref val="3"/>
        </dgm:presLayoutVars>
      </dgm:prSet>
      <dgm:spPr/>
      <dgm:t>
        <a:bodyPr/>
        <a:lstStyle/>
        <a:p>
          <a:endParaRPr lang="it-IT"/>
        </a:p>
      </dgm:t>
    </dgm:pt>
    <dgm:pt modelId="{3102BE95-6E7A-4F59-8B14-7931303FB17D}" type="pres">
      <dgm:prSet presAssocID="{EDA92453-74FF-4A93-9312-D3FEC1D9ED34}" presName="rootConnector" presStyleLbl="node2" presStyleIdx="2" presStyleCnt="7"/>
      <dgm:spPr/>
      <dgm:t>
        <a:bodyPr/>
        <a:lstStyle/>
        <a:p>
          <a:endParaRPr lang="it-IT"/>
        </a:p>
      </dgm:t>
    </dgm:pt>
    <dgm:pt modelId="{2D75BE38-4F72-4B85-839E-8E9F3ACE0668}" type="pres">
      <dgm:prSet presAssocID="{EDA92453-74FF-4A93-9312-D3FEC1D9ED34}" presName="hierChild4" presStyleCnt="0"/>
      <dgm:spPr/>
    </dgm:pt>
    <dgm:pt modelId="{D756E6A6-88C9-4A1A-A4CD-3A154AB3633B}" type="pres">
      <dgm:prSet presAssocID="{EDA92453-74FF-4A93-9312-D3FEC1D9ED34}" presName="hierChild5" presStyleCnt="0"/>
      <dgm:spPr/>
    </dgm:pt>
    <dgm:pt modelId="{4C2D0FD2-086B-4463-B865-B9199040181D}" type="pres">
      <dgm:prSet presAssocID="{C4372825-D43A-48AD-9907-ADA42974F6C9}" presName="Name37" presStyleLbl="parChTrans1D2" presStyleIdx="3" presStyleCnt="7"/>
      <dgm:spPr/>
      <dgm:t>
        <a:bodyPr/>
        <a:lstStyle/>
        <a:p>
          <a:endParaRPr lang="it-IT"/>
        </a:p>
      </dgm:t>
    </dgm:pt>
    <dgm:pt modelId="{898C61E4-EC20-4E60-94D5-8FBE0F6C1643}" type="pres">
      <dgm:prSet presAssocID="{5A27BFD1-5AFA-418D-AC21-B7547644E6DB}" presName="hierRoot2" presStyleCnt="0">
        <dgm:presLayoutVars>
          <dgm:hierBranch val="init"/>
        </dgm:presLayoutVars>
      </dgm:prSet>
      <dgm:spPr/>
    </dgm:pt>
    <dgm:pt modelId="{8B33BE99-2D63-4DF4-A155-E1D435344B07}" type="pres">
      <dgm:prSet presAssocID="{5A27BFD1-5AFA-418D-AC21-B7547644E6DB}" presName="rootComposite" presStyleCnt="0"/>
      <dgm:spPr/>
    </dgm:pt>
    <dgm:pt modelId="{DA7D3CE1-3114-40BF-8998-93D118AC71B3}" type="pres">
      <dgm:prSet presAssocID="{5A27BFD1-5AFA-418D-AC21-B7547644E6DB}" presName="rootText" presStyleLbl="node2" presStyleIdx="3" presStyleCnt="7">
        <dgm:presLayoutVars>
          <dgm:chPref val="3"/>
        </dgm:presLayoutVars>
      </dgm:prSet>
      <dgm:spPr/>
      <dgm:t>
        <a:bodyPr/>
        <a:lstStyle/>
        <a:p>
          <a:endParaRPr lang="it-IT"/>
        </a:p>
      </dgm:t>
    </dgm:pt>
    <dgm:pt modelId="{47784C17-17BB-42A8-B74D-0C0948265834}" type="pres">
      <dgm:prSet presAssocID="{5A27BFD1-5AFA-418D-AC21-B7547644E6DB}" presName="rootConnector" presStyleLbl="node2" presStyleIdx="3" presStyleCnt="7"/>
      <dgm:spPr/>
      <dgm:t>
        <a:bodyPr/>
        <a:lstStyle/>
        <a:p>
          <a:endParaRPr lang="it-IT"/>
        </a:p>
      </dgm:t>
    </dgm:pt>
    <dgm:pt modelId="{E22ABEC0-4E6C-4588-9207-AAD10F8F0B89}" type="pres">
      <dgm:prSet presAssocID="{5A27BFD1-5AFA-418D-AC21-B7547644E6DB}" presName="hierChild4" presStyleCnt="0"/>
      <dgm:spPr/>
    </dgm:pt>
    <dgm:pt modelId="{1E7CE71F-030D-4C8A-9780-331448461CCF}" type="pres">
      <dgm:prSet presAssocID="{5A27BFD1-5AFA-418D-AC21-B7547644E6DB}" presName="hierChild5" presStyleCnt="0"/>
      <dgm:spPr/>
    </dgm:pt>
    <dgm:pt modelId="{0B76DB65-C4BF-422D-BA41-BEB6237B474E}" type="pres">
      <dgm:prSet presAssocID="{5807AE07-17A4-479B-8923-A20A0AD65803}" presName="Name37" presStyleLbl="parChTrans1D2" presStyleIdx="4" presStyleCnt="7"/>
      <dgm:spPr/>
      <dgm:t>
        <a:bodyPr/>
        <a:lstStyle/>
        <a:p>
          <a:endParaRPr lang="it-IT"/>
        </a:p>
      </dgm:t>
    </dgm:pt>
    <dgm:pt modelId="{1F631E28-9783-4986-8BC4-5E7A2F0D6A51}" type="pres">
      <dgm:prSet presAssocID="{162E8342-7C85-48CC-A643-B7BC6713573F}" presName="hierRoot2" presStyleCnt="0">
        <dgm:presLayoutVars>
          <dgm:hierBranch val="init"/>
        </dgm:presLayoutVars>
      </dgm:prSet>
      <dgm:spPr/>
    </dgm:pt>
    <dgm:pt modelId="{E1783F8C-752D-4320-9DA8-3BCCE19EA91C}" type="pres">
      <dgm:prSet presAssocID="{162E8342-7C85-48CC-A643-B7BC6713573F}" presName="rootComposite" presStyleCnt="0"/>
      <dgm:spPr/>
    </dgm:pt>
    <dgm:pt modelId="{0409A14A-FD33-4316-BCDF-57E2AAFA3D2C}" type="pres">
      <dgm:prSet presAssocID="{162E8342-7C85-48CC-A643-B7BC6713573F}" presName="rootText" presStyleLbl="node2" presStyleIdx="4" presStyleCnt="7">
        <dgm:presLayoutVars>
          <dgm:chPref val="3"/>
        </dgm:presLayoutVars>
      </dgm:prSet>
      <dgm:spPr/>
      <dgm:t>
        <a:bodyPr/>
        <a:lstStyle/>
        <a:p>
          <a:endParaRPr lang="it-IT"/>
        </a:p>
      </dgm:t>
    </dgm:pt>
    <dgm:pt modelId="{7A0AEE79-731F-4E23-A0D5-E2BFBF60A04E}" type="pres">
      <dgm:prSet presAssocID="{162E8342-7C85-48CC-A643-B7BC6713573F}" presName="rootConnector" presStyleLbl="node2" presStyleIdx="4" presStyleCnt="7"/>
      <dgm:spPr/>
      <dgm:t>
        <a:bodyPr/>
        <a:lstStyle/>
        <a:p>
          <a:endParaRPr lang="it-IT"/>
        </a:p>
      </dgm:t>
    </dgm:pt>
    <dgm:pt modelId="{C4C2EBB0-E53C-4938-B4DA-A4F34EE7A40B}" type="pres">
      <dgm:prSet presAssocID="{162E8342-7C85-48CC-A643-B7BC6713573F}" presName="hierChild4" presStyleCnt="0"/>
      <dgm:spPr/>
    </dgm:pt>
    <dgm:pt modelId="{DDE563BD-F9A7-46B6-A849-F09621E35FE4}" type="pres">
      <dgm:prSet presAssocID="{162E8342-7C85-48CC-A643-B7BC6713573F}" presName="hierChild5" presStyleCnt="0"/>
      <dgm:spPr/>
    </dgm:pt>
    <dgm:pt modelId="{1798E502-832A-49E7-9EE2-2238DC4E47E7}" type="pres">
      <dgm:prSet presAssocID="{F1904F82-5D02-4B4A-98BB-BA17CEDA4FF9}" presName="Name37" presStyleLbl="parChTrans1D2" presStyleIdx="5" presStyleCnt="7"/>
      <dgm:spPr/>
      <dgm:t>
        <a:bodyPr/>
        <a:lstStyle/>
        <a:p>
          <a:endParaRPr lang="it-IT"/>
        </a:p>
      </dgm:t>
    </dgm:pt>
    <dgm:pt modelId="{FD3153C9-49C5-4684-A84E-62694EA3CE4A}" type="pres">
      <dgm:prSet presAssocID="{AFC92157-3CB3-4D62-BC2F-99173214FB06}" presName="hierRoot2" presStyleCnt="0">
        <dgm:presLayoutVars>
          <dgm:hierBranch val="init"/>
        </dgm:presLayoutVars>
      </dgm:prSet>
      <dgm:spPr/>
    </dgm:pt>
    <dgm:pt modelId="{BFAFFC9E-AAC5-426A-AD0C-73C379DE4FA8}" type="pres">
      <dgm:prSet presAssocID="{AFC92157-3CB3-4D62-BC2F-99173214FB06}" presName="rootComposite" presStyleCnt="0"/>
      <dgm:spPr/>
    </dgm:pt>
    <dgm:pt modelId="{B6B2CFD6-D823-4A4E-B3D4-6A796B11E721}" type="pres">
      <dgm:prSet presAssocID="{AFC92157-3CB3-4D62-BC2F-99173214FB06}" presName="rootText" presStyleLbl="node2" presStyleIdx="5" presStyleCnt="7">
        <dgm:presLayoutVars>
          <dgm:chPref val="3"/>
        </dgm:presLayoutVars>
      </dgm:prSet>
      <dgm:spPr/>
      <dgm:t>
        <a:bodyPr/>
        <a:lstStyle/>
        <a:p>
          <a:endParaRPr lang="it-IT"/>
        </a:p>
      </dgm:t>
    </dgm:pt>
    <dgm:pt modelId="{E82A86D6-1D40-416A-93DC-EF9952AE45A8}" type="pres">
      <dgm:prSet presAssocID="{AFC92157-3CB3-4D62-BC2F-99173214FB06}" presName="rootConnector" presStyleLbl="node2" presStyleIdx="5" presStyleCnt="7"/>
      <dgm:spPr/>
      <dgm:t>
        <a:bodyPr/>
        <a:lstStyle/>
        <a:p>
          <a:endParaRPr lang="it-IT"/>
        </a:p>
      </dgm:t>
    </dgm:pt>
    <dgm:pt modelId="{2D481C75-A128-4144-A5F2-3D97B486C9CA}" type="pres">
      <dgm:prSet presAssocID="{AFC92157-3CB3-4D62-BC2F-99173214FB06}" presName="hierChild4" presStyleCnt="0"/>
      <dgm:spPr/>
    </dgm:pt>
    <dgm:pt modelId="{1CDC770D-0AE7-4E43-B623-DFCEB0B2E803}" type="pres">
      <dgm:prSet presAssocID="{AFC92157-3CB3-4D62-BC2F-99173214FB06}" presName="hierChild5" presStyleCnt="0"/>
      <dgm:spPr/>
    </dgm:pt>
    <dgm:pt modelId="{8783D59B-7651-4508-B128-CEB891686BDC}" type="pres">
      <dgm:prSet presAssocID="{87B7FE36-225C-4364-8757-E1064BA97F60}" presName="Name37" presStyleLbl="parChTrans1D2" presStyleIdx="6" presStyleCnt="7"/>
      <dgm:spPr/>
      <dgm:t>
        <a:bodyPr/>
        <a:lstStyle/>
        <a:p>
          <a:endParaRPr lang="it-IT"/>
        </a:p>
      </dgm:t>
    </dgm:pt>
    <dgm:pt modelId="{76648F9A-1A4A-488A-977F-A473FAA07F26}" type="pres">
      <dgm:prSet presAssocID="{937ED953-E27F-408D-B61D-7814B29FB92B}" presName="hierRoot2" presStyleCnt="0">
        <dgm:presLayoutVars>
          <dgm:hierBranch val="init"/>
        </dgm:presLayoutVars>
      </dgm:prSet>
      <dgm:spPr/>
    </dgm:pt>
    <dgm:pt modelId="{A08DD4C6-6D42-4727-BE73-3CBB4A906266}" type="pres">
      <dgm:prSet presAssocID="{937ED953-E27F-408D-B61D-7814B29FB92B}" presName="rootComposite" presStyleCnt="0"/>
      <dgm:spPr/>
    </dgm:pt>
    <dgm:pt modelId="{209F631C-5C29-49B9-8934-EC9167B5ACF3}" type="pres">
      <dgm:prSet presAssocID="{937ED953-E27F-408D-B61D-7814B29FB92B}" presName="rootText" presStyleLbl="node2" presStyleIdx="6" presStyleCnt="7">
        <dgm:presLayoutVars>
          <dgm:chPref val="3"/>
        </dgm:presLayoutVars>
      </dgm:prSet>
      <dgm:spPr/>
      <dgm:t>
        <a:bodyPr/>
        <a:lstStyle/>
        <a:p>
          <a:endParaRPr lang="it-IT"/>
        </a:p>
      </dgm:t>
    </dgm:pt>
    <dgm:pt modelId="{A56809DD-33CA-4E37-9780-F42EE07AD7F5}" type="pres">
      <dgm:prSet presAssocID="{937ED953-E27F-408D-B61D-7814B29FB92B}" presName="rootConnector" presStyleLbl="node2" presStyleIdx="6" presStyleCnt="7"/>
      <dgm:spPr/>
      <dgm:t>
        <a:bodyPr/>
        <a:lstStyle/>
        <a:p>
          <a:endParaRPr lang="it-IT"/>
        </a:p>
      </dgm:t>
    </dgm:pt>
    <dgm:pt modelId="{C539F55D-B0B1-4CF7-96F5-5953F2790DE9}" type="pres">
      <dgm:prSet presAssocID="{937ED953-E27F-408D-B61D-7814B29FB92B}" presName="hierChild4" presStyleCnt="0"/>
      <dgm:spPr/>
    </dgm:pt>
    <dgm:pt modelId="{0F702A74-141E-4C0A-BE95-E353DAACEFB5}" type="pres">
      <dgm:prSet presAssocID="{937ED953-E27F-408D-B61D-7814B29FB92B}" presName="hierChild5" presStyleCnt="0"/>
      <dgm:spPr/>
    </dgm:pt>
    <dgm:pt modelId="{24BC1669-C0E9-4ADA-B6A4-ACB1ADD821E5}" type="pres">
      <dgm:prSet presAssocID="{8A67B4F6-3CE9-4FED-BF54-00EC1270E142}" presName="hierChild3" presStyleCnt="0"/>
      <dgm:spPr/>
    </dgm:pt>
  </dgm:ptLst>
  <dgm:cxnLst>
    <dgm:cxn modelId="{4D569670-72F5-4F7F-89A4-94E2C235FF95}" srcId="{8A67B4F6-3CE9-4FED-BF54-00EC1270E142}" destId="{937ED953-E27F-408D-B61D-7814B29FB92B}" srcOrd="6" destOrd="0" parTransId="{87B7FE36-225C-4364-8757-E1064BA97F60}" sibTransId="{E53D7A78-7DB9-4D0F-87E6-DDF151F05F2B}"/>
    <dgm:cxn modelId="{84AF2704-6F32-4B63-9CF3-B14EED881613}" srcId="{8A67B4F6-3CE9-4FED-BF54-00EC1270E142}" destId="{6C76CBDA-B132-4E63-988E-E19BA1715C9C}" srcOrd="1" destOrd="0" parTransId="{8E3EB669-B97A-45CA-A820-3B9237441C7B}" sibTransId="{B4FA1DCD-2125-4747-9A47-D47F25866A34}"/>
    <dgm:cxn modelId="{6A9E7E52-3B09-4D8E-95D6-7073E3E89C19}" type="presOf" srcId="{87B7FE36-225C-4364-8757-E1064BA97F60}" destId="{8783D59B-7651-4508-B128-CEB891686BDC}" srcOrd="0" destOrd="0" presId="urn:microsoft.com/office/officeart/2005/8/layout/orgChart1"/>
    <dgm:cxn modelId="{AA6377A7-53E6-424B-93AA-5DF7E3462E0F}" type="presOf" srcId="{CBF753D4-6474-4C08-968A-44A268FDD47A}" destId="{B168F803-59E5-4A30-8304-59F5E8F8C1EF}" srcOrd="1" destOrd="0" presId="urn:microsoft.com/office/officeart/2005/8/layout/orgChart1"/>
    <dgm:cxn modelId="{C3D09101-70A4-428E-AA5A-293D0F6E6893}" type="presOf" srcId="{5A27BFD1-5AFA-418D-AC21-B7547644E6DB}" destId="{DA7D3CE1-3114-40BF-8998-93D118AC71B3}" srcOrd="0" destOrd="0" presId="urn:microsoft.com/office/officeart/2005/8/layout/orgChart1"/>
    <dgm:cxn modelId="{9888C1EE-21C4-45D8-9A8E-E558C479DF50}" type="presOf" srcId="{1FB1781B-EA33-4416-8B8D-3DC5070D588D}" destId="{95CD2545-03F3-44F5-AFA5-4AC3C3C94CD4}" srcOrd="0" destOrd="0" presId="urn:microsoft.com/office/officeart/2005/8/layout/orgChart1"/>
    <dgm:cxn modelId="{7E8E8C5A-EA4F-413E-BB84-02A892D173AB}" srcId="{8A67B4F6-3CE9-4FED-BF54-00EC1270E142}" destId="{EDA92453-74FF-4A93-9312-D3FEC1D9ED34}" srcOrd="2" destOrd="0" parTransId="{1FB1781B-EA33-4416-8B8D-3DC5070D588D}" sibTransId="{C994D5BC-1595-4E7B-BEA4-325A6A95AB98}"/>
    <dgm:cxn modelId="{C978535E-DEA1-47E3-BA6F-9CB0FC8534EB}" type="presOf" srcId="{8E3EB669-B97A-45CA-A820-3B9237441C7B}" destId="{48C9D13A-66C1-4F30-9335-58E26F04B77E}" srcOrd="0" destOrd="0" presId="urn:microsoft.com/office/officeart/2005/8/layout/orgChart1"/>
    <dgm:cxn modelId="{BA3EA65D-9155-457D-AC40-20018609B948}" type="presOf" srcId="{8A67B4F6-3CE9-4FED-BF54-00EC1270E142}" destId="{30F22142-3384-4CE1-8865-5E9E360C50CD}" srcOrd="0" destOrd="0" presId="urn:microsoft.com/office/officeart/2005/8/layout/orgChart1"/>
    <dgm:cxn modelId="{9AEC70A3-5F0E-4C17-ACEF-38A73899E1ED}" srcId="{8A67B4F6-3CE9-4FED-BF54-00EC1270E142}" destId="{AFC92157-3CB3-4D62-BC2F-99173214FB06}" srcOrd="5" destOrd="0" parTransId="{F1904F82-5D02-4B4A-98BB-BA17CEDA4FF9}" sibTransId="{F65FDB5A-24F3-45A5-A6A9-4AB21C80DA53}"/>
    <dgm:cxn modelId="{0F5CEE95-DEEA-4B3B-953B-D2225F4E1CBA}" srcId="{10986862-B1C5-44B4-9AD7-ADC8CE48011E}" destId="{8A67B4F6-3CE9-4FED-BF54-00EC1270E142}" srcOrd="0" destOrd="0" parTransId="{901810C7-CC01-4376-B15E-0CED27774ABF}" sibTransId="{440A0159-9DC0-4CB4-A87A-16908C7A9DFF}"/>
    <dgm:cxn modelId="{48BEB1B0-EE32-4346-8ECB-7CA9E13437B9}" type="presOf" srcId="{937ED953-E27F-408D-B61D-7814B29FB92B}" destId="{A56809DD-33CA-4E37-9780-F42EE07AD7F5}" srcOrd="1" destOrd="0" presId="urn:microsoft.com/office/officeart/2005/8/layout/orgChart1"/>
    <dgm:cxn modelId="{864DAA90-33E7-4ED5-B537-97DB291F90DB}" type="presOf" srcId="{937ED953-E27F-408D-B61D-7814B29FB92B}" destId="{209F631C-5C29-49B9-8934-EC9167B5ACF3}" srcOrd="0" destOrd="0" presId="urn:microsoft.com/office/officeart/2005/8/layout/orgChart1"/>
    <dgm:cxn modelId="{CD78F1A1-E961-4B07-AE86-83211D8C387E}" srcId="{8A67B4F6-3CE9-4FED-BF54-00EC1270E142}" destId="{CBF753D4-6474-4C08-968A-44A268FDD47A}" srcOrd="0" destOrd="0" parTransId="{73D62C36-AE76-4742-A574-83110DC2F82C}" sibTransId="{42B1129F-B144-4492-9407-188051A64EBF}"/>
    <dgm:cxn modelId="{0D9C9753-9337-4CC4-97F6-9B4FD99424D3}" type="presOf" srcId="{73D62C36-AE76-4742-A574-83110DC2F82C}" destId="{479CCABC-8412-49E2-A6C5-EC7D8EAF27DF}" srcOrd="0" destOrd="0" presId="urn:microsoft.com/office/officeart/2005/8/layout/orgChart1"/>
    <dgm:cxn modelId="{899CC66B-2C50-487D-ABBB-2E10C451E394}" srcId="{8A67B4F6-3CE9-4FED-BF54-00EC1270E142}" destId="{162E8342-7C85-48CC-A643-B7BC6713573F}" srcOrd="4" destOrd="0" parTransId="{5807AE07-17A4-479B-8923-A20A0AD65803}" sibTransId="{E13CBD92-68D1-44F0-97C3-218D568AF796}"/>
    <dgm:cxn modelId="{0363577F-6EBF-49FC-869A-FC298CF0A21E}" type="presOf" srcId="{10986862-B1C5-44B4-9AD7-ADC8CE48011E}" destId="{CCDD2A11-8245-432E-A8AD-5486445EFC08}" srcOrd="0" destOrd="0" presId="urn:microsoft.com/office/officeart/2005/8/layout/orgChart1"/>
    <dgm:cxn modelId="{31BCE0CE-B4FB-4ADF-888D-4BDD56704ED4}" type="presOf" srcId="{162E8342-7C85-48CC-A643-B7BC6713573F}" destId="{7A0AEE79-731F-4E23-A0D5-E2BFBF60A04E}" srcOrd="1" destOrd="0" presId="urn:microsoft.com/office/officeart/2005/8/layout/orgChart1"/>
    <dgm:cxn modelId="{7656DE74-60C6-488F-80A4-1E0AC7E33953}" type="presOf" srcId="{8A67B4F6-3CE9-4FED-BF54-00EC1270E142}" destId="{DF0F313B-D7C6-4ECC-92E8-40545AEA9A72}" srcOrd="1" destOrd="0" presId="urn:microsoft.com/office/officeart/2005/8/layout/orgChart1"/>
    <dgm:cxn modelId="{00587004-8226-47DF-98F8-76C556F059D6}" type="presOf" srcId="{6C76CBDA-B132-4E63-988E-E19BA1715C9C}" destId="{462E4762-3D29-4E71-BB65-BD7634F9D513}" srcOrd="0" destOrd="0" presId="urn:microsoft.com/office/officeart/2005/8/layout/orgChart1"/>
    <dgm:cxn modelId="{F0290071-106C-4EA7-8D4C-F77DA2E4C3B2}" type="presOf" srcId="{AFC92157-3CB3-4D62-BC2F-99173214FB06}" destId="{B6B2CFD6-D823-4A4E-B3D4-6A796B11E721}" srcOrd="0" destOrd="0" presId="urn:microsoft.com/office/officeart/2005/8/layout/orgChart1"/>
    <dgm:cxn modelId="{6904C10B-FE95-4BB5-A4E5-D9E7306E599C}" srcId="{8A67B4F6-3CE9-4FED-BF54-00EC1270E142}" destId="{5A27BFD1-5AFA-418D-AC21-B7547644E6DB}" srcOrd="3" destOrd="0" parTransId="{C4372825-D43A-48AD-9907-ADA42974F6C9}" sibTransId="{715C6917-40F9-475D-9566-C379A5682788}"/>
    <dgm:cxn modelId="{FC49DFC0-8FE0-48B6-AABB-2CE33CAB59C0}" type="presOf" srcId="{6C76CBDA-B132-4E63-988E-E19BA1715C9C}" destId="{710A48DA-6AE8-4928-9899-1F75A912A7D3}" srcOrd="1" destOrd="0" presId="urn:microsoft.com/office/officeart/2005/8/layout/orgChart1"/>
    <dgm:cxn modelId="{44EE6C55-009B-41F5-BA3C-3767642B85C4}" type="presOf" srcId="{F1904F82-5D02-4B4A-98BB-BA17CEDA4FF9}" destId="{1798E502-832A-49E7-9EE2-2238DC4E47E7}" srcOrd="0" destOrd="0" presId="urn:microsoft.com/office/officeart/2005/8/layout/orgChart1"/>
    <dgm:cxn modelId="{88452D53-B486-4FE7-A2FE-AD0B6CC4187F}" type="presOf" srcId="{EDA92453-74FF-4A93-9312-D3FEC1D9ED34}" destId="{8542D7FB-E636-4541-B780-16EA4A2A4A2B}" srcOrd="0" destOrd="0" presId="urn:microsoft.com/office/officeart/2005/8/layout/orgChart1"/>
    <dgm:cxn modelId="{DE412F9D-11AE-445D-BCC6-DF9EACC33D88}" type="presOf" srcId="{AFC92157-3CB3-4D62-BC2F-99173214FB06}" destId="{E82A86D6-1D40-416A-93DC-EF9952AE45A8}" srcOrd="1" destOrd="0" presId="urn:microsoft.com/office/officeart/2005/8/layout/orgChart1"/>
    <dgm:cxn modelId="{2D7F19B1-71C2-4E53-A4AB-6801635410D8}" type="presOf" srcId="{C4372825-D43A-48AD-9907-ADA42974F6C9}" destId="{4C2D0FD2-086B-4463-B865-B9199040181D}" srcOrd="0" destOrd="0" presId="urn:microsoft.com/office/officeart/2005/8/layout/orgChart1"/>
    <dgm:cxn modelId="{2898656E-AA56-42E0-893E-F3CB0DDD6DB7}" type="presOf" srcId="{CBF753D4-6474-4C08-968A-44A268FDD47A}" destId="{FFACC092-0A5A-428E-8BFC-F12E82C568D6}" srcOrd="0" destOrd="0" presId="urn:microsoft.com/office/officeart/2005/8/layout/orgChart1"/>
    <dgm:cxn modelId="{67FC797E-A7DF-4ED6-B82F-AEF9E51A3456}" type="presOf" srcId="{162E8342-7C85-48CC-A643-B7BC6713573F}" destId="{0409A14A-FD33-4316-BCDF-57E2AAFA3D2C}" srcOrd="0" destOrd="0" presId="urn:microsoft.com/office/officeart/2005/8/layout/orgChart1"/>
    <dgm:cxn modelId="{A8AF96C6-645D-4343-92D1-5BBE163B341B}" type="presOf" srcId="{5807AE07-17A4-479B-8923-A20A0AD65803}" destId="{0B76DB65-C4BF-422D-BA41-BEB6237B474E}" srcOrd="0" destOrd="0" presId="urn:microsoft.com/office/officeart/2005/8/layout/orgChart1"/>
    <dgm:cxn modelId="{E96F91D2-A570-4AEC-8DD4-61A2AC593DE3}" type="presOf" srcId="{5A27BFD1-5AFA-418D-AC21-B7547644E6DB}" destId="{47784C17-17BB-42A8-B74D-0C0948265834}" srcOrd="1" destOrd="0" presId="urn:microsoft.com/office/officeart/2005/8/layout/orgChart1"/>
    <dgm:cxn modelId="{0DC01ABF-B6B4-4C46-970A-A4BEE81B2957}" type="presOf" srcId="{EDA92453-74FF-4A93-9312-D3FEC1D9ED34}" destId="{3102BE95-6E7A-4F59-8B14-7931303FB17D}" srcOrd="1" destOrd="0" presId="urn:microsoft.com/office/officeart/2005/8/layout/orgChart1"/>
    <dgm:cxn modelId="{3F055E32-349A-4ED2-AB1C-F65D08C17253}" type="presParOf" srcId="{CCDD2A11-8245-432E-A8AD-5486445EFC08}" destId="{3CE918E0-DE56-40E6-8197-1716644E4877}" srcOrd="0" destOrd="0" presId="urn:microsoft.com/office/officeart/2005/8/layout/orgChart1"/>
    <dgm:cxn modelId="{89C76259-6849-46A1-A058-ED79543F2E69}" type="presParOf" srcId="{3CE918E0-DE56-40E6-8197-1716644E4877}" destId="{47345789-37A1-4331-B4C9-0957D2F6DD66}" srcOrd="0" destOrd="0" presId="urn:microsoft.com/office/officeart/2005/8/layout/orgChart1"/>
    <dgm:cxn modelId="{ADD32381-375F-495A-8977-F25682E7D8E3}" type="presParOf" srcId="{47345789-37A1-4331-B4C9-0957D2F6DD66}" destId="{30F22142-3384-4CE1-8865-5E9E360C50CD}" srcOrd="0" destOrd="0" presId="urn:microsoft.com/office/officeart/2005/8/layout/orgChart1"/>
    <dgm:cxn modelId="{12AA43B7-08D9-4E87-AB92-639AAEF5893F}" type="presParOf" srcId="{47345789-37A1-4331-B4C9-0957D2F6DD66}" destId="{DF0F313B-D7C6-4ECC-92E8-40545AEA9A72}" srcOrd="1" destOrd="0" presId="urn:microsoft.com/office/officeart/2005/8/layout/orgChart1"/>
    <dgm:cxn modelId="{34129A14-3027-44B5-A1CB-DD25FD16B427}" type="presParOf" srcId="{3CE918E0-DE56-40E6-8197-1716644E4877}" destId="{851BFB47-5027-46EA-8C7F-3B68DBBA0432}" srcOrd="1" destOrd="0" presId="urn:microsoft.com/office/officeart/2005/8/layout/orgChart1"/>
    <dgm:cxn modelId="{7E450EDA-A7F1-4D59-B1B3-EDDA574185E4}" type="presParOf" srcId="{851BFB47-5027-46EA-8C7F-3B68DBBA0432}" destId="{479CCABC-8412-49E2-A6C5-EC7D8EAF27DF}" srcOrd="0" destOrd="0" presId="urn:microsoft.com/office/officeart/2005/8/layout/orgChart1"/>
    <dgm:cxn modelId="{FF8DAAB6-A641-444E-BB2D-590E263455A7}" type="presParOf" srcId="{851BFB47-5027-46EA-8C7F-3B68DBBA0432}" destId="{17F2A60F-0E82-4197-9225-CB9305524826}" srcOrd="1" destOrd="0" presId="urn:microsoft.com/office/officeart/2005/8/layout/orgChart1"/>
    <dgm:cxn modelId="{051AF414-5E7A-46DD-860C-E0D0C20E9C3B}" type="presParOf" srcId="{17F2A60F-0E82-4197-9225-CB9305524826}" destId="{59DC4104-A33C-4DD6-B3C3-2169DE1370DC}" srcOrd="0" destOrd="0" presId="urn:microsoft.com/office/officeart/2005/8/layout/orgChart1"/>
    <dgm:cxn modelId="{1FF509EC-6D61-453F-97A2-92D682AA25BD}" type="presParOf" srcId="{59DC4104-A33C-4DD6-B3C3-2169DE1370DC}" destId="{FFACC092-0A5A-428E-8BFC-F12E82C568D6}" srcOrd="0" destOrd="0" presId="urn:microsoft.com/office/officeart/2005/8/layout/orgChart1"/>
    <dgm:cxn modelId="{2A8C7923-7F1B-44E5-81D5-95263BBFC85A}" type="presParOf" srcId="{59DC4104-A33C-4DD6-B3C3-2169DE1370DC}" destId="{B168F803-59E5-4A30-8304-59F5E8F8C1EF}" srcOrd="1" destOrd="0" presId="urn:microsoft.com/office/officeart/2005/8/layout/orgChart1"/>
    <dgm:cxn modelId="{50E5E64F-09D9-45FF-A2B6-42931FAFE316}" type="presParOf" srcId="{17F2A60F-0E82-4197-9225-CB9305524826}" destId="{10B6EF7A-B218-4B76-BE06-B67B37A92538}" srcOrd="1" destOrd="0" presId="urn:microsoft.com/office/officeart/2005/8/layout/orgChart1"/>
    <dgm:cxn modelId="{1F8B02EB-92FC-465F-A151-D415AEC8F06D}" type="presParOf" srcId="{17F2A60F-0E82-4197-9225-CB9305524826}" destId="{E5B5D103-073B-486A-876E-892372CCBE7E}" srcOrd="2" destOrd="0" presId="urn:microsoft.com/office/officeart/2005/8/layout/orgChart1"/>
    <dgm:cxn modelId="{FD645CB9-61D9-4EF0-947B-EF9D2FA27FC1}" type="presParOf" srcId="{851BFB47-5027-46EA-8C7F-3B68DBBA0432}" destId="{48C9D13A-66C1-4F30-9335-58E26F04B77E}" srcOrd="2" destOrd="0" presId="urn:microsoft.com/office/officeart/2005/8/layout/orgChart1"/>
    <dgm:cxn modelId="{73F4C1BD-09F8-409E-A956-61744C5821A5}" type="presParOf" srcId="{851BFB47-5027-46EA-8C7F-3B68DBBA0432}" destId="{112BC231-EB98-4AAD-A82F-5F2A576066F0}" srcOrd="3" destOrd="0" presId="urn:microsoft.com/office/officeart/2005/8/layout/orgChart1"/>
    <dgm:cxn modelId="{9F8C8C9B-8AEA-4D01-B23A-5E3222650917}" type="presParOf" srcId="{112BC231-EB98-4AAD-A82F-5F2A576066F0}" destId="{95AB03B4-4ADC-4914-897B-679331484EDC}" srcOrd="0" destOrd="0" presId="urn:microsoft.com/office/officeart/2005/8/layout/orgChart1"/>
    <dgm:cxn modelId="{52CE0824-FB6B-49FE-90AB-6D82EBEA4088}" type="presParOf" srcId="{95AB03B4-4ADC-4914-897B-679331484EDC}" destId="{462E4762-3D29-4E71-BB65-BD7634F9D513}" srcOrd="0" destOrd="0" presId="urn:microsoft.com/office/officeart/2005/8/layout/orgChart1"/>
    <dgm:cxn modelId="{16FCD5EC-32C8-4645-B52D-77392A77DB14}" type="presParOf" srcId="{95AB03B4-4ADC-4914-897B-679331484EDC}" destId="{710A48DA-6AE8-4928-9899-1F75A912A7D3}" srcOrd="1" destOrd="0" presId="urn:microsoft.com/office/officeart/2005/8/layout/orgChart1"/>
    <dgm:cxn modelId="{1A6F47D8-B282-45E9-B2CD-38A8EE9CE8B6}" type="presParOf" srcId="{112BC231-EB98-4AAD-A82F-5F2A576066F0}" destId="{F90FDA42-1783-48CE-AB1F-F4EFA3F1233D}" srcOrd="1" destOrd="0" presId="urn:microsoft.com/office/officeart/2005/8/layout/orgChart1"/>
    <dgm:cxn modelId="{019984BB-C053-41A3-82EA-54FD6E4D1B85}" type="presParOf" srcId="{112BC231-EB98-4AAD-A82F-5F2A576066F0}" destId="{F21B5DF7-2F3B-4A18-86A1-11A1781DBB19}" srcOrd="2" destOrd="0" presId="urn:microsoft.com/office/officeart/2005/8/layout/orgChart1"/>
    <dgm:cxn modelId="{CEE75663-1DD3-4DD8-9C77-DED36773F0DC}" type="presParOf" srcId="{851BFB47-5027-46EA-8C7F-3B68DBBA0432}" destId="{95CD2545-03F3-44F5-AFA5-4AC3C3C94CD4}" srcOrd="4" destOrd="0" presId="urn:microsoft.com/office/officeart/2005/8/layout/orgChart1"/>
    <dgm:cxn modelId="{2C4CFA8F-7CB9-41BC-8820-ACE7CBB0E5CF}" type="presParOf" srcId="{851BFB47-5027-46EA-8C7F-3B68DBBA0432}" destId="{67DD1570-7CA3-48F6-9BE8-26517BFE5934}" srcOrd="5" destOrd="0" presId="urn:microsoft.com/office/officeart/2005/8/layout/orgChart1"/>
    <dgm:cxn modelId="{F2C6F856-DAB4-410E-B198-A75CB555EC1F}" type="presParOf" srcId="{67DD1570-7CA3-48F6-9BE8-26517BFE5934}" destId="{DF48F0C3-61A8-45E8-9E27-F8F146D54FAA}" srcOrd="0" destOrd="0" presId="urn:microsoft.com/office/officeart/2005/8/layout/orgChart1"/>
    <dgm:cxn modelId="{6355574E-97B1-4F3B-B9B7-DC7BC983ED34}" type="presParOf" srcId="{DF48F0C3-61A8-45E8-9E27-F8F146D54FAA}" destId="{8542D7FB-E636-4541-B780-16EA4A2A4A2B}" srcOrd="0" destOrd="0" presId="urn:microsoft.com/office/officeart/2005/8/layout/orgChart1"/>
    <dgm:cxn modelId="{C6CDAEA4-68D6-4D09-91B9-4A8E6AA5B485}" type="presParOf" srcId="{DF48F0C3-61A8-45E8-9E27-F8F146D54FAA}" destId="{3102BE95-6E7A-4F59-8B14-7931303FB17D}" srcOrd="1" destOrd="0" presId="urn:microsoft.com/office/officeart/2005/8/layout/orgChart1"/>
    <dgm:cxn modelId="{0DEBF8F1-2A70-48A6-BD5D-A07DBF84CDA9}" type="presParOf" srcId="{67DD1570-7CA3-48F6-9BE8-26517BFE5934}" destId="{2D75BE38-4F72-4B85-839E-8E9F3ACE0668}" srcOrd="1" destOrd="0" presId="urn:microsoft.com/office/officeart/2005/8/layout/orgChart1"/>
    <dgm:cxn modelId="{33308B37-67E3-4DB1-81D5-22107E5966E7}" type="presParOf" srcId="{67DD1570-7CA3-48F6-9BE8-26517BFE5934}" destId="{D756E6A6-88C9-4A1A-A4CD-3A154AB3633B}" srcOrd="2" destOrd="0" presId="urn:microsoft.com/office/officeart/2005/8/layout/orgChart1"/>
    <dgm:cxn modelId="{CE74E8C1-9249-4CE5-AB70-32E5D24AB089}" type="presParOf" srcId="{851BFB47-5027-46EA-8C7F-3B68DBBA0432}" destId="{4C2D0FD2-086B-4463-B865-B9199040181D}" srcOrd="6" destOrd="0" presId="urn:microsoft.com/office/officeart/2005/8/layout/orgChart1"/>
    <dgm:cxn modelId="{382F61A0-AB9E-4A41-A66B-63A794DD21AC}" type="presParOf" srcId="{851BFB47-5027-46EA-8C7F-3B68DBBA0432}" destId="{898C61E4-EC20-4E60-94D5-8FBE0F6C1643}" srcOrd="7" destOrd="0" presId="urn:microsoft.com/office/officeart/2005/8/layout/orgChart1"/>
    <dgm:cxn modelId="{60826CB3-BFF5-43B2-80A2-8D14354E2630}" type="presParOf" srcId="{898C61E4-EC20-4E60-94D5-8FBE0F6C1643}" destId="{8B33BE99-2D63-4DF4-A155-E1D435344B07}" srcOrd="0" destOrd="0" presId="urn:microsoft.com/office/officeart/2005/8/layout/orgChart1"/>
    <dgm:cxn modelId="{419946E6-1962-4FC7-80C1-F157A3BEDC38}" type="presParOf" srcId="{8B33BE99-2D63-4DF4-A155-E1D435344B07}" destId="{DA7D3CE1-3114-40BF-8998-93D118AC71B3}" srcOrd="0" destOrd="0" presId="urn:microsoft.com/office/officeart/2005/8/layout/orgChart1"/>
    <dgm:cxn modelId="{E121EF21-9B98-4A39-AB97-3F35ED5ADBBE}" type="presParOf" srcId="{8B33BE99-2D63-4DF4-A155-E1D435344B07}" destId="{47784C17-17BB-42A8-B74D-0C0948265834}" srcOrd="1" destOrd="0" presId="urn:microsoft.com/office/officeart/2005/8/layout/orgChart1"/>
    <dgm:cxn modelId="{70B7BC65-05AB-4ECF-9547-C0EB1EB8DF1C}" type="presParOf" srcId="{898C61E4-EC20-4E60-94D5-8FBE0F6C1643}" destId="{E22ABEC0-4E6C-4588-9207-AAD10F8F0B89}" srcOrd="1" destOrd="0" presId="urn:microsoft.com/office/officeart/2005/8/layout/orgChart1"/>
    <dgm:cxn modelId="{26D4C1BC-7890-4E59-8D7E-A94DE0C490F7}" type="presParOf" srcId="{898C61E4-EC20-4E60-94D5-8FBE0F6C1643}" destId="{1E7CE71F-030D-4C8A-9780-331448461CCF}" srcOrd="2" destOrd="0" presId="urn:microsoft.com/office/officeart/2005/8/layout/orgChart1"/>
    <dgm:cxn modelId="{9AF77A25-B868-437B-9C7C-90AD2A68768A}" type="presParOf" srcId="{851BFB47-5027-46EA-8C7F-3B68DBBA0432}" destId="{0B76DB65-C4BF-422D-BA41-BEB6237B474E}" srcOrd="8" destOrd="0" presId="urn:microsoft.com/office/officeart/2005/8/layout/orgChart1"/>
    <dgm:cxn modelId="{DF08C921-2E6A-46E2-B050-04E609B14BFF}" type="presParOf" srcId="{851BFB47-5027-46EA-8C7F-3B68DBBA0432}" destId="{1F631E28-9783-4986-8BC4-5E7A2F0D6A51}" srcOrd="9" destOrd="0" presId="urn:microsoft.com/office/officeart/2005/8/layout/orgChart1"/>
    <dgm:cxn modelId="{EF5C6D87-AF1E-44DE-AA10-C60E1A2BB98D}" type="presParOf" srcId="{1F631E28-9783-4986-8BC4-5E7A2F0D6A51}" destId="{E1783F8C-752D-4320-9DA8-3BCCE19EA91C}" srcOrd="0" destOrd="0" presId="urn:microsoft.com/office/officeart/2005/8/layout/orgChart1"/>
    <dgm:cxn modelId="{D62612E2-D44B-40A2-9EC8-C7F1198F6B6C}" type="presParOf" srcId="{E1783F8C-752D-4320-9DA8-3BCCE19EA91C}" destId="{0409A14A-FD33-4316-BCDF-57E2AAFA3D2C}" srcOrd="0" destOrd="0" presId="urn:microsoft.com/office/officeart/2005/8/layout/orgChart1"/>
    <dgm:cxn modelId="{BBBFBA8E-89A6-4089-B2FC-6B3616AA426A}" type="presParOf" srcId="{E1783F8C-752D-4320-9DA8-3BCCE19EA91C}" destId="{7A0AEE79-731F-4E23-A0D5-E2BFBF60A04E}" srcOrd="1" destOrd="0" presId="urn:microsoft.com/office/officeart/2005/8/layout/orgChart1"/>
    <dgm:cxn modelId="{EEFC477E-1719-4A31-BA7D-781E66FDAE96}" type="presParOf" srcId="{1F631E28-9783-4986-8BC4-5E7A2F0D6A51}" destId="{C4C2EBB0-E53C-4938-B4DA-A4F34EE7A40B}" srcOrd="1" destOrd="0" presId="urn:microsoft.com/office/officeart/2005/8/layout/orgChart1"/>
    <dgm:cxn modelId="{D05D77BC-EBC5-46C0-846A-5FB3226A25B3}" type="presParOf" srcId="{1F631E28-9783-4986-8BC4-5E7A2F0D6A51}" destId="{DDE563BD-F9A7-46B6-A849-F09621E35FE4}" srcOrd="2" destOrd="0" presId="urn:microsoft.com/office/officeart/2005/8/layout/orgChart1"/>
    <dgm:cxn modelId="{B60E8B97-05C7-43EC-9F7C-005E6C5B591D}" type="presParOf" srcId="{851BFB47-5027-46EA-8C7F-3B68DBBA0432}" destId="{1798E502-832A-49E7-9EE2-2238DC4E47E7}" srcOrd="10" destOrd="0" presId="urn:microsoft.com/office/officeart/2005/8/layout/orgChart1"/>
    <dgm:cxn modelId="{A56C1BA3-3026-4449-B94D-036DFF5AD169}" type="presParOf" srcId="{851BFB47-5027-46EA-8C7F-3B68DBBA0432}" destId="{FD3153C9-49C5-4684-A84E-62694EA3CE4A}" srcOrd="11" destOrd="0" presId="urn:microsoft.com/office/officeart/2005/8/layout/orgChart1"/>
    <dgm:cxn modelId="{9A0E5CC9-50E1-498E-A391-84A99E47E177}" type="presParOf" srcId="{FD3153C9-49C5-4684-A84E-62694EA3CE4A}" destId="{BFAFFC9E-AAC5-426A-AD0C-73C379DE4FA8}" srcOrd="0" destOrd="0" presId="urn:microsoft.com/office/officeart/2005/8/layout/orgChart1"/>
    <dgm:cxn modelId="{7D607BAA-0AC5-4F16-92B3-F1FE4FAC1969}" type="presParOf" srcId="{BFAFFC9E-AAC5-426A-AD0C-73C379DE4FA8}" destId="{B6B2CFD6-D823-4A4E-B3D4-6A796B11E721}" srcOrd="0" destOrd="0" presId="urn:microsoft.com/office/officeart/2005/8/layout/orgChart1"/>
    <dgm:cxn modelId="{A1CE3EDF-2A33-40BA-BCAF-93192D4A82F5}" type="presParOf" srcId="{BFAFFC9E-AAC5-426A-AD0C-73C379DE4FA8}" destId="{E82A86D6-1D40-416A-93DC-EF9952AE45A8}" srcOrd="1" destOrd="0" presId="urn:microsoft.com/office/officeart/2005/8/layout/orgChart1"/>
    <dgm:cxn modelId="{04E2BE15-2C73-4D5D-9C5F-A45872FEB3CC}" type="presParOf" srcId="{FD3153C9-49C5-4684-A84E-62694EA3CE4A}" destId="{2D481C75-A128-4144-A5F2-3D97B486C9CA}" srcOrd="1" destOrd="0" presId="urn:microsoft.com/office/officeart/2005/8/layout/orgChart1"/>
    <dgm:cxn modelId="{BE6C15DD-6EA3-484C-AE83-A4A6893B606D}" type="presParOf" srcId="{FD3153C9-49C5-4684-A84E-62694EA3CE4A}" destId="{1CDC770D-0AE7-4E43-B623-DFCEB0B2E803}" srcOrd="2" destOrd="0" presId="urn:microsoft.com/office/officeart/2005/8/layout/orgChart1"/>
    <dgm:cxn modelId="{ADB87388-471A-4011-A995-CF16B9593B8B}" type="presParOf" srcId="{851BFB47-5027-46EA-8C7F-3B68DBBA0432}" destId="{8783D59B-7651-4508-B128-CEB891686BDC}" srcOrd="12" destOrd="0" presId="urn:microsoft.com/office/officeart/2005/8/layout/orgChart1"/>
    <dgm:cxn modelId="{08D16429-0325-4882-AD96-A0010C9C3E79}" type="presParOf" srcId="{851BFB47-5027-46EA-8C7F-3B68DBBA0432}" destId="{76648F9A-1A4A-488A-977F-A473FAA07F26}" srcOrd="13" destOrd="0" presId="urn:microsoft.com/office/officeart/2005/8/layout/orgChart1"/>
    <dgm:cxn modelId="{782D5532-5A0D-4987-8A81-5F37C9EA9D15}" type="presParOf" srcId="{76648F9A-1A4A-488A-977F-A473FAA07F26}" destId="{A08DD4C6-6D42-4727-BE73-3CBB4A906266}" srcOrd="0" destOrd="0" presId="urn:microsoft.com/office/officeart/2005/8/layout/orgChart1"/>
    <dgm:cxn modelId="{3825B126-C12D-432B-B65F-9A9FA6A7E969}" type="presParOf" srcId="{A08DD4C6-6D42-4727-BE73-3CBB4A906266}" destId="{209F631C-5C29-49B9-8934-EC9167B5ACF3}" srcOrd="0" destOrd="0" presId="urn:microsoft.com/office/officeart/2005/8/layout/orgChart1"/>
    <dgm:cxn modelId="{BB34BE63-A84E-4E00-8CCE-77ADAF3C0D33}" type="presParOf" srcId="{A08DD4C6-6D42-4727-BE73-3CBB4A906266}" destId="{A56809DD-33CA-4E37-9780-F42EE07AD7F5}" srcOrd="1" destOrd="0" presId="urn:microsoft.com/office/officeart/2005/8/layout/orgChart1"/>
    <dgm:cxn modelId="{04516596-398B-4930-9A35-D8C5C9D25AF7}" type="presParOf" srcId="{76648F9A-1A4A-488A-977F-A473FAA07F26}" destId="{C539F55D-B0B1-4CF7-96F5-5953F2790DE9}" srcOrd="1" destOrd="0" presId="urn:microsoft.com/office/officeart/2005/8/layout/orgChart1"/>
    <dgm:cxn modelId="{3901F6E2-702D-447F-92E1-E0E186D34A02}" type="presParOf" srcId="{76648F9A-1A4A-488A-977F-A473FAA07F26}" destId="{0F702A74-141E-4C0A-BE95-E353DAACEFB5}" srcOrd="2" destOrd="0" presId="urn:microsoft.com/office/officeart/2005/8/layout/orgChart1"/>
    <dgm:cxn modelId="{92654A85-0991-4D75-A779-D3BCCDB89970}" type="presParOf" srcId="{3CE918E0-DE56-40E6-8197-1716644E4877}" destId="{24BC1669-C0E9-4ADA-B6A4-ACB1ADD821E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ADC3BBD-2A19-4680-972F-F4B70CB79699}" type="doc">
      <dgm:prSet loTypeId="urn:microsoft.com/office/officeart/2008/layout/AscendingPictureAccentProcess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8D502BB2-CE12-4B71-A34A-3BB940891CEA}">
      <dgm:prSet phldrT="[Testo]"/>
      <dgm:spPr/>
      <dgm:t>
        <a:bodyPr/>
        <a:lstStyle/>
        <a:p>
          <a:r>
            <a:rPr lang="it-IT" dirty="0" smtClean="0"/>
            <a:t>Creative </a:t>
          </a:r>
          <a:r>
            <a:rPr lang="it-IT" dirty="0" err="1" smtClean="0"/>
            <a:t>Industreis</a:t>
          </a:r>
          <a:r>
            <a:rPr lang="it-IT" dirty="0" smtClean="0"/>
            <a:t> and </a:t>
          </a:r>
          <a:r>
            <a:rPr lang="it-IT" dirty="0" err="1" smtClean="0"/>
            <a:t>practitioners</a:t>
          </a:r>
          <a:endParaRPr lang="it-IT" dirty="0"/>
        </a:p>
      </dgm:t>
    </dgm:pt>
    <dgm:pt modelId="{D8945590-FFDC-46E8-BF9D-0C3548032735}" type="parTrans" cxnId="{68178273-0AA9-4B94-9232-ACFF9644A409}">
      <dgm:prSet/>
      <dgm:spPr/>
      <dgm:t>
        <a:bodyPr/>
        <a:lstStyle/>
        <a:p>
          <a:endParaRPr lang="it-IT"/>
        </a:p>
      </dgm:t>
    </dgm:pt>
    <dgm:pt modelId="{7C6029CE-D6B8-48C2-80D1-03EDBF51F618}" type="sibTrans" cxnId="{68178273-0AA9-4B94-9232-ACFF9644A409}">
      <dgm:prSet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  <dgm:t>
        <a:bodyPr/>
        <a:lstStyle/>
        <a:p>
          <a:endParaRPr lang="it-IT"/>
        </a:p>
      </dgm:t>
    </dgm:pt>
    <dgm:pt modelId="{2F9A0826-5E25-48FF-AC80-25954454A5BC}">
      <dgm:prSet phldrT="[Testo]"/>
      <dgm:spPr/>
      <dgm:t>
        <a:bodyPr/>
        <a:lstStyle/>
        <a:p>
          <a:r>
            <a:rPr lang="it-IT" dirty="0" smtClean="0"/>
            <a:t>Cultural  «</a:t>
          </a:r>
          <a:r>
            <a:rPr lang="it-IT" dirty="0" err="1" smtClean="0"/>
            <a:t>Engines</a:t>
          </a:r>
          <a:r>
            <a:rPr lang="it-IT" dirty="0" smtClean="0"/>
            <a:t>»</a:t>
          </a:r>
          <a:endParaRPr lang="it-IT" dirty="0"/>
        </a:p>
      </dgm:t>
    </dgm:pt>
    <dgm:pt modelId="{A8C4317A-C2BD-47D2-98A8-8A83746AF5EA}" type="parTrans" cxnId="{394EA6E2-638B-46E1-A274-286A44AABEA8}">
      <dgm:prSet/>
      <dgm:spPr/>
      <dgm:t>
        <a:bodyPr/>
        <a:lstStyle/>
        <a:p>
          <a:endParaRPr lang="it-IT"/>
        </a:p>
      </dgm:t>
    </dgm:pt>
    <dgm:pt modelId="{5ECA13E1-17D5-414E-96D7-50794E29CF56}" type="sibTrans" cxnId="{394EA6E2-638B-46E1-A274-286A44AABEA8}">
      <dgm:prSet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4000" r="-24000"/>
          </a:stretch>
        </a:blipFill>
      </dgm:spPr>
      <dgm:t>
        <a:bodyPr/>
        <a:lstStyle/>
        <a:p>
          <a:endParaRPr lang="it-IT"/>
        </a:p>
      </dgm:t>
    </dgm:pt>
    <dgm:pt modelId="{565ECB10-AAB5-4EDC-A951-C0C17077A15E}">
      <dgm:prSet phldrT="[Testo]"/>
      <dgm:spPr/>
      <dgm:t>
        <a:bodyPr/>
        <a:lstStyle/>
        <a:p>
          <a:r>
            <a:rPr lang="it-IT" dirty="0" smtClean="0"/>
            <a:t>High-tech </a:t>
          </a:r>
          <a:r>
            <a:rPr lang="it-IT" dirty="0" err="1" smtClean="0"/>
            <a:t>SMEs</a:t>
          </a:r>
          <a:endParaRPr lang="it-IT" dirty="0"/>
        </a:p>
      </dgm:t>
    </dgm:pt>
    <dgm:pt modelId="{79C408FE-5656-45BB-A506-08229D8F0CB5}" type="parTrans" cxnId="{56C5DD4B-AB0B-4497-9781-D8F315FDF9C0}">
      <dgm:prSet/>
      <dgm:spPr/>
      <dgm:t>
        <a:bodyPr/>
        <a:lstStyle/>
        <a:p>
          <a:endParaRPr lang="it-IT"/>
        </a:p>
      </dgm:t>
    </dgm:pt>
    <dgm:pt modelId="{9216415B-A174-4F3B-A162-859B4D290909}" type="sibTrans" cxnId="{56C5DD4B-AB0B-4497-9781-D8F315FDF9C0}">
      <dgm:prSet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  <dgm:t>
        <a:bodyPr/>
        <a:lstStyle/>
        <a:p>
          <a:endParaRPr lang="it-IT"/>
        </a:p>
      </dgm:t>
    </dgm:pt>
    <dgm:pt modelId="{A237E0CF-1BF7-4B96-8B45-1F02E79F0DF6}">
      <dgm:prSet phldrT="[Testo]"/>
      <dgm:spPr/>
      <dgm:t>
        <a:bodyPr/>
        <a:lstStyle/>
        <a:p>
          <a:r>
            <a:rPr lang="it-IT" dirty="0" err="1" smtClean="0"/>
            <a:t>Intermediaries</a:t>
          </a:r>
          <a:endParaRPr lang="it-IT" dirty="0"/>
        </a:p>
      </dgm:t>
    </dgm:pt>
    <dgm:pt modelId="{0213CB54-4C54-4556-BE55-71D657D4CC9D}" type="parTrans" cxnId="{08D6D975-3AE9-4828-8807-74439B502ABB}">
      <dgm:prSet/>
      <dgm:spPr/>
      <dgm:t>
        <a:bodyPr/>
        <a:lstStyle/>
        <a:p>
          <a:endParaRPr lang="it-IT"/>
        </a:p>
      </dgm:t>
    </dgm:pt>
    <dgm:pt modelId="{8F75EC08-6A03-4F32-A4A3-8EF0ACC964D6}" type="sibTrans" cxnId="{08D6D975-3AE9-4828-8807-74439B502ABB}">
      <dgm:prSet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</dgm:spPr>
      <dgm:t>
        <a:bodyPr/>
        <a:lstStyle/>
        <a:p>
          <a:endParaRPr lang="it-IT"/>
        </a:p>
      </dgm:t>
    </dgm:pt>
    <dgm:pt modelId="{DBF675FD-07F7-44ED-997E-1ECF44D30C62}">
      <dgm:prSet phldrT="[Testo]"/>
      <dgm:spPr/>
      <dgm:t>
        <a:bodyPr/>
        <a:lstStyle/>
        <a:p>
          <a:r>
            <a:rPr lang="it-IT" dirty="0" smtClean="0"/>
            <a:t>Academia</a:t>
          </a:r>
          <a:endParaRPr lang="it-IT" dirty="0"/>
        </a:p>
      </dgm:t>
    </dgm:pt>
    <dgm:pt modelId="{345F869F-8600-4C02-BA4B-5E4C85B1802A}" type="parTrans" cxnId="{A98257B1-979D-45F3-8BEF-304C405BE2D3}">
      <dgm:prSet/>
      <dgm:spPr/>
      <dgm:t>
        <a:bodyPr/>
        <a:lstStyle/>
        <a:p>
          <a:endParaRPr lang="it-IT"/>
        </a:p>
      </dgm:t>
    </dgm:pt>
    <dgm:pt modelId="{BE89931B-EE73-40C9-BC13-21E09EED4D82}" type="sibTrans" cxnId="{A98257B1-979D-45F3-8BEF-304C405BE2D3}">
      <dgm:prSet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</dgm:spPr>
      <dgm:t>
        <a:bodyPr/>
        <a:lstStyle/>
        <a:p>
          <a:endParaRPr lang="it-IT"/>
        </a:p>
      </dgm:t>
    </dgm:pt>
    <dgm:pt modelId="{3E460A7B-4E7A-401E-B09A-A99081E086B6}">
      <dgm:prSet phldrT="[Testo]"/>
      <dgm:spPr/>
      <dgm:t>
        <a:bodyPr/>
        <a:lstStyle/>
        <a:p>
          <a:r>
            <a:rPr lang="it-IT" dirty="0" smtClean="0"/>
            <a:t>Policy </a:t>
          </a:r>
          <a:r>
            <a:rPr lang="it-IT" dirty="0" err="1" smtClean="0"/>
            <a:t>makers</a:t>
          </a:r>
          <a:endParaRPr lang="it-IT" dirty="0"/>
        </a:p>
      </dgm:t>
    </dgm:pt>
    <dgm:pt modelId="{81F9A2DC-FE59-4E6C-9C09-1E1254205749}" type="parTrans" cxnId="{C910BE02-0287-4FAE-A6D6-179449FC9E90}">
      <dgm:prSet/>
      <dgm:spPr/>
      <dgm:t>
        <a:bodyPr/>
        <a:lstStyle/>
        <a:p>
          <a:endParaRPr lang="it-IT"/>
        </a:p>
      </dgm:t>
    </dgm:pt>
    <dgm:pt modelId="{E45E16E0-0029-4AF2-9494-21D348DD0605}" type="sibTrans" cxnId="{C910BE02-0287-4FAE-A6D6-179449FC9E90}">
      <dgm:prSet/>
      <dgm:spPr>
        <a:blipFill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3000" r="-43000"/>
          </a:stretch>
        </a:blipFill>
      </dgm:spPr>
      <dgm:t>
        <a:bodyPr/>
        <a:lstStyle/>
        <a:p>
          <a:endParaRPr lang="it-IT"/>
        </a:p>
      </dgm:t>
    </dgm:pt>
    <dgm:pt modelId="{0E41DE70-C638-464A-B63D-D355C9F29CF1}">
      <dgm:prSet phldrT="[Testo]"/>
      <dgm:spPr/>
      <dgm:t>
        <a:bodyPr/>
        <a:lstStyle/>
        <a:p>
          <a:r>
            <a:rPr lang="it-IT" dirty="0" smtClean="0"/>
            <a:t>Financial </a:t>
          </a:r>
          <a:r>
            <a:rPr lang="it-IT" dirty="0" err="1" smtClean="0"/>
            <a:t>Operators</a:t>
          </a:r>
          <a:endParaRPr lang="it-IT" dirty="0"/>
        </a:p>
      </dgm:t>
    </dgm:pt>
    <dgm:pt modelId="{C111C1A1-640E-4C09-B14D-C1ACCC92F59B}" type="parTrans" cxnId="{F71BA290-B61B-44B7-B78E-5E1B71765CFB}">
      <dgm:prSet/>
      <dgm:spPr/>
      <dgm:t>
        <a:bodyPr/>
        <a:lstStyle/>
        <a:p>
          <a:endParaRPr lang="it-IT"/>
        </a:p>
      </dgm:t>
    </dgm:pt>
    <dgm:pt modelId="{8DFFAB81-DFBB-41F3-876A-25EDBD97FEEE}" type="sibTrans" cxnId="{F71BA290-B61B-44B7-B78E-5E1B71765CFB}">
      <dgm:prSet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  <dgm:t>
        <a:bodyPr/>
        <a:lstStyle/>
        <a:p>
          <a:endParaRPr lang="it-IT"/>
        </a:p>
      </dgm:t>
    </dgm:pt>
    <dgm:pt modelId="{010CAA1E-BAA3-452B-807F-2E6D080E15E1}" type="pres">
      <dgm:prSet presAssocID="{4ADC3BBD-2A19-4680-972F-F4B70CB79699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it-IT"/>
        </a:p>
      </dgm:t>
    </dgm:pt>
    <dgm:pt modelId="{BF057294-23F1-4572-B5E7-AE259567FD09}" type="pres">
      <dgm:prSet presAssocID="{4ADC3BBD-2A19-4680-972F-F4B70CB79699}" presName="dot1" presStyleLbl="alignNode1" presStyleIdx="0" presStyleCnt="18"/>
      <dgm:spPr/>
    </dgm:pt>
    <dgm:pt modelId="{44F46765-432E-48B8-9C17-CF4E48FD08E3}" type="pres">
      <dgm:prSet presAssocID="{4ADC3BBD-2A19-4680-972F-F4B70CB79699}" presName="dot2" presStyleLbl="alignNode1" presStyleIdx="1" presStyleCnt="18"/>
      <dgm:spPr/>
    </dgm:pt>
    <dgm:pt modelId="{DD3BE9EE-4F2C-4186-A97E-3FF86BD53354}" type="pres">
      <dgm:prSet presAssocID="{4ADC3BBD-2A19-4680-972F-F4B70CB79699}" presName="dot3" presStyleLbl="alignNode1" presStyleIdx="2" presStyleCnt="18"/>
      <dgm:spPr/>
    </dgm:pt>
    <dgm:pt modelId="{0B94D5DC-B5AC-4085-9C26-63DD1249757E}" type="pres">
      <dgm:prSet presAssocID="{4ADC3BBD-2A19-4680-972F-F4B70CB79699}" presName="dot4" presStyleLbl="alignNode1" presStyleIdx="3" presStyleCnt="18"/>
      <dgm:spPr/>
    </dgm:pt>
    <dgm:pt modelId="{1FD6D5F3-1808-4F65-A5B6-DEE5061AE557}" type="pres">
      <dgm:prSet presAssocID="{4ADC3BBD-2A19-4680-972F-F4B70CB79699}" presName="dot5" presStyleLbl="alignNode1" presStyleIdx="4" presStyleCnt="18"/>
      <dgm:spPr/>
    </dgm:pt>
    <dgm:pt modelId="{8B8D86B7-44C5-4029-BA93-FDE6AEBD54ED}" type="pres">
      <dgm:prSet presAssocID="{4ADC3BBD-2A19-4680-972F-F4B70CB79699}" presName="dot6" presStyleLbl="alignNode1" presStyleIdx="5" presStyleCnt="18"/>
      <dgm:spPr/>
    </dgm:pt>
    <dgm:pt modelId="{13A3386F-5A82-46A0-BDE9-30DB0D87082C}" type="pres">
      <dgm:prSet presAssocID="{4ADC3BBD-2A19-4680-972F-F4B70CB79699}" presName="dot7" presStyleLbl="alignNode1" presStyleIdx="6" presStyleCnt="18"/>
      <dgm:spPr/>
    </dgm:pt>
    <dgm:pt modelId="{79120251-82B1-48A8-A2EE-3503E37A2C59}" type="pres">
      <dgm:prSet presAssocID="{4ADC3BBD-2A19-4680-972F-F4B70CB79699}" presName="dot8" presStyleLbl="alignNode1" presStyleIdx="7" presStyleCnt="18"/>
      <dgm:spPr/>
    </dgm:pt>
    <dgm:pt modelId="{F3BAF1A9-6C67-4987-88CD-E70953A9ABE7}" type="pres">
      <dgm:prSet presAssocID="{4ADC3BBD-2A19-4680-972F-F4B70CB79699}" presName="dot9" presStyleLbl="alignNode1" presStyleIdx="8" presStyleCnt="18"/>
      <dgm:spPr/>
    </dgm:pt>
    <dgm:pt modelId="{C99D33D6-1764-484B-B8C0-522FC5325272}" type="pres">
      <dgm:prSet presAssocID="{4ADC3BBD-2A19-4680-972F-F4B70CB79699}" presName="dot10" presStyleLbl="alignNode1" presStyleIdx="9" presStyleCnt="18"/>
      <dgm:spPr/>
    </dgm:pt>
    <dgm:pt modelId="{401A60FF-23A5-4715-986B-D462F21C2465}" type="pres">
      <dgm:prSet presAssocID="{4ADC3BBD-2A19-4680-972F-F4B70CB79699}" presName="dot11" presStyleLbl="alignNode1" presStyleIdx="10" presStyleCnt="18"/>
      <dgm:spPr/>
    </dgm:pt>
    <dgm:pt modelId="{19782091-476E-4445-B053-F1383E8F96EF}" type="pres">
      <dgm:prSet presAssocID="{4ADC3BBD-2A19-4680-972F-F4B70CB79699}" presName="dotArrow1" presStyleLbl="alignNode1" presStyleIdx="11" presStyleCnt="18"/>
      <dgm:spPr/>
    </dgm:pt>
    <dgm:pt modelId="{8E5C9FAA-2C18-4E47-AFB8-880C56B08162}" type="pres">
      <dgm:prSet presAssocID="{4ADC3BBD-2A19-4680-972F-F4B70CB79699}" presName="dotArrow2" presStyleLbl="alignNode1" presStyleIdx="12" presStyleCnt="18"/>
      <dgm:spPr/>
    </dgm:pt>
    <dgm:pt modelId="{10E36F60-6889-44DF-81EE-39E680EDD21E}" type="pres">
      <dgm:prSet presAssocID="{4ADC3BBD-2A19-4680-972F-F4B70CB79699}" presName="dotArrow3" presStyleLbl="alignNode1" presStyleIdx="13" presStyleCnt="18"/>
      <dgm:spPr/>
    </dgm:pt>
    <dgm:pt modelId="{A7A32355-26C8-4259-ADA5-FCDE3C1C1A21}" type="pres">
      <dgm:prSet presAssocID="{4ADC3BBD-2A19-4680-972F-F4B70CB79699}" presName="dotArrow4" presStyleLbl="alignNode1" presStyleIdx="14" presStyleCnt="18"/>
      <dgm:spPr/>
    </dgm:pt>
    <dgm:pt modelId="{7FC149C5-F83D-4E10-9BBA-FDCFCBB905C7}" type="pres">
      <dgm:prSet presAssocID="{4ADC3BBD-2A19-4680-972F-F4B70CB79699}" presName="dotArrow5" presStyleLbl="alignNode1" presStyleIdx="15" presStyleCnt="18"/>
      <dgm:spPr/>
    </dgm:pt>
    <dgm:pt modelId="{87B9DB2E-B6F7-472D-B6BB-E22AAE22608E}" type="pres">
      <dgm:prSet presAssocID="{4ADC3BBD-2A19-4680-972F-F4B70CB79699}" presName="dotArrow6" presStyleLbl="alignNode1" presStyleIdx="16" presStyleCnt="18"/>
      <dgm:spPr/>
    </dgm:pt>
    <dgm:pt modelId="{D20D1864-C909-4670-8229-4699D0BF9516}" type="pres">
      <dgm:prSet presAssocID="{4ADC3BBD-2A19-4680-972F-F4B70CB79699}" presName="dotArrow7" presStyleLbl="alignNode1" presStyleIdx="17" presStyleCnt="18"/>
      <dgm:spPr/>
    </dgm:pt>
    <dgm:pt modelId="{4595FD20-8C2D-428A-B1AC-931C9100E91A}" type="pres">
      <dgm:prSet presAssocID="{8D502BB2-CE12-4B71-A34A-3BB940891CEA}" presName="parTx1" presStyleLbl="node1" presStyleIdx="0" presStyleCnt="7"/>
      <dgm:spPr/>
      <dgm:t>
        <a:bodyPr/>
        <a:lstStyle/>
        <a:p>
          <a:endParaRPr lang="it-IT"/>
        </a:p>
      </dgm:t>
    </dgm:pt>
    <dgm:pt modelId="{91CBC1E9-2627-44D5-A9FA-1E60ECFBE6A8}" type="pres">
      <dgm:prSet presAssocID="{7C6029CE-D6B8-48C2-80D1-03EDBF51F618}" presName="picture1" presStyleCnt="0"/>
      <dgm:spPr/>
    </dgm:pt>
    <dgm:pt modelId="{0368A78D-7EBD-4985-96D2-43CC73E78E4A}" type="pres">
      <dgm:prSet presAssocID="{7C6029CE-D6B8-48C2-80D1-03EDBF51F618}" presName="imageRepeatNode" presStyleLbl="fgImgPlace1" presStyleIdx="0" presStyleCnt="7" custLinFactNeighborX="326" custLinFactNeighborY="375"/>
      <dgm:spPr/>
      <dgm:t>
        <a:bodyPr/>
        <a:lstStyle/>
        <a:p>
          <a:endParaRPr lang="it-IT"/>
        </a:p>
      </dgm:t>
    </dgm:pt>
    <dgm:pt modelId="{8CACBF9F-FD67-480C-905A-5E73C45FC094}" type="pres">
      <dgm:prSet presAssocID="{2F9A0826-5E25-48FF-AC80-25954454A5BC}" presName="parTx2" presStyleLbl="node1" presStyleIdx="1" presStyleCnt="7"/>
      <dgm:spPr/>
      <dgm:t>
        <a:bodyPr/>
        <a:lstStyle/>
        <a:p>
          <a:endParaRPr lang="it-IT"/>
        </a:p>
      </dgm:t>
    </dgm:pt>
    <dgm:pt modelId="{C48638DD-338C-4DE6-949F-A4AABE059F27}" type="pres">
      <dgm:prSet presAssocID="{5ECA13E1-17D5-414E-96D7-50794E29CF56}" presName="picture2" presStyleCnt="0"/>
      <dgm:spPr/>
    </dgm:pt>
    <dgm:pt modelId="{396CA889-E163-4FC2-8AD8-F1FF6BE62F6C}" type="pres">
      <dgm:prSet presAssocID="{5ECA13E1-17D5-414E-96D7-50794E29CF56}" presName="imageRepeatNode" presStyleLbl="fgImgPlace1" presStyleIdx="1" presStyleCnt="7"/>
      <dgm:spPr/>
      <dgm:t>
        <a:bodyPr/>
        <a:lstStyle/>
        <a:p>
          <a:endParaRPr lang="it-IT"/>
        </a:p>
      </dgm:t>
    </dgm:pt>
    <dgm:pt modelId="{C5674E3F-8CBA-4A60-8443-39DF74030951}" type="pres">
      <dgm:prSet presAssocID="{565ECB10-AAB5-4EDC-A951-C0C17077A15E}" presName="parTx3" presStyleLbl="node1" presStyleIdx="2" presStyleCnt="7"/>
      <dgm:spPr/>
      <dgm:t>
        <a:bodyPr/>
        <a:lstStyle/>
        <a:p>
          <a:endParaRPr lang="it-IT"/>
        </a:p>
      </dgm:t>
    </dgm:pt>
    <dgm:pt modelId="{4F115CF9-230F-4B8D-9D68-9F9D82508854}" type="pres">
      <dgm:prSet presAssocID="{9216415B-A174-4F3B-A162-859B4D290909}" presName="picture3" presStyleCnt="0"/>
      <dgm:spPr/>
    </dgm:pt>
    <dgm:pt modelId="{BFB3C7F4-16B9-4E1E-A559-182256EE3B65}" type="pres">
      <dgm:prSet presAssocID="{9216415B-A174-4F3B-A162-859B4D290909}" presName="imageRepeatNode" presStyleLbl="fgImgPlace1" presStyleIdx="2" presStyleCnt="7"/>
      <dgm:spPr/>
      <dgm:t>
        <a:bodyPr/>
        <a:lstStyle/>
        <a:p>
          <a:endParaRPr lang="it-IT"/>
        </a:p>
      </dgm:t>
    </dgm:pt>
    <dgm:pt modelId="{9DBDA5BD-4737-40BA-9028-01C55811A10D}" type="pres">
      <dgm:prSet presAssocID="{A237E0CF-1BF7-4B96-8B45-1F02E79F0DF6}" presName="parTx4" presStyleLbl="node1" presStyleIdx="3" presStyleCnt="7"/>
      <dgm:spPr/>
      <dgm:t>
        <a:bodyPr/>
        <a:lstStyle/>
        <a:p>
          <a:endParaRPr lang="it-IT"/>
        </a:p>
      </dgm:t>
    </dgm:pt>
    <dgm:pt modelId="{74FFAE99-A734-4CE4-8CB2-4F980F979239}" type="pres">
      <dgm:prSet presAssocID="{8F75EC08-6A03-4F32-A4A3-8EF0ACC964D6}" presName="picture4" presStyleCnt="0"/>
      <dgm:spPr/>
    </dgm:pt>
    <dgm:pt modelId="{B25A82B6-E8A4-4085-8EBE-5766F7492402}" type="pres">
      <dgm:prSet presAssocID="{8F75EC08-6A03-4F32-A4A3-8EF0ACC964D6}" presName="imageRepeatNode" presStyleLbl="fgImgPlace1" presStyleIdx="3" presStyleCnt="7"/>
      <dgm:spPr/>
      <dgm:t>
        <a:bodyPr/>
        <a:lstStyle/>
        <a:p>
          <a:endParaRPr lang="it-IT"/>
        </a:p>
      </dgm:t>
    </dgm:pt>
    <dgm:pt modelId="{C8F10F21-28FC-4F41-A809-554D7F450B38}" type="pres">
      <dgm:prSet presAssocID="{DBF675FD-07F7-44ED-997E-1ECF44D30C62}" presName="parTx5" presStyleLbl="node1" presStyleIdx="4" presStyleCnt="7"/>
      <dgm:spPr/>
      <dgm:t>
        <a:bodyPr/>
        <a:lstStyle/>
        <a:p>
          <a:endParaRPr lang="it-IT"/>
        </a:p>
      </dgm:t>
    </dgm:pt>
    <dgm:pt modelId="{9C6A2D55-F87A-4229-A8F4-E5130D86586A}" type="pres">
      <dgm:prSet presAssocID="{BE89931B-EE73-40C9-BC13-21E09EED4D82}" presName="picture5" presStyleCnt="0"/>
      <dgm:spPr/>
    </dgm:pt>
    <dgm:pt modelId="{41946A19-C06B-4DA7-BA82-CA27CD5BEA67}" type="pres">
      <dgm:prSet presAssocID="{BE89931B-EE73-40C9-BC13-21E09EED4D82}" presName="imageRepeatNode" presStyleLbl="fgImgPlace1" presStyleIdx="4" presStyleCnt="7"/>
      <dgm:spPr/>
      <dgm:t>
        <a:bodyPr/>
        <a:lstStyle/>
        <a:p>
          <a:endParaRPr lang="it-IT"/>
        </a:p>
      </dgm:t>
    </dgm:pt>
    <dgm:pt modelId="{8889B8BB-0638-4E30-8848-BA03940B279F}" type="pres">
      <dgm:prSet presAssocID="{0E41DE70-C638-464A-B63D-D355C9F29CF1}" presName="parTx6" presStyleLbl="node1" presStyleIdx="5" presStyleCnt="7"/>
      <dgm:spPr/>
      <dgm:t>
        <a:bodyPr/>
        <a:lstStyle/>
        <a:p>
          <a:endParaRPr lang="it-IT"/>
        </a:p>
      </dgm:t>
    </dgm:pt>
    <dgm:pt modelId="{EEAC29DF-4B19-4D76-8B16-8EE2A5A2A69D}" type="pres">
      <dgm:prSet presAssocID="{8DFFAB81-DFBB-41F3-876A-25EDBD97FEEE}" presName="picture6" presStyleCnt="0"/>
      <dgm:spPr/>
    </dgm:pt>
    <dgm:pt modelId="{E50783C8-56F2-481C-B161-D624FEA351E9}" type="pres">
      <dgm:prSet presAssocID="{8DFFAB81-DFBB-41F3-876A-25EDBD97FEEE}" presName="imageRepeatNode" presStyleLbl="fgImgPlace1" presStyleIdx="5" presStyleCnt="7"/>
      <dgm:spPr/>
      <dgm:t>
        <a:bodyPr/>
        <a:lstStyle/>
        <a:p>
          <a:endParaRPr lang="it-IT"/>
        </a:p>
      </dgm:t>
    </dgm:pt>
    <dgm:pt modelId="{54BC713D-7EDA-4F21-A1BB-89923294FB3F}" type="pres">
      <dgm:prSet presAssocID="{3E460A7B-4E7A-401E-B09A-A99081E086B6}" presName="parTx7" presStyleLbl="node1" presStyleIdx="6" presStyleCnt="7"/>
      <dgm:spPr/>
      <dgm:t>
        <a:bodyPr/>
        <a:lstStyle/>
        <a:p>
          <a:endParaRPr lang="it-IT"/>
        </a:p>
      </dgm:t>
    </dgm:pt>
    <dgm:pt modelId="{812F4E29-A3F1-4ED8-A121-BC5F9AFA6022}" type="pres">
      <dgm:prSet presAssocID="{E45E16E0-0029-4AF2-9494-21D348DD0605}" presName="picture7" presStyleCnt="0"/>
      <dgm:spPr/>
    </dgm:pt>
    <dgm:pt modelId="{D8D9EC0A-68ED-40D7-B722-0CA2CC6EB9CB}" type="pres">
      <dgm:prSet presAssocID="{E45E16E0-0029-4AF2-9494-21D348DD0605}" presName="imageRepeatNode" presStyleLbl="fgImgPlace1" presStyleIdx="6" presStyleCnt="7"/>
      <dgm:spPr/>
      <dgm:t>
        <a:bodyPr/>
        <a:lstStyle/>
        <a:p>
          <a:endParaRPr lang="it-IT"/>
        </a:p>
      </dgm:t>
    </dgm:pt>
  </dgm:ptLst>
  <dgm:cxnLst>
    <dgm:cxn modelId="{F71BA290-B61B-44B7-B78E-5E1B71765CFB}" srcId="{4ADC3BBD-2A19-4680-972F-F4B70CB79699}" destId="{0E41DE70-C638-464A-B63D-D355C9F29CF1}" srcOrd="5" destOrd="0" parTransId="{C111C1A1-640E-4C09-B14D-C1ACCC92F59B}" sibTransId="{8DFFAB81-DFBB-41F3-876A-25EDBD97FEEE}"/>
    <dgm:cxn modelId="{382D3297-35EB-4EE3-9482-3B8C7FBFDD8D}" type="presOf" srcId="{3E460A7B-4E7A-401E-B09A-A99081E086B6}" destId="{54BC713D-7EDA-4F21-A1BB-89923294FB3F}" srcOrd="0" destOrd="0" presId="urn:microsoft.com/office/officeart/2008/layout/AscendingPictureAccentProcess"/>
    <dgm:cxn modelId="{5D24F5E3-5742-451A-92B0-AD468412195E}" type="presOf" srcId="{E45E16E0-0029-4AF2-9494-21D348DD0605}" destId="{D8D9EC0A-68ED-40D7-B722-0CA2CC6EB9CB}" srcOrd="0" destOrd="0" presId="urn:microsoft.com/office/officeart/2008/layout/AscendingPictureAccentProcess"/>
    <dgm:cxn modelId="{69C76968-0D00-41B8-94A6-6C93892FAE35}" type="presOf" srcId="{2F9A0826-5E25-48FF-AC80-25954454A5BC}" destId="{8CACBF9F-FD67-480C-905A-5E73C45FC094}" srcOrd="0" destOrd="0" presId="urn:microsoft.com/office/officeart/2008/layout/AscendingPictureAccentProcess"/>
    <dgm:cxn modelId="{61553FA0-DB9A-4C53-87CC-DC61FAC9C430}" type="presOf" srcId="{DBF675FD-07F7-44ED-997E-1ECF44D30C62}" destId="{C8F10F21-28FC-4F41-A809-554D7F450B38}" srcOrd="0" destOrd="0" presId="urn:microsoft.com/office/officeart/2008/layout/AscendingPictureAccentProcess"/>
    <dgm:cxn modelId="{54AC7FF5-9C49-433A-B700-6E452E56A5C3}" type="presOf" srcId="{9216415B-A174-4F3B-A162-859B4D290909}" destId="{BFB3C7F4-16B9-4E1E-A559-182256EE3B65}" srcOrd="0" destOrd="0" presId="urn:microsoft.com/office/officeart/2008/layout/AscendingPictureAccentProcess"/>
    <dgm:cxn modelId="{3DB8913B-114C-41F4-AF2A-A025515F3D34}" type="presOf" srcId="{BE89931B-EE73-40C9-BC13-21E09EED4D82}" destId="{41946A19-C06B-4DA7-BA82-CA27CD5BEA67}" srcOrd="0" destOrd="0" presId="urn:microsoft.com/office/officeart/2008/layout/AscendingPictureAccentProcess"/>
    <dgm:cxn modelId="{666EF6EB-E1A5-4358-96F5-3DE9CE189E37}" type="presOf" srcId="{4ADC3BBD-2A19-4680-972F-F4B70CB79699}" destId="{010CAA1E-BAA3-452B-807F-2E6D080E15E1}" srcOrd="0" destOrd="0" presId="urn:microsoft.com/office/officeart/2008/layout/AscendingPictureAccentProcess"/>
    <dgm:cxn modelId="{68178273-0AA9-4B94-9232-ACFF9644A409}" srcId="{4ADC3BBD-2A19-4680-972F-F4B70CB79699}" destId="{8D502BB2-CE12-4B71-A34A-3BB940891CEA}" srcOrd="0" destOrd="0" parTransId="{D8945590-FFDC-46E8-BF9D-0C3548032735}" sibTransId="{7C6029CE-D6B8-48C2-80D1-03EDBF51F618}"/>
    <dgm:cxn modelId="{EDD9AE9E-04D8-4596-901C-1658831A0C30}" type="presOf" srcId="{7C6029CE-D6B8-48C2-80D1-03EDBF51F618}" destId="{0368A78D-7EBD-4985-96D2-43CC73E78E4A}" srcOrd="0" destOrd="0" presId="urn:microsoft.com/office/officeart/2008/layout/AscendingPictureAccentProcess"/>
    <dgm:cxn modelId="{56C5DD4B-AB0B-4497-9781-D8F315FDF9C0}" srcId="{4ADC3BBD-2A19-4680-972F-F4B70CB79699}" destId="{565ECB10-AAB5-4EDC-A951-C0C17077A15E}" srcOrd="2" destOrd="0" parTransId="{79C408FE-5656-45BB-A506-08229D8F0CB5}" sibTransId="{9216415B-A174-4F3B-A162-859B4D290909}"/>
    <dgm:cxn modelId="{0368A10D-85A9-45CB-979D-9DEF89094D19}" type="presOf" srcId="{8F75EC08-6A03-4F32-A4A3-8EF0ACC964D6}" destId="{B25A82B6-E8A4-4085-8EBE-5766F7492402}" srcOrd="0" destOrd="0" presId="urn:microsoft.com/office/officeart/2008/layout/AscendingPictureAccentProcess"/>
    <dgm:cxn modelId="{4C4FB2ED-434E-4CDE-924C-2631E33D18E2}" type="presOf" srcId="{8DFFAB81-DFBB-41F3-876A-25EDBD97FEEE}" destId="{E50783C8-56F2-481C-B161-D624FEA351E9}" srcOrd="0" destOrd="0" presId="urn:microsoft.com/office/officeart/2008/layout/AscendingPictureAccentProcess"/>
    <dgm:cxn modelId="{394EA6E2-638B-46E1-A274-286A44AABEA8}" srcId="{4ADC3BBD-2A19-4680-972F-F4B70CB79699}" destId="{2F9A0826-5E25-48FF-AC80-25954454A5BC}" srcOrd="1" destOrd="0" parTransId="{A8C4317A-C2BD-47D2-98A8-8A83746AF5EA}" sibTransId="{5ECA13E1-17D5-414E-96D7-50794E29CF56}"/>
    <dgm:cxn modelId="{0078CD1C-99CC-417E-A3DD-6B6C3BF4691E}" type="presOf" srcId="{A237E0CF-1BF7-4B96-8B45-1F02E79F0DF6}" destId="{9DBDA5BD-4737-40BA-9028-01C55811A10D}" srcOrd="0" destOrd="0" presId="urn:microsoft.com/office/officeart/2008/layout/AscendingPictureAccentProcess"/>
    <dgm:cxn modelId="{08D6D975-3AE9-4828-8807-74439B502ABB}" srcId="{4ADC3BBD-2A19-4680-972F-F4B70CB79699}" destId="{A237E0CF-1BF7-4B96-8B45-1F02E79F0DF6}" srcOrd="3" destOrd="0" parTransId="{0213CB54-4C54-4556-BE55-71D657D4CC9D}" sibTransId="{8F75EC08-6A03-4F32-A4A3-8EF0ACC964D6}"/>
    <dgm:cxn modelId="{0869A9EC-1146-457B-ADCB-B086DAEADD7B}" type="presOf" srcId="{0E41DE70-C638-464A-B63D-D355C9F29CF1}" destId="{8889B8BB-0638-4E30-8848-BA03940B279F}" srcOrd="0" destOrd="0" presId="urn:microsoft.com/office/officeart/2008/layout/AscendingPictureAccentProcess"/>
    <dgm:cxn modelId="{38F67034-B00B-4C09-850F-03D754E3CB51}" type="presOf" srcId="{8D502BB2-CE12-4B71-A34A-3BB940891CEA}" destId="{4595FD20-8C2D-428A-B1AC-931C9100E91A}" srcOrd="0" destOrd="0" presId="urn:microsoft.com/office/officeart/2008/layout/AscendingPictureAccentProcess"/>
    <dgm:cxn modelId="{A98257B1-979D-45F3-8BEF-304C405BE2D3}" srcId="{4ADC3BBD-2A19-4680-972F-F4B70CB79699}" destId="{DBF675FD-07F7-44ED-997E-1ECF44D30C62}" srcOrd="4" destOrd="0" parTransId="{345F869F-8600-4C02-BA4B-5E4C85B1802A}" sibTransId="{BE89931B-EE73-40C9-BC13-21E09EED4D82}"/>
    <dgm:cxn modelId="{AEEFC3FD-363A-410F-8832-9ADCDEA308EB}" type="presOf" srcId="{5ECA13E1-17D5-414E-96D7-50794E29CF56}" destId="{396CA889-E163-4FC2-8AD8-F1FF6BE62F6C}" srcOrd="0" destOrd="0" presId="urn:microsoft.com/office/officeart/2008/layout/AscendingPictureAccentProcess"/>
    <dgm:cxn modelId="{7973576C-BB7E-48B1-8482-1352E95E4045}" type="presOf" srcId="{565ECB10-AAB5-4EDC-A951-C0C17077A15E}" destId="{C5674E3F-8CBA-4A60-8443-39DF74030951}" srcOrd="0" destOrd="0" presId="urn:microsoft.com/office/officeart/2008/layout/AscendingPictureAccentProcess"/>
    <dgm:cxn modelId="{C910BE02-0287-4FAE-A6D6-179449FC9E90}" srcId="{4ADC3BBD-2A19-4680-972F-F4B70CB79699}" destId="{3E460A7B-4E7A-401E-B09A-A99081E086B6}" srcOrd="6" destOrd="0" parTransId="{81F9A2DC-FE59-4E6C-9C09-1E1254205749}" sibTransId="{E45E16E0-0029-4AF2-9494-21D348DD0605}"/>
    <dgm:cxn modelId="{5579B9B6-3210-4F48-B04A-98A747F09120}" type="presParOf" srcId="{010CAA1E-BAA3-452B-807F-2E6D080E15E1}" destId="{BF057294-23F1-4572-B5E7-AE259567FD09}" srcOrd="0" destOrd="0" presId="urn:microsoft.com/office/officeart/2008/layout/AscendingPictureAccentProcess"/>
    <dgm:cxn modelId="{D5354090-E8F9-4D6E-A125-562612963AE9}" type="presParOf" srcId="{010CAA1E-BAA3-452B-807F-2E6D080E15E1}" destId="{44F46765-432E-48B8-9C17-CF4E48FD08E3}" srcOrd="1" destOrd="0" presId="urn:microsoft.com/office/officeart/2008/layout/AscendingPictureAccentProcess"/>
    <dgm:cxn modelId="{5564C7F7-DA9E-428F-AF5F-DE1F751D6EA9}" type="presParOf" srcId="{010CAA1E-BAA3-452B-807F-2E6D080E15E1}" destId="{DD3BE9EE-4F2C-4186-A97E-3FF86BD53354}" srcOrd="2" destOrd="0" presId="urn:microsoft.com/office/officeart/2008/layout/AscendingPictureAccentProcess"/>
    <dgm:cxn modelId="{ACF8C5B5-5A8A-4FD5-A832-2EA61B950642}" type="presParOf" srcId="{010CAA1E-BAA3-452B-807F-2E6D080E15E1}" destId="{0B94D5DC-B5AC-4085-9C26-63DD1249757E}" srcOrd="3" destOrd="0" presId="urn:microsoft.com/office/officeart/2008/layout/AscendingPictureAccentProcess"/>
    <dgm:cxn modelId="{4091E0BA-4787-4C25-9CB5-2D8778C964BE}" type="presParOf" srcId="{010CAA1E-BAA3-452B-807F-2E6D080E15E1}" destId="{1FD6D5F3-1808-4F65-A5B6-DEE5061AE557}" srcOrd="4" destOrd="0" presId="urn:microsoft.com/office/officeart/2008/layout/AscendingPictureAccentProcess"/>
    <dgm:cxn modelId="{DEA80891-FFAC-485A-8E4F-257DF3A7015D}" type="presParOf" srcId="{010CAA1E-BAA3-452B-807F-2E6D080E15E1}" destId="{8B8D86B7-44C5-4029-BA93-FDE6AEBD54ED}" srcOrd="5" destOrd="0" presId="urn:microsoft.com/office/officeart/2008/layout/AscendingPictureAccentProcess"/>
    <dgm:cxn modelId="{4368FCDD-F85E-4878-9B51-F6B9137C8FF9}" type="presParOf" srcId="{010CAA1E-BAA3-452B-807F-2E6D080E15E1}" destId="{13A3386F-5A82-46A0-BDE9-30DB0D87082C}" srcOrd="6" destOrd="0" presId="urn:microsoft.com/office/officeart/2008/layout/AscendingPictureAccentProcess"/>
    <dgm:cxn modelId="{2AFDFAC4-D7EB-41A8-929F-D19D688FA0C3}" type="presParOf" srcId="{010CAA1E-BAA3-452B-807F-2E6D080E15E1}" destId="{79120251-82B1-48A8-A2EE-3503E37A2C59}" srcOrd="7" destOrd="0" presId="urn:microsoft.com/office/officeart/2008/layout/AscendingPictureAccentProcess"/>
    <dgm:cxn modelId="{4BA083AE-198F-46AC-BB68-7B884510C931}" type="presParOf" srcId="{010CAA1E-BAA3-452B-807F-2E6D080E15E1}" destId="{F3BAF1A9-6C67-4987-88CD-E70953A9ABE7}" srcOrd="8" destOrd="0" presId="urn:microsoft.com/office/officeart/2008/layout/AscendingPictureAccentProcess"/>
    <dgm:cxn modelId="{91C7D1A0-964C-4393-82A5-C0E33F519693}" type="presParOf" srcId="{010CAA1E-BAA3-452B-807F-2E6D080E15E1}" destId="{C99D33D6-1764-484B-B8C0-522FC5325272}" srcOrd="9" destOrd="0" presId="urn:microsoft.com/office/officeart/2008/layout/AscendingPictureAccentProcess"/>
    <dgm:cxn modelId="{3FA03A1D-1BDC-4A2B-97A5-79C323BE6F65}" type="presParOf" srcId="{010CAA1E-BAA3-452B-807F-2E6D080E15E1}" destId="{401A60FF-23A5-4715-986B-D462F21C2465}" srcOrd="10" destOrd="0" presId="urn:microsoft.com/office/officeart/2008/layout/AscendingPictureAccentProcess"/>
    <dgm:cxn modelId="{94AFA8BB-28F4-4E8B-9423-A1E8C4159FA1}" type="presParOf" srcId="{010CAA1E-BAA3-452B-807F-2E6D080E15E1}" destId="{19782091-476E-4445-B053-F1383E8F96EF}" srcOrd="11" destOrd="0" presId="urn:microsoft.com/office/officeart/2008/layout/AscendingPictureAccentProcess"/>
    <dgm:cxn modelId="{9E91A423-5C00-456B-9DB6-234BBA410C0E}" type="presParOf" srcId="{010CAA1E-BAA3-452B-807F-2E6D080E15E1}" destId="{8E5C9FAA-2C18-4E47-AFB8-880C56B08162}" srcOrd="12" destOrd="0" presId="urn:microsoft.com/office/officeart/2008/layout/AscendingPictureAccentProcess"/>
    <dgm:cxn modelId="{8505B66F-38FE-4B24-B6A2-25BB4FA43A2B}" type="presParOf" srcId="{010CAA1E-BAA3-452B-807F-2E6D080E15E1}" destId="{10E36F60-6889-44DF-81EE-39E680EDD21E}" srcOrd="13" destOrd="0" presId="urn:microsoft.com/office/officeart/2008/layout/AscendingPictureAccentProcess"/>
    <dgm:cxn modelId="{8E78E7C1-42B3-49B3-9E41-B1B4B9216A57}" type="presParOf" srcId="{010CAA1E-BAA3-452B-807F-2E6D080E15E1}" destId="{A7A32355-26C8-4259-ADA5-FCDE3C1C1A21}" srcOrd="14" destOrd="0" presId="urn:microsoft.com/office/officeart/2008/layout/AscendingPictureAccentProcess"/>
    <dgm:cxn modelId="{2F2B3FA5-B3CE-4917-A8A2-7EA978104AC7}" type="presParOf" srcId="{010CAA1E-BAA3-452B-807F-2E6D080E15E1}" destId="{7FC149C5-F83D-4E10-9BBA-FDCFCBB905C7}" srcOrd="15" destOrd="0" presId="urn:microsoft.com/office/officeart/2008/layout/AscendingPictureAccentProcess"/>
    <dgm:cxn modelId="{3DE9E768-939A-4C1B-93CA-A9055A6AC7CB}" type="presParOf" srcId="{010CAA1E-BAA3-452B-807F-2E6D080E15E1}" destId="{87B9DB2E-B6F7-472D-B6BB-E22AAE22608E}" srcOrd="16" destOrd="0" presId="urn:microsoft.com/office/officeart/2008/layout/AscendingPictureAccentProcess"/>
    <dgm:cxn modelId="{FA53B7E5-B294-4E7B-896D-D338E1CC684B}" type="presParOf" srcId="{010CAA1E-BAA3-452B-807F-2E6D080E15E1}" destId="{D20D1864-C909-4670-8229-4699D0BF9516}" srcOrd="17" destOrd="0" presId="urn:microsoft.com/office/officeart/2008/layout/AscendingPictureAccentProcess"/>
    <dgm:cxn modelId="{7BCB2181-E595-4705-8315-61F348D41AE7}" type="presParOf" srcId="{010CAA1E-BAA3-452B-807F-2E6D080E15E1}" destId="{4595FD20-8C2D-428A-B1AC-931C9100E91A}" srcOrd="18" destOrd="0" presId="urn:microsoft.com/office/officeart/2008/layout/AscendingPictureAccentProcess"/>
    <dgm:cxn modelId="{B0238C98-B4E4-48B9-BA94-BA53C70ABAA4}" type="presParOf" srcId="{010CAA1E-BAA3-452B-807F-2E6D080E15E1}" destId="{91CBC1E9-2627-44D5-A9FA-1E60ECFBE6A8}" srcOrd="19" destOrd="0" presId="urn:microsoft.com/office/officeart/2008/layout/AscendingPictureAccentProcess"/>
    <dgm:cxn modelId="{37E8F229-EBD6-45AF-98A9-4E9A844A3D26}" type="presParOf" srcId="{91CBC1E9-2627-44D5-A9FA-1E60ECFBE6A8}" destId="{0368A78D-7EBD-4985-96D2-43CC73E78E4A}" srcOrd="0" destOrd="0" presId="urn:microsoft.com/office/officeart/2008/layout/AscendingPictureAccentProcess"/>
    <dgm:cxn modelId="{FA6A9EA3-59B9-464A-B681-E4066AC95A77}" type="presParOf" srcId="{010CAA1E-BAA3-452B-807F-2E6D080E15E1}" destId="{8CACBF9F-FD67-480C-905A-5E73C45FC094}" srcOrd="20" destOrd="0" presId="urn:microsoft.com/office/officeart/2008/layout/AscendingPictureAccentProcess"/>
    <dgm:cxn modelId="{1D812C8C-69F6-4C3F-9B9D-604CB42D8D40}" type="presParOf" srcId="{010CAA1E-BAA3-452B-807F-2E6D080E15E1}" destId="{C48638DD-338C-4DE6-949F-A4AABE059F27}" srcOrd="21" destOrd="0" presId="urn:microsoft.com/office/officeart/2008/layout/AscendingPictureAccentProcess"/>
    <dgm:cxn modelId="{84F3D43B-C25F-4D20-AC5C-FB545AE6FEC0}" type="presParOf" srcId="{C48638DD-338C-4DE6-949F-A4AABE059F27}" destId="{396CA889-E163-4FC2-8AD8-F1FF6BE62F6C}" srcOrd="0" destOrd="0" presId="urn:microsoft.com/office/officeart/2008/layout/AscendingPictureAccentProcess"/>
    <dgm:cxn modelId="{A07C93C3-2113-4466-8264-BC2EEA82ADD4}" type="presParOf" srcId="{010CAA1E-BAA3-452B-807F-2E6D080E15E1}" destId="{C5674E3F-8CBA-4A60-8443-39DF74030951}" srcOrd="22" destOrd="0" presId="urn:microsoft.com/office/officeart/2008/layout/AscendingPictureAccentProcess"/>
    <dgm:cxn modelId="{278D1F03-A8A6-4E76-9BF5-F08999D8D520}" type="presParOf" srcId="{010CAA1E-BAA3-452B-807F-2E6D080E15E1}" destId="{4F115CF9-230F-4B8D-9D68-9F9D82508854}" srcOrd="23" destOrd="0" presId="urn:microsoft.com/office/officeart/2008/layout/AscendingPictureAccentProcess"/>
    <dgm:cxn modelId="{3B0C2558-DC24-4AD6-A343-8BD93346952C}" type="presParOf" srcId="{4F115CF9-230F-4B8D-9D68-9F9D82508854}" destId="{BFB3C7F4-16B9-4E1E-A559-182256EE3B65}" srcOrd="0" destOrd="0" presId="urn:microsoft.com/office/officeart/2008/layout/AscendingPictureAccentProcess"/>
    <dgm:cxn modelId="{FAA2F2CE-D94F-4661-9E5F-B8120CDA7F44}" type="presParOf" srcId="{010CAA1E-BAA3-452B-807F-2E6D080E15E1}" destId="{9DBDA5BD-4737-40BA-9028-01C55811A10D}" srcOrd="24" destOrd="0" presId="urn:microsoft.com/office/officeart/2008/layout/AscendingPictureAccentProcess"/>
    <dgm:cxn modelId="{8CDFD92B-66B5-4DD8-9ACD-A18B7D5D80D6}" type="presParOf" srcId="{010CAA1E-BAA3-452B-807F-2E6D080E15E1}" destId="{74FFAE99-A734-4CE4-8CB2-4F980F979239}" srcOrd="25" destOrd="0" presId="urn:microsoft.com/office/officeart/2008/layout/AscendingPictureAccentProcess"/>
    <dgm:cxn modelId="{7E13F4E3-10BD-454F-82B0-4DB93BEA3CBA}" type="presParOf" srcId="{74FFAE99-A734-4CE4-8CB2-4F980F979239}" destId="{B25A82B6-E8A4-4085-8EBE-5766F7492402}" srcOrd="0" destOrd="0" presId="urn:microsoft.com/office/officeart/2008/layout/AscendingPictureAccentProcess"/>
    <dgm:cxn modelId="{810F1E1F-0A13-4804-BB41-F64E87B15714}" type="presParOf" srcId="{010CAA1E-BAA3-452B-807F-2E6D080E15E1}" destId="{C8F10F21-28FC-4F41-A809-554D7F450B38}" srcOrd="26" destOrd="0" presId="urn:microsoft.com/office/officeart/2008/layout/AscendingPictureAccentProcess"/>
    <dgm:cxn modelId="{E4690689-9CD6-4BAB-A9A8-C9BC62B478CF}" type="presParOf" srcId="{010CAA1E-BAA3-452B-807F-2E6D080E15E1}" destId="{9C6A2D55-F87A-4229-A8F4-E5130D86586A}" srcOrd="27" destOrd="0" presId="urn:microsoft.com/office/officeart/2008/layout/AscendingPictureAccentProcess"/>
    <dgm:cxn modelId="{4D75801C-6DF9-4570-A330-4F23CD3A3379}" type="presParOf" srcId="{9C6A2D55-F87A-4229-A8F4-E5130D86586A}" destId="{41946A19-C06B-4DA7-BA82-CA27CD5BEA67}" srcOrd="0" destOrd="0" presId="urn:microsoft.com/office/officeart/2008/layout/AscendingPictureAccentProcess"/>
    <dgm:cxn modelId="{CBC2C699-4BC7-4880-A364-A3BE12FFD436}" type="presParOf" srcId="{010CAA1E-BAA3-452B-807F-2E6D080E15E1}" destId="{8889B8BB-0638-4E30-8848-BA03940B279F}" srcOrd="28" destOrd="0" presId="urn:microsoft.com/office/officeart/2008/layout/AscendingPictureAccentProcess"/>
    <dgm:cxn modelId="{8534CA22-52DE-459F-B9C4-78B2996DE132}" type="presParOf" srcId="{010CAA1E-BAA3-452B-807F-2E6D080E15E1}" destId="{EEAC29DF-4B19-4D76-8B16-8EE2A5A2A69D}" srcOrd="29" destOrd="0" presId="urn:microsoft.com/office/officeart/2008/layout/AscendingPictureAccentProcess"/>
    <dgm:cxn modelId="{112B7615-B0F0-45C9-9335-CF5F3AAE2097}" type="presParOf" srcId="{EEAC29DF-4B19-4D76-8B16-8EE2A5A2A69D}" destId="{E50783C8-56F2-481C-B161-D624FEA351E9}" srcOrd="0" destOrd="0" presId="urn:microsoft.com/office/officeart/2008/layout/AscendingPictureAccentProcess"/>
    <dgm:cxn modelId="{9F6F9DCD-6047-4E42-85FE-146002308AF7}" type="presParOf" srcId="{010CAA1E-BAA3-452B-807F-2E6D080E15E1}" destId="{54BC713D-7EDA-4F21-A1BB-89923294FB3F}" srcOrd="30" destOrd="0" presId="urn:microsoft.com/office/officeart/2008/layout/AscendingPictureAccentProcess"/>
    <dgm:cxn modelId="{07D7336A-B0A1-4D19-8B2D-29601A7BA140}" type="presParOf" srcId="{010CAA1E-BAA3-452B-807F-2E6D080E15E1}" destId="{812F4E29-A3F1-4ED8-A121-BC5F9AFA6022}" srcOrd="31" destOrd="0" presId="urn:microsoft.com/office/officeart/2008/layout/AscendingPictureAccentProcess"/>
    <dgm:cxn modelId="{C07DD29F-643B-4BF3-A573-54E6F4065BDA}" type="presParOf" srcId="{812F4E29-A3F1-4ED8-A121-BC5F9AFA6022}" destId="{D8D9EC0A-68ED-40D7-B722-0CA2CC6EB9CB}" srcOrd="0" destOrd="0" presId="urn:microsoft.com/office/officeart/2008/layout/AscendingPictureAccent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0D78E42-905A-4C1C-98F9-E631910AF43E}" type="doc">
      <dgm:prSet loTypeId="urn:microsoft.com/office/officeart/2005/8/layout/hierarchy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A870217A-6803-492C-83F7-266E5BE157CD}">
      <dgm:prSet phldrT="[Testo]"/>
      <dgm:spPr/>
      <dgm:t>
        <a:bodyPr/>
        <a:lstStyle/>
        <a:p>
          <a:r>
            <a:rPr lang="it-IT" dirty="0" smtClean="0"/>
            <a:t>COOPERATION</a:t>
          </a:r>
          <a:endParaRPr lang="it-IT" dirty="0"/>
        </a:p>
      </dgm:t>
    </dgm:pt>
    <dgm:pt modelId="{1DE12F63-B421-4DC1-84A9-CD78FB25F19D}" type="parTrans" cxnId="{C1678CC1-AA95-40B6-B6E3-FDA62C5A0BFC}">
      <dgm:prSet/>
      <dgm:spPr/>
      <dgm:t>
        <a:bodyPr/>
        <a:lstStyle/>
        <a:p>
          <a:endParaRPr lang="it-IT"/>
        </a:p>
      </dgm:t>
    </dgm:pt>
    <dgm:pt modelId="{0BC5E44D-EE42-483E-81AD-9F8430199DC7}" type="sibTrans" cxnId="{C1678CC1-AA95-40B6-B6E3-FDA62C5A0BFC}">
      <dgm:prSet/>
      <dgm:spPr/>
      <dgm:t>
        <a:bodyPr/>
        <a:lstStyle/>
        <a:p>
          <a:endParaRPr lang="it-IT"/>
        </a:p>
      </dgm:t>
    </dgm:pt>
    <dgm:pt modelId="{1045A162-526E-4ADC-A914-491BC091BB54}">
      <dgm:prSet phldrT="[Testo]"/>
      <dgm:spPr/>
      <dgm:t>
        <a:bodyPr/>
        <a:lstStyle/>
        <a:p>
          <a:r>
            <a:rPr lang="it-IT" dirty="0" err="1" smtClean="0"/>
            <a:t>Events</a:t>
          </a:r>
          <a:r>
            <a:rPr lang="it-IT" dirty="0" smtClean="0"/>
            <a:t> with  Cis and </a:t>
          </a:r>
          <a:r>
            <a:rPr lang="it-IT" dirty="0" err="1" smtClean="0"/>
            <a:t>financial</a:t>
          </a:r>
          <a:r>
            <a:rPr lang="it-IT" dirty="0" smtClean="0"/>
            <a:t> </a:t>
          </a:r>
          <a:r>
            <a:rPr lang="it-IT" dirty="0" err="1" smtClean="0"/>
            <a:t>operators</a:t>
          </a:r>
          <a:endParaRPr lang="it-IT" dirty="0"/>
        </a:p>
      </dgm:t>
    </dgm:pt>
    <dgm:pt modelId="{A3DC7B96-0479-4DF5-B236-A550329C4149}" type="parTrans" cxnId="{D90C2B3C-03DF-451F-BFD7-D0BA4342251F}">
      <dgm:prSet/>
      <dgm:spPr/>
      <dgm:t>
        <a:bodyPr/>
        <a:lstStyle/>
        <a:p>
          <a:endParaRPr lang="it-IT"/>
        </a:p>
      </dgm:t>
    </dgm:pt>
    <dgm:pt modelId="{D13FCE69-0560-4A08-ACB4-469295BD4380}" type="sibTrans" cxnId="{D90C2B3C-03DF-451F-BFD7-D0BA4342251F}">
      <dgm:prSet/>
      <dgm:spPr/>
      <dgm:t>
        <a:bodyPr/>
        <a:lstStyle/>
        <a:p>
          <a:endParaRPr lang="it-IT"/>
        </a:p>
      </dgm:t>
    </dgm:pt>
    <dgm:pt modelId="{AF93914A-FDFD-4152-81FC-9DD71F51467D}">
      <dgm:prSet phldrT="[Testo]"/>
      <dgm:spPr/>
      <dgm:t>
        <a:bodyPr/>
        <a:lstStyle/>
        <a:p>
          <a:r>
            <a:rPr lang="it-IT" dirty="0" smtClean="0"/>
            <a:t>New </a:t>
          </a:r>
          <a:r>
            <a:rPr lang="it-IT" dirty="0" err="1" smtClean="0"/>
            <a:t>project</a:t>
          </a:r>
          <a:r>
            <a:rPr lang="it-IT" dirty="0" smtClean="0"/>
            <a:t>/</a:t>
          </a:r>
          <a:r>
            <a:rPr lang="it-IT" dirty="0" err="1" smtClean="0"/>
            <a:t>ideas</a:t>
          </a:r>
          <a:r>
            <a:rPr lang="it-IT" dirty="0" smtClean="0"/>
            <a:t> </a:t>
          </a:r>
          <a:r>
            <a:rPr lang="it-IT" dirty="0" err="1" smtClean="0"/>
            <a:t>connected</a:t>
          </a:r>
          <a:r>
            <a:rPr lang="it-IT" dirty="0" smtClean="0"/>
            <a:t> with social </a:t>
          </a:r>
          <a:r>
            <a:rPr lang="it-IT" dirty="0" err="1" smtClean="0"/>
            <a:t>innovation</a:t>
          </a:r>
          <a:endParaRPr lang="it-IT" dirty="0"/>
        </a:p>
      </dgm:t>
    </dgm:pt>
    <dgm:pt modelId="{EE14FBEE-6FA8-47E3-A5DB-657C4BA8E154}" type="parTrans" cxnId="{D75D4B4D-0485-4F9B-9CE2-2F1F1F831E77}">
      <dgm:prSet/>
      <dgm:spPr/>
      <dgm:t>
        <a:bodyPr/>
        <a:lstStyle/>
        <a:p>
          <a:endParaRPr lang="it-IT"/>
        </a:p>
      </dgm:t>
    </dgm:pt>
    <dgm:pt modelId="{D17DA7E5-9241-43CE-A2F7-B78B6F715A54}" type="sibTrans" cxnId="{D75D4B4D-0485-4F9B-9CE2-2F1F1F831E77}">
      <dgm:prSet/>
      <dgm:spPr/>
      <dgm:t>
        <a:bodyPr/>
        <a:lstStyle/>
        <a:p>
          <a:endParaRPr lang="it-IT"/>
        </a:p>
      </dgm:t>
    </dgm:pt>
    <dgm:pt modelId="{D08E7F97-8EDD-4D40-B8E7-914F942A21DC}">
      <dgm:prSet phldrT="[Testo]"/>
      <dgm:spPr/>
      <dgm:t>
        <a:bodyPr/>
        <a:lstStyle/>
        <a:p>
          <a:r>
            <a:rPr lang="it-IT" dirty="0" smtClean="0"/>
            <a:t>COMPETENCE</a:t>
          </a:r>
          <a:endParaRPr lang="it-IT" dirty="0"/>
        </a:p>
      </dgm:t>
    </dgm:pt>
    <dgm:pt modelId="{B140CA9E-158D-4D01-9F52-D1A31B58C4F2}" type="parTrans" cxnId="{2F33D978-D53F-44F4-A7C2-A4FBBBFDA2EB}">
      <dgm:prSet/>
      <dgm:spPr/>
      <dgm:t>
        <a:bodyPr/>
        <a:lstStyle/>
        <a:p>
          <a:endParaRPr lang="it-IT"/>
        </a:p>
      </dgm:t>
    </dgm:pt>
    <dgm:pt modelId="{79BB7707-6070-49F0-A70A-DBDA48357BBF}" type="sibTrans" cxnId="{2F33D978-D53F-44F4-A7C2-A4FBBBFDA2EB}">
      <dgm:prSet/>
      <dgm:spPr/>
      <dgm:t>
        <a:bodyPr/>
        <a:lstStyle/>
        <a:p>
          <a:endParaRPr lang="it-IT"/>
        </a:p>
      </dgm:t>
    </dgm:pt>
    <dgm:pt modelId="{FF3E7473-FB79-4BB1-B1C3-3A678969413D}">
      <dgm:prSet phldrT="[Testo]"/>
      <dgm:spPr/>
      <dgm:t>
        <a:bodyPr/>
        <a:lstStyle/>
        <a:p>
          <a:r>
            <a:rPr lang="it-IT" dirty="0" err="1" smtClean="0"/>
            <a:t>Managerial</a:t>
          </a:r>
          <a:r>
            <a:rPr lang="it-IT" dirty="0" smtClean="0"/>
            <a:t> </a:t>
          </a:r>
          <a:r>
            <a:rPr lang="it-IT" dirty="0" err="1" smtClean="0"/>
            <a:t>capabilities</a:t>
          </a:r>
          <a:endParaRPr lang="it-IT" dirty="0"/>
        </a:p>
      </dgm:t>
    </dgm:pt>
    <dgm:pt modelId="{3E1B8873-5283-46B7-B794-D47B7D025A83}" type="parTrans" cxnId="{C2EE0028-0DD3-42A4-AA6A-BA0A11DF94D4}">
      <dgm:prSet/>
      <dgm:spPr/>
      <dgm:t>
        <a:bodyPr/>
        <a:lstStyle/>
        <a:p>
          <a:endParaRPr lang="it-IT"/>
        </a:p>
      </dgm:t>
    </dgm:pt>
    <dgm:pt modelId="{23A0E747-1B76-4A62-87B8-0423A45300E7}" type="sibTrans" cxnId="{C2EE0028-0DD3-42A4-AA6A-BA0A11DF94D4}">
      <dgm:prSet/>
      <dgm:spPr/>
      <dgm:t>
        <a:bodyPr/>
        <a:lstStyle/>
        <a:p>
          <a:endParaRPr lang="it-IT"/>
        </a:p>
      </dgm:t>
    </dgm:pt>
    <dgm:pt modelId="{DFEF8BF7-4394-4ED9-BFCD-6F7665DCC9E6}">
      <dgm:prSet phldrT="[Testo]"/>
      <dgm:spPr/>
      <dgm:t>
        <a:bodyPr/>
        <a:lstStyle/>
        <a:p>
          <a:r>
            <a:rPr lang="it-IT" dirty="0" err="1" smtClean="0"/>
            <a:t>Coaching</a:t>
          </a:r>
          <a:r>
            <a:rPr lang="it-IT" dirty="0" smtClean="0"/>
            <a:t> to </a:t>
          </a:r>
          <a:r>
            <a:rPr lang="it-IT" dirty="0" err="1" smtClean="0"/>
            <a:t>develop</a:t>
          </a:r>
          <a:r>
            <a:rPr lang="it-IT" dirty="0" smtClean="0"/>
            <a:t> </a:t>
          </a:r>
          <a:r>
            <a:rPr lang="it-IT" dirty="0" err="1" smtClean="0"/>
            <a:t>projects</a:t>
          </a:r>
          <a:endParaRPr lang="it-IT" dirty="0"/>
        </a:p>
      </dgm:t>
    </dgm:pt>
    <dgm:pt modelId="{D187D581-FEB6-449C-AD6B-D3ABB4FF76D5}" type="parTrans" cxnId="{844E3B00-C989-485E-A228-F9D8E07D90EC}">
      <dgm:prSet/>
      <dgm:spPr/>
      <dgm:t>
        <a:bodyPr/>
        <a:lstStyle/>
        <a:p>
          <a:endParaRPr lang="it-IT"/>
        </a:p>
      </dgm:t>
    </dgm:pt>
    <dgm:pt modelId="{76B2925C-D8FD-4F38-A992-F5518679EF63}" type="sibTrans" cxnId="{844E3B00-C989-485E-A228-F9D8E07D90EC}">
      <dgm:prSet/>
      <dgm:spPr/>
      <dgm:t>
        <a:bodyPr/>
        <a:lstStyle/>
        <a:p>
          <a:endParaRPr lang="it-IT"/>
        </a:p>
      </dgm:t>
    </dgm:pt>
    <dgm:pt modelId="{2BCA7804-10B2-47F2-9A33-E7D7A4D88F28}">
      <dgm:prSet phldrT="[Testo]"/>
      <dgm:spPr/>
      <dgm:t>
        <a:bodyPr/>
        <a:lstStyle/>
        <a:p>
          <a:r>
            <a:rPr lang="it-IT" dirty="0" smtClean="0"/>
            <a:t>OPPORTUNITIES</a:t>
          </a:r>
          <a:endParaRPr lang="it-IT" dirty="0"/>
        </a:p>
      </dgm:t>
    </dgm:pt>
    <dgm:pt modelId="{D3E9CB8E-2424-4089-AF40-83713C8C5204}" type="parTrans" cxnId="{E06AA8A8-7555-4344-AE71-04C9B1D7834E}">
      <dgm:prSet/>
      <dgm:spPr/>
      <dgm:t>
        <a:bodyPr/>
        <a:lstStyle/>
        <a:p>
          <a:endParaRPr lang="it-IT"/>
        </a:p>
      </dgm:t>
    </dgm:pt>
    <dgm:pt modelId="{6B41AEB5-B6F0-4EC0-887A-50949E1DA57C}" type="sibTrans" cxnId="{E06AA8A8-7555-4344-AE71-04C9B1D7834E}">
      <dgm:prSet/>
      <dgm:spPr/>
      <dgm:t>
        <a:bodyPr/>
        <a:lstStyle/>
        <a:p>
          <a:endParaRPr lang="it-IT"/>
        </a:p>
      </dgm:t>
    </dgm:pt>
    <dgm:pt modelId="{3EF41B6B-321D-4C10-9B70-F5DACA4585BC}">
      <dgm:prSet phldrT="[Testo]"/>
      <dgm:spPr/>
      <dgm:t>
        <a:bodyPr/>
        <a:lstStyle/>
        <a:p>
          <a:r>
            <a:rPr lang="it-IT" dirty="0" err="1" smtClean="0"/>
            <a:t>Study</a:t>
          </a:r>
          <a:r>
            <a:rPr lang="it-IT" dirty="0" smtClean="0"/>
            <a:t> tour </a:t>
          </a:r>
          <a:r>
            <a:rPr lang="it-IT" dirty="0" err="1" smtClean="0"/>
            <a:t>offered</a:t>
          </a:r>
          <a:endParaRPr lang="it-IT" dirty="0"/>
        </a:p>
      </dgm:t>
    </dgm:pt>
    <dgm:pt modelId="{A529ECC2-BBEA-4E75-BE4A-9E882D2A1A4F}" type="parTrans" cxnId="{B7CB9DE3-354F-4D2B-8862-9011C9451BBA}">
      <dgm:prSet/>
      <dgm:spPr/>
      <dgm:t>
        <a:bodyPr/>
        <a:lstStyle/>
        <a:p>
          <a:endParaRPr lang="it-IT"/>
        </a:p>
      </dgm:t>
    </dgm:pt>
    <dgm:pt modelId="{3DB18DE2-3B85-40B7-A019-9E479AF88131}" type="sibTrans" cxnId="{B7CB9DE3-354F-4D2B-8862-9011C9451BBA}">
      <dgm:prSet/>
      <dgm:spPr/>
      <dgm:t>
        <a:bodyPr/>
        <a:lstStyle/>
        <a:p>
          <a:endParaRPr lang="it-IT"/>
        </a:p>
      </dgm:t>
    </dgm:pt>
    <dgm:pt modelId="{9B4382DC-56D6-4F03-9BD2-EACFC5A13DCC}">
      <dgm:prSet phldrT="[Testo]"/>
      <dgm:spPr/>
      <dgm:t>
        <a:bodyPr/>
        <a:lstStyle/>
        <a:p>
          <a:r>
            <a:rPr lang="it-IT" dirty="0" err="1" smtClean="0"/>
            <a:t>Transnational</a:t>
          </a:r>
          <a:r>
            <a:rPr lang="it-IT" dirty="0" smtClean="0"/>
            <a:t> </a:t>
          </a:r>
          <a:r>
            <a:rPr lang="it-IT" dirty="0" err="1" smtClean="0"/>
            <a:t>event</a:t>
          </a:r>
          <a:r>
            <a:rPr lang="it-IT" dirty="0" smtClean="0"/>
            <a:t> in Arles</a:t>
          </a:r>
          <a:endParaRPr lang="it-IT" dirty="0"/>
        </a:p>
      </dgm:t>
    </dgm:pt>
    <dgm:pt modelId="{1A4BE4F5-00E1-4372-9C9B-D770445623C3}" type="parTrans" cxnId="{3CEBCB83-E94E-4AB4-BC93-CACCB62FFA0A}">
      <dgm:prSet/>
      <dgm:spPr/>
      <dgm:t>
        <a:bodyPr/>
        <a:lstStyle/>
        <a:p>
          <a:endParaRPr lang="it-IT"/>
        </a:p>
      </dgm:t>
    </dgm:pt>
    <dgm:pt modelId="{45B5B1F1-4E01-4F6E-BEB8-8862E77DE7C5}" type="sibTrans" cxnId="{3CEBCB83-E94E-4AB4-BC93-CACCB62FFA0A}">
      <dgm:prSet/>
      <dgm:spPr/>
      <dgm:t>
        <a:bodyPr/>
        <a:lstStyle/>
        <a:p>
          <a:endParaRPr lang="it-IT"/>
        </a:p>
      </dgm:t>
    </dgm:pt>
    <dgm:pt modelId="{8CEAD89D-9B97-4126-B0EA-130063454109}">
      <dgm:prSet phldrT="[Testo]"/>
      <dgm:spPr/>
      <dgm:t>
        <a:bodyPr/>
        <a:lstStyle/>
        <a:p>
          <a:r>
            <a:rPr lang="it-IT" dirty="0" smtClean="0"/>
            <a:t>Business </a:t>
          </a:r>
          <a:r>
            <a:rPr lang="it-IT" dirty="0" err="1" smtClean="0"/>
            <a:t>plans</a:t>
          </a:r>
          <a:r>
            <a:rPr lang="it-IT" dirty="0" smtClean="0"/>
            <a:t> </a:t>
          </a:r>
          <a:r>
            <a:rPr lang="it-IT" dirty="0" err="1" smtClean="0"/>
            <a:t>development</a:t>
          </a:r>
          <a:endParaRPr lang="it-IT" dirty="0"/>
        </a:p>
      </dgm:t>
    </dgm:pt>
    <dgm:pt modelId="{0011E35A-6298-4235-8A1C-5CBE2D5C936C}" type="parTrans" cxnId="{0A0275D5-B453-49E3-BABE-81624F24646A}">
      <dgm:prSet/>
      <dgm:spPr/>
      <dgm:t>
        <a:bodyPr/>
        <a:lstStyle/>
        <a:p>
          <a:endParaRPr lang="it-IT"/>
        </a:p>
      </dgm:t>
    </dgm:pt>
    <dgm:pt modelId="{70FBC75D-CAFB-4C78-83ED-90468498F0EE}" type="sibTrans" cxnId="{0A0275D5-B453-49E3-BABE-81624F24646A}">
      <dgm:prSet/>
      <dgm:spPr/>
      <dgm:t>
        <a:bodyPr/>
        <a:lstStyle/>
        <a:p>
          <a:endParaRPr lang="it-IT"/>
        </a:p>
      </dgm:t>
    </dgm:pt>
    <dgm:pt modelId="{785DDA0D-AE98-4B1A-9A25-654C1BC7ABF0}">
      <dgm:prSet phldrT="[Testo]"/>
      <dgm:spPr/>
      <dgm:t>
        <a:bodyPr/>
        <a:lstStyle/>
        <a:p>
          <a:r>
            <a:rPr lang="it-IT" dirty="0" smtClean="0"/>
            <a:t>Market </a:t>
          </a:r>
          <a:r>
            <a:rPr lang="it-IT" dirty="0" err="1" smtClean="0"/>
            <a:t>Place</a:t>
          </a:r>
          <a:r>
            <a:rPr lang="it-IT" dirty="0" smtClean="0"/>
            <a:t> with  </a:t>
          </a:r>
          <a:r>
            <a:rPr lang="it-IT" dirty="0" err="1" smtClean="0"/>
            <a:t>other</a:t>
          </a:r>
          <a:r>
            <a:rPr lang="it-IT" dirty="0" smtClean="0"/>
            <a:t> </a:t>
          </a:r>
          <a:r>
            <a:rPr lang="it-IT" dirty="0" err="1" smtClean="0"/>
            <a:t>SMEs</a:t>
          </a:r>
          <a:r>
            <a:rPr lang="it-IT" dirty="0" smtClean="0"/>
            <a:t>, </a:t>
          </a:r>
          <a:r>
            <a:rPr lang="it-IT" dirty="0" err="1" smtClean="0"/>
            <a:t>etc</a:t>
          </a:r>
          <a:endParaRPr lang="it-IT" dirty="0"/>
        </a:p>
      </dgm:t>
    </dgm:pt>
    <dgm:pt modelId="{880D65B1-4C58-45FF-8C28-3CF0FBE0FA56}" type="parTrans" cxnId="{4AA18737-D5AC-4026-8834-99AE1245478D}">
      <dgm:prSet/>
      <dgm:spPr/>
      <dgm:t>
        <a:bodyPr/>
        <a:lstStyle/>
        <a:p>
          <a:endParaRPr lang="it-IT"/>
        </a:p>
      </dgm:t>
    </dgm:pt>
    <dgm:pt modelId="{8D6FE9BC-8F57-4999-B391-219AEB1EA452}" type="sibTrans" cxnId="{4AA18737-D5AC-4026-8834-99AE1245478D}">
      <dgm:prSet/>
      <dgm:spPr/>
      <dgm:t>
        <a:bodyPr/>
        <a:lstStyle/>
        <a:p>
          <a:endParaRPr lang="it-IT"/>
        </a:p>
      </dgm:t>
    </dgm:pt>
    <dgm:pt modelId="{EEA02240-4CB6-46CA-AB57-A1C34322E2B2}">
      <dgm:prSet phldrT="[Testo]"/>
      <dgm:spPr/>
      <dgm:t>
        <a:bodyPr/>
        <a:lstStyle/>
        <a:p>
          <a:r>
            <a:rPr lang="it-IT" dirty="0" err="1" smtClean="0"/>
            <a:t>Pitching</a:t>
          </a:r>
          <a:r>
            <a:rPr lang="it-IT" dirty="0" smtClean="0"/>
            <a:t> </a:t>
          </a:r>
          <a:r>
            <a:rPr lang="it-IT" dirty="0" err="1" smtClean="0"/>
            <a:t>events</a:t>
          </a:r>
          <a:r>
            <a:rPr lang="it-IT" dirty="0" smtClean="0"/>
            <a:t> with </a:t>
          </a:r>
          <a:r>
            <a:rPr lang="it-IT" dirty="0" err="1" smtClean="0"/>
            <a:t>financial</a:t>
          </a:r>
          <a:r>
            <a:rPr lang="it-IT" dirty="0" smtClean="0"/>
            <a:t> </a:t>
          </a:r>
          <a:r>
            <a:rPr lang="it-IT" dirty="0" err="1" smtClean="0"/>
            <a:t>operators</a:t>
          </a:r>
          <a:endParaRPr lang="it-IT" dirty="0"/>
        </a:p>
      </dgm:t>
    </dgm:pt>
    <dgm:pt modelId="{8BE1952C-4948-499B-B858-00FA5626310B}" type="parTrans" cxnId="{DB000F86-9C14-4960-AF8E-AD788F4A65B0}">
      <dgm:prSet/>
      <dgm:spPr/>
      <dgm:t>
        <a:bodyPr/>
        <a:lstStyle/>
        <a:p>
          <a:endParaRPr lang="it-IT"/>
        </a:p>
      </dgm:t>
    </dgm:pt>
    <dgm:pt modelId="{DBC0E26F-C28F-4501-8DA1-AFDC7612D7F3}" type="sibTrans" cxnId="{DB000F86-9C14-4960-AF8E-AD788F4A65B0}">
      <dgm:prSet/>
      <dgm:spPr/>
      <dgm:t>
        <a:bodyPr/>
        <a:lstStyle/>
        <a:p>
          <a:endParaRPr lang="it-IT"/>
        </a:p>
      </dgm:t>
    </dgm:pt>
    <dgm:pt modelId="{58FA62E6-6CFE-4807-B2D8-2FEDB56F46DC}">
      <dgm:prSet phldrT="[Testo]"/>
      <dgm:spPr/>
      <dgm:t>
        <a:bodyPr/>
        <a:lstStyle/>
        <a:p>
          <a:r>
            <a:rPr lang="it-IT" dirty="0" err="1" smtClean="0"/>
            <a:t>Crowdfunding</a:t>
          </a:r>
          <a:r>
            <a:rPr lang="it-IT" dirty="0" smtClean="0"/>
            <a:t> </a:t>
          </a:r>
          <a:endParaRPr lang="it-IT" dirty="0"/>
        </a:p>
      </dgm:t>
    </dgm:pt>
    <dgm:pt modelId="{81BADBAD-5C02-47BB-B92B-AD77ED84468F}" type="parTrans" cxnId="{DF99FAE4-7D47-43CE-9C56-303C9953F0FC}">
      <dgm:prSet/>
      <dgm:spPr/>
      <dgm:t>
        <a:bodyPr/>
        <a:lstStyle/>
        <a:p>
          <a:endParaRPr lang="it-IT"/>
        </a:p>
      </dgm:t>
    </dgm:pt>
    <dgm:pt modelId="{842B637B-F271-4AF5-8E07-82C25609C647}" type="sibTrans" cxnId="{DF99FAE4-7D47-43CE-9C56-303C9953F0FC}">
      <dgm:prSet/>
      <dgm:spPr/>
      <dgm:t>
        <a:bodyPr/>
        <a:lstStyle/>
        <a:p>
          <a:endParaRPr lang="it-IT"/>
        </a:p>
      </dgm:t>
    </dgm:pt>
    <dgm:pt modelId="{2CAADC48-2283-49B0-A5ED-47769AA76671}">
      <dgm:prSet phldrT="[Testo]"/>
      <dgm:spPr/>
      <dgm:t>
        <a:bodyPr/>
        <a:lstStyle/>
        <a:p>
          <a:r>
            <a:rPr lang="it-IT" dirty="0" smtClean="0"/>
            <a:t>EU </a:t>
          </a:r>
          <a:r>
            <a:rPr lang="it-IT" dirty="0" err="1" smtClean="0"/>
            <a:t>Alert</a:t>
          </a:r>
          <a:r>
            <a:rPr lang="it-IT" dirty="0" smtClean="0"/>
            <a:t> System for </a:t>
          </a:r>
          <a:r>
            <a:rPr lang="it-IT" dirty="0" err="1" smtClean="0"/>
            <a:t>Creatives</a:t>
          </a:r>
          <a:r>
            <a:rPr lang="it-IT" dirty="0" smtClean="0"/>
            <a:t> and Cultural </a:t>
          </a:r>
          <a:r>
            <a:rPr lang="it-IT" dirty="0" err="1" smtClean="0"/>
            <a:t>operators</a:t>
          </a:r>
          <a:endParaRPr lang="it-IT" dirty="0"/>
        </a:p>
      </dgm:t>
    </dgm:pt>
    <dgm:pt modelId="{194CBCEE-546E-4866-A390-0C1A8C602F01}" type="parTrans" cxnId="{F70A7594-5186-4C9D-9ADE-C11B7151E627}">
      <dgm:prSet/>
      <dgm:spPr/>
      <dgm:t>
        <a:bodyPr/>
        <a:lstStyle/>
        <a:p>
          <a:endParaRPr lang="it-IT"/>
        </a:p>
      </dgm:t>
    </dgm:pt>
    <dgm:pt modelId="{ACD4FD3A-6B51-4356-BA59-748C2F9C7C71}" type="sibTrans" cxnId="{F70A7594-5186-4C9D-9ADE-C11B7151E627}">
      <dgm:prSet/>
      <dgm:spPr/>
      <dgm:t>
        <a:bodyPr/>
        <a:lstStyle/>
        <a:p>
          <a:endParaRPr lang="it-IT"/>
        </a:p>
      </dgm:t>
    </dgm:pt>
    <dgm:pt modelId="{87420A53-8A91-4192-B85D-6AE1EB0A0F31}">
      <dgm:prSet phldrT="[Testo]"/>
      <dgm:spPr/>
      <dgm:t>
        <a:bodyPr/>
        <a:lstStyle/>
        <a:p>
          <a:r>
            <a:rPr lang="it-IT" dirty="0" smtClean="0"/>
            <a:t>Joint </a:t>
          </a:r>
          <a:r>
            <a:rPr lang="it-IT" dirty="0" err="1" smtClean="0"/>
            <a:t>cooperation</a:t>
          </a:r>
          <a:r>
            <a:rPr lang="it-IT" dirty="0" smtClean="0"/>
            <a:t> </a:t>
          </a:r>
          <a:r>
            <a:rPr lang="it-IT" dirty="0" err="1" smtClean="0"/>
            <a:t>at</a:t>
          </a:r>
          <a:r>
            <a:rPr lang="it-IT" dirty="0" smtClean="0"/>
            <a:t> </a:t>
          </a:r>
          <a:r>
            <a:rPr lang="it-IT" dirty="0" err="1" smtClean="0"/>
            <a:t>transnational</a:t>
          </a:r>
          <a:r>
            <a:rPr lang="it-IT" dirty="0" smtClean="0"/>
            <a:t> </a:t>
          </a:r>
          <a:r>
            <a:rPr lang="it-IT" dirty="0" err="1" smtClean="0"/>
            <a:t>level</a:t>
          </a:r>
          <a:r>
            <a:rPr lang="it-IT" dirty="0" smtClean="0"/>
            <a:t> (3 </a:t>
          </a:r>
          <a:r>
            <a:rPr lang="it-IT" dirty="0" err="1" smtClean="0"/>
            <a:t>groups</a:t>
          </a:r>
          <a:r>
            <a:rPr lang="it-IT" dirty="0" smtClean="0"/>
            <a:t>)</a:t>
          </a:r>
          <a:endParaRPr lang="it-IT" dirty="0"/>
        </a:p>
      </dgm:t>
    </dgm:pt>
    <dgm:pt modelId="{5424A798-4382-4FBA-82CB-BB3BC49342C9}" type="parTrans" cxnId="{F7B34F1F-A31C-4822-B989-ED33BDB8FAF5}">
      <dgm:prSet/>
      <dgm:spPr/>
      <dgm:t>
        <a:bodyPr/>
        <a:lstStyle/>
        <a:p>
          <a:endParaRPr lang="it-IT"/>
        </a:p>
      </dgm:t>
    </dgm:pt>
    <dgm:pt modelId="{34DE1209-D9B3-4195-81B1-C44E2460E840}" type="sibTrans" cxnId="{F7B34F1F-A31C-4822-B989-ED33BDB8FAF5}">
      <dgm:prSet/>
      <dgm:spPr/>
      <dgm:t>
        <a:bodyPr/>
        <a:lstStyle/>
        <a:p>
          <a:endParaRPr lang="it-IT"/>
        </a:p>
      </dgm:t>
    </dgm:pt>
    <dgm:pt modelId="{178E9302-D6BA-489F-8204-BC8E37F7488F}">
      <dgm:prSet phldrT="[Testo]"/>
      <dgm:spPr/>
      <dgm:t>
        <a:bodyPr/>
        <a:lstStyle/>
        <a:p>
          <a:r>
            <a:rPr lang="it-IT" dirty="0" err="1" smtClean="0"/>
            <a:t>Crowdsourcing</a:t>
          </a:r>
          <a:r>
            <a:rPr lang="it-IT" dirty="0" smtClean="0"/>
            <a:t> </a:t>
          </a:r>
          <a:r>
            <a:rPr lang="it-IT" dirty="0" err="1" smtClean="0"/>
            <a:t>platform</a:t>
          </a:r>
          <a:endParaRPr lang="it-IT" dirty="0"/>
        </a:p>
      </dgm:t>
    </dgm:pt>
    <dgm:pt modelId="{033987A6-FFCD-463D-A0D0-22CE5F81B0A8}" type="parTrans" cxnId="{2B17A220-92D8-4960-91C5-BEE5CB1ED2B3}">
      <dgm:prSet/>
      <dgm:spPr/>
      <dgm:t>
        <a:bodyPr/>
        <a:lstStyle/>
        <a:p>
          <a:endParaRPr lang="it-IT"/>
        </a:p>
      </dgm:t>
    </dgm:pt>
    <dgm:pt modelId="{14D1D848-0DF8-44A2-BE20-32C8D1B17198}" type="sibTrans" cxnId="{2B17A220-92D8-4960-91C5-BEE5CB1ED2B3}">
      <dgm:prSet/>
      <dgm:spPr/>
      <dgm:t>
        <a:bodyPr/>
        <a:lstStyle/>
        <a:p>
          <a:endParaRPr lang="it-IT"/>
        </a:p>
      </dgm:t>
    </dgm:pt>
    <dgm:pt modelId="{5A8C7582-CF2E-45A8-A9FB-EAA07197AAE4}" type="pres">
      <dgm:prSet presAssocID="{40D78E42-905A-4C1C-98F9-E631910AF43E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it-IT"/>
        </a:p>
      </dgm:t>
    </dgm:pt>
    <dgm:pt modelId="{0EEA0244-6082-4CA7-8258-05A15350E254}" type="pres">
      <dgm:prSet presAssocID="{A870217A-6803-492C-83F7-266E5BE157CD}" presName="root" presStyleCnt="0"/>
      <dgm:spPr/>
    </dgm:pt>
    <dgm:pt modelId="{77B64F19-BEF0-4F78-AB8F-0302804825A6}" type="pres">
      <dgm:prSet presAssocID="{A870217A-6803-492C-83F7-266E5BE157CD}" presName="rootComposite" presStyleCnt="0"/>
      <dgm:spPr/>
    </dgm:pt>
    <dgm:pt modelId="{DAF8DD9F-ACA2-4A43-A426-D2E0DFB165A1}" type="pres">
      <dgm:prSet presAssocID="{A870217A-6803-492C-83F7-266E5BE157CD}" presName="rootText" presStyleLbl="node1" presStyleIdx="0" presStyleCnt="3" custScaleX="168020"/>
      <dgm:spPr/>
      <dgm:t>
        <a:bodyPr/>
        <a:lstStyle/>
        <a:p>
          <a:endParaRPr lang="it-IT"/>
        </a:p>
      </dgm:t>
    </dgm:pt>
    <dgm:pt modelId="{DE2AD29B-6B24-4C3F-9925-15F4F0F58B4C}" type="pres">
      <dgm:prSet presAssocID="{A870217A-6803-492C-83F7-266E5BE157CD}" presName="rootConnector" presStyleLbl="node1" presStyleIdx="0" presStyleCnt="3"/>
      <dgm:spPr/>
      <dgm:t>
        <a:bodyPr/>
        <a:lstStyle/>
        <a:p>
          <a:endParaRPr lang="it-IT"/>
        </a:p>
      </dgm:t>
    </dgm:pt>
    <dgm:pt modelId="{41F54F8B-AFCF-4BB1-9235-CA07126AA27E}" type="pres">
      <dgm:prSet presAssocID="{A870217A-6803-492C-83F7-266E5BE157CD}" presName="childShape" presStyleCnt="0"/>
      <dgm:spPr/>
    </dgm:pt>
    <dgm:pt modelId="{01AA9756-5C06-4368-A7C9-B8A5B0BA0540}" type="pres">
      <dgm:prSet presAssocID="{A3DC7B96-0479-4DF5-B236-A550329C4149}" presName="Name13" presStyleLbl="parChTrans1D2" presStyleIdx="0" presStyleCnt="13"/>
      <dgm:spPr/>
      <dgm:t>
        <a:bodyPr/>
        <a:lstStyle/>
        <a:p>
          <a:endParaRPr lang="it-IT"/>
        </a:p>
      </dgm:t>
    </dgm:pt>
    <dgm:pt modelId="{DD99458B-CE0A-4A85-993B-D91B0344723B}" type="pres">
      <dgm:prSet presAssocID="{1045A162-526E-4ADC-A914-491BC091BB54}" presName="childText" presStyleLbl="bgAcc1" presStyleIdx="0" presStyleCnt="1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E78FDB0B-696A-42A8-8A78-F6CA5909AD01}" type="pres">
      <dgm:prSet presAssocID="{EE14FBEE-6FA8-47E3-A5DB-657C4BA8E154}" presName="Name13" presStyleLbl="parChTrans1D2" presStyleIdx="1" presStyleCnt="13"/>
      <dgm:spPr/>
      <dgm:t>
        <a:bodyPr/>
        <a:lstStyle/>
        <a:p>
          <a:endParaRPr lang="it-IT"/>
        </a:p>
      </dgm:t>
    </dgm:pt>
    <dgm:pt modelId="{92F10526-8CB0-46ED-85E1-576775FC4BD3}" type="pres">
      <dgm:prSet presAssocID="{AF93914A-FDFD-4152-81FC-9DD71F51467D}" presName="childText" presStyleLbl="bgAcc1" presStyleIdx="1" presStyleCnt="1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AEB23D8E-1DB9-4D75-BD8B-95B12279CFFA}" type="pres">
      <dgm:prSet presAssocID="{A529ECC2-BBEA-4E75-BE4A-9E882D2A1A4F}" presName="Name13" presStyleLbl="parChTrans1D2" presStyleIdx="2" presStyleCnt="13"/>
      <dgm:spPr/>
      <dgm:t>
        <a:bodyPr/>
        <a:lstStyle/>
        <a:p>
          <a:endParaRPr lang="it-IT"/>
        </a:p>
      </dgm:t>
    </dgm:pt>
    <dgm:pt modelId="{32EB57D4-387A-4AF7-8DC9-C043648B609C}" type="pres">
      <dgm:prSet presAssocID="{3EF41B6B-321D-4C10-9B70-F5DACA4585BC}" presName="childText" presStyleLbl="bgAcc1" presStyleIdx="2" presStyleCnt="1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59AD91E1-02B3-4171-8200-0B349BA46B7F}" type="pres">
      <dgm:prSet presAssocID="{1A4BE4F5-00E1-4372-9C9B-D770445623C3}" presName="Name13" presStyleLbl="parChTrans1D2" presStyleIdx="3" presStyleCnt="13"/>
      <dgm:spPr/>
      <dgm:t>
        <a:bodyPr/>
        <a:lstStyle/>
        <a:p>
          <a:endParaRPr lang="it-IT"/>
        </a:p>
      </dgm:t>
    </dgm:pt>
    <dgm:pt modelId="{01AB878F-0E33-416C-B3C6-D023326678E7}" type="pres">
      <dgm:prSet presAssocID="{9B4382DC-56D6-4F03-9BD2-EACFC5A13DCC}" presName="childText" presStyleLbl="bgAcc1" presStyleIdx="3" presStyleCnt="1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5F32638E-FE37-4935-A736-D98C0FF53317}" type="pres">
      <dgm:prSet presAssocID="{D08E7F97-8EDD-4D40-B8E7-914F942A21DC}" presName="root" presStyleCnt="0"/>
      <dgm:spPr/>
    </dgm:pt>
    <dgm:pt modelId="{1C83A2B8-0AC8-48A1-B0CD-2EFD7242CC30}" type="pres">
      <dgm:prSet presAssocID="{D08E7F97-8EDD-4D40-B8E7-914F942A21DC}" presName="rootComposite" presStyleCnt="0"/>
      <dgm:spPr/>
    </dgm:pt>
    <dgm:pt modelId="{943E2256-0F9C-4014-A7A6-D23DD9C76B0C}" type="pres">
      <dgm:prSet presAssocID="{D08E7F97-8EDD-4D40-B8E7-914F942A21DC}" presName="rootText" presStyleLbl="node1" presStyleIdx="1" presStyleCnt="3" custScaleX="147302"/>
      <dgm:spPr/>
      <dgm:t>
        <a:bodyPr/>
        <a:lstStyle/>
        <a:p>
          <a:endParaRPr lang="it-IT"/>
        </a:p>
      </dgm:t>
    </dgm:pt>
    <dgm:pt modelId="{81778A78-398D-4C60-A6B8-9B202B4F2EC4}" type="pres">
      <dgm:prSet presAssocID="{D08E7F97-8EDD-4D40-B8E7-914F942A21DC}" presName="rootConnector" presStyleLbl="node1" presStyleIdx="1" presStyleCnt="3"/>
      <dgm:spPr/>
      <dgm:t>
        <a:bodyPr/>
        <a:lstStyle/>
        <a:p>
          <a:endParaRPr lang="it-IT"/>
        </a:p>
      </dgm:t>
    </dgm:pt>
    <dgm:pt modelId="{EF6EC4E2-8FB6-4700-994A-170EF127C211}" type="pres">
      <dgm:prSet presAssocID="{D08E7F97-8EDD-4D40-B8E7-914F942A21DC}" presName="childShape" presStyleCnt="0"/>
      <dgm:spPr/>
    </dgm:pt>
    <dgm:pt modelId="{51A54503-A356-423C-B3DA-FD71C6753556}" type="pres">
      <dgm:prSet presAssocID="{3E1B8873-5283-46B7-B794-D47B7D025A83}" presName="Name13" presStyleLbl="parChTrans1D2" presStyleIdx="4" presStyleCnt="13"/>
      <dgm:spPr/>
      <dgm:t>
        <a:bodyPr/>
        <a:lstStyle/>
        <a:p>
          <a:endParaRPr lang="it-IT"/>
        </a:p>
      </dgm:t>
    </dgm:pt>
    <dgm:pt modelId="{257214D8-085D-422B-B3CB-1503A6881BFD}" type="pres">
      <dgm:prSet presAssocID="{FF3E7473-FB79-4BB1-B1C3-3A678969413D}" presName="childText" presStyleLbl="bgAcc1" presStyleIdx="4" presStyleCnt="1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C5F37682-DA5F-49DA-85BD-7A3B74C3A922}" type="pres">
      <dgm:prSet presAssocID="{D187D581-FEB6-449C-AD6B-D3ABB4FF76D5}" presName="Name13" presStyleLbl="parChTrans1D2" presStyleIdx="5" presStyleCnt="13"/>
      <dgm:spPr/>
      <dgm:t>
        <a:bodyPr/>
        <a:lstStyle/>
        <a:p>
          <a:endParaRPr lang="it-IT"/>
        </a:p>
      </dgm:t>
    </dgm:pt>
    <dgm:pt modelId="{178B5234-7286-46BD-A92E-B6BBA4515431}" type="pres">
      <dgm:prSet presAssocID="{DFEF8BF7-4394-4ED9-BFCD-6F7665DCC9E6}" presName="childText" presStyleLbl="bgAcc1" presStyleIdx="5" presStyleCnt="1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7E5A8E68-57F0-45E4-A6C4-C7C8E12C4CDC}" type="pres">
      <dgm:prSet presAssocID="{0011E35A-6298-4235-8A1C-5CBE2D5C936C}" presName="Name13" presStyleLbl="parChTrans1D2" presStyleIdx="6" presStyleCnt="13"/>
      <dgm:spPr/>
      <dgm:t>
        <a:bodyPr/>
        <a:lstStyle/>
        <a:p>
          <a:endParaRPr lang="it-IT"/>
        </a:p>
      </dgm:t>
    </dgm:pt>
    <dgm:pt modelId="{207B5F68-FA1B-48E1-97A0-B5BC61326409}" type="pres">
      <dgm:prSet presAssocID="{8CEAD89D-9B97-4126-B0EA-130063454109}" presName="childText" presStyleLbl="bgAcc1" presStyleIdx="6" presStyleCnt="1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D6B29E8B-AE5F-427C-8884-D92BBB2F713D}" type="pres">
      <dgm:prSet presAssocID="{2BCA7804-10B2-47F2-9A33-E7D7A4D88F28}" presName="root" presStyleCnt="0"/>
      <dgm:spPr/>
    </dgm:pt>
    <dgm:pt modelId="{C50C5DA8-7ED8-404B-83A8-D78E19E677AA}" type="pres">
      <dgm:prSet presAssocID="{2BCA7804-10B2-47F2-9A33-E7D7A4D88F28}" presName="rootComposite" presStyleCnt="0"/>
      <dgm:spPr/>
    </dgm:pt>
    <dgm:pt modelId="{739BB9E5-CC8B-4AA2-944F-83C256578394}" type="pres">
      <dgm:prSet presAssocID="{2BCA7804-10B2-47F2-9A33-E7D7A4D88F28}" presName="rootText" presStyleLbl="node1" presStyleIdx="2" presStyleCnt="3" custScaleX="147507"/>
      <dgm:spPr/>
      <dgm:t>
        <a:bodyPr/>
        <a:lstStyle/>
        <a:p>
          <a:endParaRPr lang="it-IT"/>
        </a:p>
      </dgm:t>
    </dgm:pt>
    <dgm:pt modelId="{54FE62D3-1AB9-44E1-802E-50FE844EDB95}" type="pres">
      <dgm:prSet presAssocID="{2BCA7804-10B2-47F2-9A33-E7D7A4D88F28}" presName="rootConnector" presStyleLbl="node1" presStyleIdx="2" presStyleCnt="3"/>
      <dgm:spPr/>
      <dgm:t>
        <a:bodyPr/>
        <a:lstStyle/>
        <a:p>
          <a:endParaRPr lang="it-IT"/>
        </a:p>
      </dgm:t>
    </dgm:pt>
    <dgm:pt modelId="{F3AC4BEA-1A60-4190-8BD3-D3369A5FF67B}" type="pres">
      <dgm:prSet presAssocID="{2BCA7804-10B2-47F2-9A33-E7D7A4D88F28}" presName="childShape" presStyleCnt="0"/>
      <dgm:spPr/>
    </dgm:pt>
    <dgm:pt modelId="{7D7FCD47-EA3F-4866-9432-BB581C342F3A}" type="pres">
      <dgm:prSet presAssocID="{880D65B1-4C58-45FF-8C28-3CF0FBE0FA56}" presName="Name13" presStyleLbl="parChTrans1D2" presStyleIdx="7" presStyleCnt="13"/>
      <dgm:spPr/>
      <dgm:t>
        <a:bodyPr/>
        <a:lstStyle/>
        <a:p>
          <a:endParaRPr lang="it-IT"/>
        </a:p>
      </dgm:t>
    </dgm:pt>
    <dgm:pt modelId="{8CFFFBEF-C04E-4DDD-B80F-AD8E1A1CC323}" type="pres">
      <dgm:prSet presAssocID="{785DDA0D-AE98-4B1A-9A25-654C1BC7ABF0}" presName="childText" presStyleLbl="bgAcc1" presStyleIdx="7" presStyleCnt="1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14CF0A1C-F36B-4332-B146-9AD099C5FE02}" type="pres">
      <dgm:prSet presAssocID="{8BE1952C-4948-499B-B858-00FA5626310B}" presName="Name13" presStyleLbl="parChTrans1D2" presStyleIdx="8" presStyleCnt="13"/>
      <dgm:spPr/>
      <dgm:t>
        <a:bodyPr/>
        <a:lstStyle/>
        <a:p>
          <a:endParaRPr lang="it-IT"/>
        </a:p>
      </dgm:t>
    </dgm:pt>
    <dgm:pt modelId="{4851B1B6-E0D3-403B-9173-3D13E2997A28}" type="pres">
      <dgm:prSet presAssocID="{EEA02240-4CB6-46CA-AB57-A1C34322E2B2}" presName="childText" presStyleLbl="bgAcc1" presStyleIdx="8" presStyleCnt="1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F59F27BD-4DBD-4545-933D-7BACE103C1EA}" type="pres">
      <dgm:prSet presAssocID="{81BADBAD-5C02-47BB-B92B-AD77ED84468F}" presName="Name13" presStyleLbl="parChTrans1D2" presStyleIdx="9" presStyleCnt="13"/>
      <dgm:spPr/>
      <dgm:t>
        <a:bodyPr/>
        <a:lstStyle/>
        <a:p>
          <a:endParaRPr lang="it-IT"/>
        </a:p>
      </dgm:t>
    </dgm:pt>
    <dgm:pt modelId="{67F8676A-F5E2-4DBA-AD6F-77C55813E10D}" type="pres">
      <dgm:prSet presAssocID="{58FA62E6-6CFE-4807-B2D8-2FEDB56F46DC}" presName="childText" presStyleLbl="bgAcc1" presStyleIdx="9" presStyleCnt="1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D2ED5172-51D4-4CB9-9EC6-834259F62C85}" type="pres">
      <dgm:prSet presAssocID="{194CBCEE-546E-4866-A390-0C1A8C602F01}" presName="Name13" presStyleLbl="parChTrans1D2" presStyleIdx="10" presStyleCnt="13"/>
      <dgm:spPr/>
      <dgm:t>
        <a:bodyPr/>
        <a:lstStyle/>
        <a:p>
          <a:endParaRPr lang="it-IT"/>
        </a:p>
      </dgm:t>
    </dgm:pt>
    <dgm:pt modelId="{A463DF10-98F8-4373-9900-1688B2F7F54E}" type="pres">
      <dgm:prSet presAssocID="{2CAADC48-2283-49B0-A5ED-47769AA76671}" presName="childText" presStyleLbl="bgAcc1" presStyleIdx="10" presStyleCnt="1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69D13DF2-96E8-45F7-80B0-FE4534F25B14}" type="pres">
      <dgm:prSet presAssocID="{5424A798-4382-4FBA-82CB-BB3BC49342C9}" presName="Name13" presStyleLbl="parChTrans1D2" presStyleIdx="11" presStyleCnt="13"/>
      <dgm:spPr/>
      <dgm:t>
        <a:bodyPr/>
        <a:lstStyle/>
        <a:p>
          <a:endParaRPr lang="it-IT"/>
        </a:p>
      </dgm:t>
    </dgm:pt>
    <dgm:pt modelId="{6431F7B6-ADEA-4C82-A599-3675CED05A44}" type="pres">
      <dgm:prSet presAssocID="{87420A53-8A91-4192-B85D-6AE1EB0A0F31}" presName="childText" presStyleLbl="bgAcc1" presStyleIdx="11" presStyleCnt="1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7921F1C7-E219-4283-9569-D73D4EE3D6D2}" type="pres">
      <dgm:prSet presAssocID="{033987A6-FFCD-463D-A0D0-22CE5F81B0A8}" presName="Name13" presStyleLbl="parChTrans1D2" presStyleIdx="12" presStyleCnt="13"/>
      <dgm:spPr/>
      <dgm:t>
        <a:bodyPr/>
        <a:lstStyle/>
        <a:p>
          <a:endParaRPr lang="it-IT"/>
        </a:p>
      </dgm:t>
    </dgm:pt>
    <dgm:pt modelId="{32D66BE6-2958-44BF-9CEB-760A5EDABD1A}" type="pres">
      <dgm:prSet presAssocID="{178E9302-D6BA-489F-8204-BC8E37F7488F}" presName="childText" presStyleLbl="bgAcc1" presStyleIdx="12" presStyleCnt="1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0A0275D5-B453-49E3-BABE-81624F24646A}" srcId="{D08E7F97-8EDD-4D40-B8E7-914F942A21DC}" destId="{8CEAD89D-9B97-4126-B0EA-130063454109}" srcOrd="2" destOrd="0" parTransId="{0011E35A-6298-4235-8A1C-5CBE2D5C936C}" sibTransId="{70FBC75D-CAFB-4C78-83ED-90468498F0EE}"/>
    <dgm:cxn modelId="{D3FF1285-F050-4492-AA4F-3456E55B3D8F}" type="presOf" srcId="{D187D581-FEB6-449C-AD6B-D3ABB4FF76D5}" destId="{C5F37682-DA5F-49DA-85BD-7A3B74C3A922}" srcOrd="0" destOrd="0" presId="urn:microsoft.com/office/officeart/2005/8/layout/hierarchy3"/>
    <dgm:cxn modelId="{24F52E74-07CF-4335-8735-16FC3326D69E}" type="presOf" srcId="{87420A53-8A91-4192-B85D-6AE1EB0A0F31}" destId="{6431F7B6-ADEA-4C82-A599-3675CED05A44}" srcOrd="0" destOrd="0" presId="urn:microsoft.com/office/officeart/2005/8/layout/hierarchy3"/>
    <dgm:cxn modelId="{F69AA445-BFAA-411B-ABDC-38494B8F3378}" type="presOf" srcId="{178E9302-D6BA-489F-8204-BC8E37F7488F}" destId="{32D66BE6-2958-44BF-9CEB-760A5EDABD1A}" srcOrd="0" destOrd="0" presId="urn:microsoft.com/office/officeart/2005/8/layout/hierarchy3"/>
    <dgm:cxn modelId="{90417A28-B7FA-468E-A6D5-2E102F2CB595}" type="presOf" srcId="{40D78E42-905A-4C1C-98F9-E631910AF43E}" destId="{5A8C7582-CF2E-45A8-A9FB-EAA07197AAE4}" srcOrd="0" destOrd="0" presId="urn:microsoft.com/office/officeart/2005/8/layout/hierarchy3"/>
    <dgm:cxn modelId="{ECA365EB-C1AD-4764-9C83-EDD478B9F35E}" type="presOf" srcId="{FF3E7473-FB79-4BB1-B1C3-3A678969413D}" destId="{257214D8-085D-422B-B3CB-1503A6881BFD}" srcOrd="0" destOrd="0" presId="urn:microsoft.com/office/officeart/2005/8/layout/hierarchy3"/>
    <dgm:cxn modelId="{743BABAE-DB77-4849-9C62-DAA8CF0A883F}" type="presOf" srcId="{8CEAD89D-9B97-4126-B0EA-130063454109}" destId="{207B5F68-FA1B-48E1-97A0-B5BC61326409}" srcOrd="0" destOrd="0" presId="urn:microsoft.com/office/officeart/2005/8/layout/hierarchy3"/>
    <dgm:cxn modelId="{BC6C1C25-A5C0-4906-A530-F1B0DC7E2982}" type="presOf" srcId="{EE14FBEE-6FA8-47E3-A5DB-657C4BA8E154}" destId="{E78FDB0B-696A-42A8-8A78-F6CA5909AD01}" srcOrd="0" destOrd="0" presId="urn:microsoft.com/office/officeart/2005/8/layout/hierarchy3"/>
    <dgm:cxn modelId="{E06AA8A8-7555-4344-AE71-04C9B1D7834E}" srcId="{40D78E42-905A-4C1C-98F9-E631910AF43E}" destId="{2BCA7804-10B2-47F2-9A33-E7D7A4D88F28}" srcOrd="2" destOrd="0" parTransId="{D3E9CB8E-2424-4089-AF40-83713C8C5204}" sibTransId="{6B41AEB5-B6F0-4EC0-887A-50949E1DA57C}"/>
    <dgm:cxn modelId="{17EC546D-DB1C-43B9-8CA6-129A0404AE0F}" type="presOf" srcId="{3EF41B6B-321D-4C10-9B70-F5DACA4585BC}" destId="{32EB57D4-387A-4AF7-8DC9-C043648B609C}" srcOrd="0" destOrd="0" presId="urn:microsoft.com/office/officeart/2005/8/layout/hierarchy3"/>
    <dgm:cxn modelId="{A54581E5-5554-4551-A488-889523570681}" type="presOf" srcId="{2CAADC48-2283-49B0-A5ED-47769AA76671}" destId="{A463DF10-98F8-4373-9900-1688B2F7F54E}" srcOrd="0" destOrd="0" presId="urn:microsoft.com/office/officeart/2005/8/layout/hierarchy3"/>
    <dgm:cxn modelId="{7F12C70A-14FF-4ED4-B30B-FC1261A403B4}" type="presOf" srcId="{9B4382DC-56D6-4F03-9BD2-EACFC5A13DCC}" destId="{01AB878F-0E33-416C-B3C6-D023326678E7}" srcOrd="0" destOrd="0" presId="urn:microsoft.com/office/officeart/2005/8/layout/hierarchy3"/>
    <dgm:cxn modelId="{4AA18737-D5AC-4026-8834-99AE1245478D}" srcId="{2BCA7804-10B2-47F2-9A33-E7D7A4D88F28}" destId="{785DDA0D-AE98-4B1A-9A25-654C1BC7ABF0}" srcOrd="0" destOrd="0" parTransId="{880D65B1-4C58-45FF-8C28-3CF0FBE0FA56}" sibTransId="{8D6FE9BC-8F57-4999-B391-219AEB1EA452}"/>
    <dgm:cxn modelId="{C1678CC1-AA95-40B6-B6E3-FDA62C5A0BFC}" srcId="{40D78E42-905A-4C1C-98F9-E631910AF43E}" destId="{A870217A-6803-492C-83F7-266E5BE157CD}" srcOrd="0" destOrd="0" parTransId="{1DE12F63-B421-4DC1-84A9-CD78FB25F19D}" sibTransId="{0BC5E44D-EE42-483E-81AD-9F8430199DC7}"/>
    <dgm:cxn modelId="{DB000F86-9C14-4960-AF8E-AD788F4A65B0}" srcId="{2BCA7804-10B2-47F2-9A33-E7D7A4D88F28}" destId="{EEA02240-4CB6-46CA-AB57-A1C34322E2B2}" srcOrd="1" destOrd="0" parTransId="{8BE1952C-4948-499B-B858-00FA5626310B}" sibTransId="{DBC0E26F-C28F-4501-8DA1-AFDC7612D7F3}"/>
    <dgm:cxn modelId="{01089316-132C-4FD1-80BF-41DC4D03B27B}" type="presOf" srcId="{194CBCEE-546E-4866-A390-0C1A8C602F01}" destId="{D2ED5172-51D4-4CB9-9EC6-834259F62C85}" srcOrd="0" destOrd="0" presId="urn:microsoft.com/office/officeart/2005/8/layout/hierarchy3"/>
    <dgm:cxn modelId="{10089A8F-83BE-47BE-B064-B2D58E82C4F5}" type="presOf" srcId="{D08E7F97-8EDD-4D40-B8E7-914F942A21DC}" destId="{81778A78-398D-4C60-A6B8-9B202B4F2EC4}" srcOrd="1" destOrd="0" presId="urn:microsoft.com/office/officeart/2005/8/layout/hierarchy3"/>
    <dgm:cxn modelId="{DF99FAE4-7D47-43CE-9C56-303C9953F0FC}" srcId="{2BCA7804-10B2-47F2-9A33-E7D7A4D88F28}" destId="{58FA62E6-6CFE-4807-B2D8-2FEDB56F46DC}" srcOrd="2" destOrd="0" parTransId="{81BADBAD-5C02-47BB-B92B-AD77ED84468F}" sibTransId="{842B637B-F271-4AF5-8E07-82C25609C647}"/>
    <dgm:cxn modelId="{275D9D32-378F-48CC-870C-C331334DF344}" type="presOf" srcId="{1045A162-526E-4ADC-A914-491BC091BB54}" destId="{DD99458B-CE0A-4A85-993B-D91B0344723B}" srcOrd="0" destOrd="0" presId="urn:microsoft.com/office/officeart/2005/8/layout/hierarchy3"/>
    <dgm:cxn modelId="{844E3B00-C989-485E-A228-F9D8E07D90EC}" srcId="{D08E7F97-8EDD-4D40-B8E7-914F942A21DC}" destId="{DFEF8BF7-4394-4ED9-BFCD-6F7665DCC9E6}" srcOrd="1" destOrd="0" parTransId="{D187D581-FEB6-449C-AD6B-D3ABB4FF76D5}" sibTransId="{76B2925C-D8FD-4F38-A992-F5518679EF63}"/>
    <dgm:cxn modelId="{3C5F5C98-EEFC-47C6-AD63-F170DD07129A}" type="presOf" srcId="{58FA62E6-6CFE-4807-B2D8-2FEDB56F46DC}" destId="{67F8676A-F5E2-4DBA-AD6F-77C55813E10D}" srcOrd="0" destOrd="0" presId="urn:microsoft.com/office/officeart/2005/8/layout/hierarchy3"/>
    <dgm:cxn modelId="{2F33D978-D53F-44F4-A7C2-A4FBBBFDA2EB}" srcId="{40D78E42-905A-4C1C-98F9-E631910AF43E}" destId="{D08E7F97-8EDD-4D40-B8E7-914F942A21DC}" srcOrd="1" destOrd="0" parTransId="{B140CA9E-158D-4D01-9F52-D1A31B58C4F2}" sibTransId="{79BB7707-6070-49F0-A70A-DBDA48357BBF}"/>
    <dgm:cxn modelId="{4977CF23-2147-44E7-AEA4-6C4A8140BE57}" type="presOf" srcId="{3E1B8873-5283-46B7-B794-D47B7D025A83}" destId="{51A54503-A356-423C-B3DA-FD71C6753556}" srcOrd="0" destOrd="0" presId="urn:microsoft.com/office/officeart/2005/8/layout/hierarchy3"/>
    <dgm:cxn modelId="{D90C2B3C-03DF-451F-BFD7-D0BA4342251F}" srcId="{A870217A-6803-492C-83F7-266E5BE157CD}" destId="{1045A162-526E-4ADC-A914-491BC091BB54}" srcOrd="0" destOrd="0" parTransId="{A3DC7B96-0479-4DF5-B236-A550329C4149}" sibTransId="{D13FCE69-0560-4A08-ACB4-469295BD4380}"/>
    <dgm:cxn modelId="{6BA6DBCB-8F4F-4F0F-BA70-58798E0A4F1C}" type="presOf" srcId="{0011E35A-6298-4235-8A1C-5CBE2D5C936C}" destId="{7E5A8E68-57F0-45E4-A6C4-C7C8E12C4CDC}" srcOrd="0" destOrd="0" presId="urn:microsoft.com/office/officeart/2005/8/layout/hierarchy3"/>
    <dgm:cxn modelId="{AB9D8EEA-E652-4490-8291-100680CE566C}" type="presOf" srcId="{033987A6-FFCD-463D-A0D0-22CE5F81B0A8}" destId="{7921F1C7-E219-4283-9569-D73D4EE3D6D2}" srcOrd="0" destOrd="0" presId="urn:microsoft.com/office/officeart/2005/8/layout/hierarchy3"/>
    <dgm:cxn modelId="{6FFB2818-7D99-4EBD-BAD8-878E5049B373}" type="presOf" srcId="{EEA02240-4CB6-46CA-AB57-A1C34322E2B2}" destId="{4851B1B6-E0D3-403B-9173-3D13E2997A28}" srcOrd="0" destOrd="0" presId="urn:microsoft.com/office/officeart/2005/8/layout/hierarchy3"/>
    <dgm:cxn modelId="{D436D323-8D32-4569-94DF-D7F3EB2E0035}" type="presOf" srcId="{1A4BE4F5-00E1-4372-9C9B-D770445623C3}" destId="{59AD91E1-02B3-4171-8200-0B349BA46B7F}" srcOrd="0" destOrd="0" presId="urn:microsoft.com/office/officeart/2005/8/layout/hierarchy3"/>
    <dgm:cxn modelId="{AFF260FD-86E4-4833-9010-7330700D5E5B}" type="presOf" srcId="{D08E7F97-8EDD-4D40-B8E7-914F942A21DC}" destId="{943E2256-0F9C-4014-A7A6-D23DD9C76B0C}" srcOrd="0" destOrd="0" presId="urn:microsoft.com/office/officeart/2005/8/layout/hierarchy3"/>
    <dgm:cxn modelId="{008C0B1F-914D-45B8-95A2-813519EFD7F4}" type="presOf" srcId="{785DDA0D-AE98-4B1A-9A25-654C1BC7ABF0}" destId="{8CFFFBEF-C04E-4DDD-B80F-AD8E1A1CC323}" srcOrd="0" destOrd="0" presId="urn:microsoft.com/office/officeart/2005/8/layout/hierarchy3"/>
    <dgm:cxn modelId="{B7CB9DE3-354F-4D2B-8862-9011C9451BBA}" srcId="{A870217A-6803-492C-83F7-266E5BE157CD}" destId="{3EF41B6B-321D-4C10-9B70-F5DACA4585BC}" srcOrd="2" destOrd="0" parTransId="{A529ECC2-BBEA-4E75-BE4A-9E882D2A1A4F}" sibTransId="{3DB18DE2-3B85-40B7-A019-9E479AF88131}"/>
    <dgm:cxn modelId="{82600B84-702E-43E4-AA20-21213F59EFD1}" type="presOf" srcId="{A870217A-6803-492C-83F7-266E5BE157CD}" destId="{DAF8DD9F-ACA2-4A43-A426-D2E0DFB165A1}" srcOrd="0" destOrd="0" presId="urn:microsoft.com/office/officeart/2005/8/layout/hierarchy3"/>
    <dgm:cxn modelId="{B2D4B3EF-CAE8-4903-AA47-29101D867223}" type="presOf" srcId="{2BCA7804-10B2-47F2-9A33-E7D7A4D88F28}" destId="{54FE62D3-1AB9-44E1-802E-50FE844EDB95}" srcOrd="1" destOrd="0" presId="urn:microsoft.com/office/officeart/2005/8/layout/hierarchy3"/>
    <dgm:cxn modelId="{F70A7594-5186-4C9D-9ADE-C11B7151E627}" srcId="{2BCA7804-10B2-47F2-9A33-E7D7A4D88F28}" destId="{2CAADC48-2283-49B0-A5ED-47769AA76671}" srcOrd="3" destOrd="0" parTransId="{194CBCEE-546E-4866-A390-0C1A8C602F01}" sibTransId="{ACD4FD3A-6B51-4356-BA59-748C2F9C7C71}"/>
    <dgm:cxn modelId="{2B17A220-92D8-4960-91C5-BEE5CB1ED2B3}" srcId="{2BCA7804-10B2-47F2-9A33-E7D7A4D88F28}" destId="{178E9302-D6BA-489F-8204-BC8E37F7488F}" srcOrd="5" destOrd="0" parTransId="{033987A6-FFCD-463D-A0D0-22CE5F81B0A8}" sibTransId="{14D1D848-0DF8-44A2-BE20-32C8D1B17198}"/>
    <dgm:cxn modelId="{D75D4B4D-0485-4F9B-9CE2-2F1F1F831E77}" srcId="{A870217A-6803-492C-83F7-266E5BE157CD}" destId="{AF93914A-FDFD-4152-81FC-9DD71F51467D}" srcOrd="1" destOrd="0" parTransId="{EE14FBEE-6FA8-47E3-A5DB-657C4BA8E154}" sibTransId="{D17DA7E5-9241-43CE-A2F7-B78B6F715A54}"/>
    <dgm:cxn modelId="{3CEBCB83-E94E-4AB4-BC93-CACCB62FFA0A}" srcId="{A870217A-6803-492C-83F7-266E5BE157CD}" destId="{9B4382DC-56D6-4F03-9BD2-EACFC5A13DCC}" srcOrd="3" destOrd="0" parTransId="{1A4BE4F5-00E1-4372-9C9B-D770445623C3}" sibTransId="{45B5B1F1-4E01-4F6E-BEB8-8862E77DE7C5}"/>
    <dgm:cxn modelId="{C2EE0028-0DD3-42A4-AA6A-BA0A11DF94D4}" srcId="{D08E7F97-8EDD-4D40-B8E7-914F942A21DC}" destId="{FF3E7473-FB79-4BB1-B1C3-3A678969413D}" srcOrd="0" destOrd="0" parTransId="{3E1B8873-5283-46B7-B794-D47B7D025A83}" sibTransId="{23A0E747-1B76-4A62-87B8-0423A45300E7}"/>
    <dgm:cxn modelId="{22FB7B3E-BDA6-49E8-93FC-6F38AFC37550}" type="presOf" srcId="{880D65B1-4C58-45FF-8C28-3CF0FBE0FA56}" destId="{7D7FCD47-EA3F-4866-9432-BB581C342F3A}" srcOrd="0" destOrd="0" presId="urn:microsoft.com/office/officeart/2005/8/layout/hierarchy3"/>
    <dgm:cxn modelId="{6984DC0F-C060-431E-960E-FB569B603ECD}" type="presOf" srcId="{81BADBAD-5C02-47BB-B92B-AD77ED84468F}" destId="{F59F27BD-4DBD-4545-933D-7BACE103C1EA}" srcOrd="0" destOrd="0" presId="urn:microsoft.com/office/officeart/2005/8/layout/hierarchy3"/>
    <dgm:cxn modelId="{F7B34F1F-A31C-4822-B989-ED33BDB8FAF5}" srcId="{2BCA7804-10B2-47F2-9A33-E7D7A4D88F28}" destId="{87420A53-8A91-4192-B85D-6AE1EB0A0F31}" srcOrd="4" destOrd="0" parTransId="{5424A798-4382-4FBA-82CB-BB3BC49342C9}" sibTransId="{34DE1209-D9B3-4195-81B1-C44E2460E840}"/>
    <dgm:cxn modelId="{7E573064-CBA9-468B-83FE-C9136225546F}" type="presOf" srcId="{A870217A-6803-492C-83F7-266E5BE157CD}" destId="{DE2AD29B-6B24-4C3F-9925-15F4F0F58B4C}" srcOrd="1" destOrd="0" presId="urn:microsoft.com/office/officeart/2005/8/layout/hierarchy3"/>
    <dgm:cxn modelId="{09D86393-A390-4435-849F-9564360C5D2F}" type="presOf" srcId="{A3DC7B96-0479-4DF5-B236-A550329C4149}" destId="{01AA9756-5C06-4368-A7C9-B8A5B0BA0540}" srcOrd="0" destOrd="0" presId="urn:microsoft.com/office/officeart/2005/8/layout/hierarchy3"/>
    <dgm:cxn modelId="{947A79F2-14AF-447E-ACAD-92B308E5BB55}" type="presOf" srcId="{5424A798-4382-4FBA-82CB-BB3BC49342C9}" destId="{69D13DF2-96E8-45F7-80B0-FE4534F25B14}" srcOrd="0" destOrd="0" presId="urn:microsoft.com/office/officeart/2005/8/layout/hierarchy3"/>
    <dgm:cxn modelId="{0353E607-8E2E-44E1-BED9-76A6A3624AE3}" type="presOf" srcId="{8BE1952C-4948-499B-B858-00FA5626310B}" destId="{14CF0A1C-F36B-4332-B146-9AD099C5FE02}" srcOrd="0" destOrd="0" presId="urn:microsoft.com/office/officeart/2005/8/layout/hierarchy3"/>
    <dgm:cxn modelId="{0D5FB9C0-6DDD-4D11-8FFD-1F5361243F6C}" type="presOf" srcId="{DFEF8BF7-4394-4ED9-BFCD-6F7665DCC9E6}" destId="{178B5234-7286-46BD-A92E-B6BBA4515431}" srcOrd="0" destOrd="0" presId="urn:microsoft.com/office/officeart/2005/8/layout/hierarchy3"/>
    <dgm:cxn modelId="{3D7C8313-4020-4AFD-ACFD-BD2929CE8CAD}" type="presOf" srcId="{2BCA7804-10B2-47F2-9A33-E7D7A4D88F28}" destId="{739BB9E5-CC8B-4AA2-944F-83C256578394}" srcOrd="0" destOrd="0" presId="urn:microsoft.com/office/officeart/2005/8/layout/hierarchy3"/>
    <dgm:cxn modelId="{BB189DBE-B314-4362-993E-C8BE0FC6471E}" type="presOf" srcId="{A529ECC2-BBEA-4E75-BE4A-9E882D2A1A4F}" destId="{AEB23D8E-1DB9-4D75-BD8B-95B12279CFFA}" srcOrd="0" destOrd="0" presId="urn:microsoft.com/office/officeart/2005/8/layout/hierarchy3"/>
    <dgm:cxn modelId="{0D2CD89E-8BA2-472C-AC07-D9C62BB24AF8}" type="presOf" srcId="{AF93914A-FDFD-4152-81FC-9DD71F51467D}" destId="{92F10526-8CB0-46ED-85E1-576775FC4BD3}" srcOrd="0" destOrd="0" presId="urn:microsoft.com/office/officeart/2005/8/layout/hierarchy3"/>
    <dgm:cxn modelId="{1B0ACA21-8B53-4E53-9FD0-0F9670C92846}" type="presParOf" srcId="{5A8C7582-CF2E-45A8-A9FB-EAA07197AAE4}" destId="{0EEA0244-6082-4CA7-8258-05A15350E254}" srcOrd="0" destOrd="0" presId="urn:microsoft.com/office/officeart/2005/8/layout/hierarchy3"/>
    <dgm:cxn modelId="{B98B13A4-3C2F-480B-9FF9-A8D9A7C69FA7}" type="presParOf" srcId="{0EEA0244-6082-4CA7-8258-05A15350E254}" destId="{77B64F19-BEF0-4F78-AB8F-0302804825A6}" srcOrd="0" destOrd="0" presId="urn:microsoft.com/office/officeart/2005/8/layout/hierarchy3"/>
    <dgm:cxn modelId="{85387168-F5AE-4CC1-8D26-99D8DF888E67}" type="presParOf" srcId="{77B64F19-BEF0-4F78-AB8F-0302804825A6}" destId="{DAF8DD9F-ACA2-4A43-A426-D2E0DFB165A1}" srcOrd="0" destOrd="0" presId="urn:microsoft.com/office/officeart/2005/8/layout/hierarchy3"/>
    <dgm:cxn modelId="{CA8CD006-A625-4D01-A2D5-89832D1EFFD2}" type="presParOf" srcId="{77B64F19-BEF0-4F78-AB8F-0302804825A6}" destId="{DE2AD29B-6B24-4C3F-9925-15F4F0F58B4C}" srcOrd="1" destOrd="0" presId="urn:microsoft.com/office/officeart/2005/8/layout/hierarchy3"/>
    <dgm:cxn modelId="{118842C8-2AEE-4AA1-BB8E-56AE07B7D7F8}" type="presParOf" srcId="{0EEA0244-6082-4CA7-8258-05A15350E254}" destId="{41F54F8B-AFCF-4BB1-9235-CA07126AA27E}" srcOrd="1" destOrd="0" presId="urn:microsoft.com/office/officeart/2005/8/layout/hierarchy3"/>
    <dgm:cxn modelId="{5EACFA05-080C-4562-90C3-7E0DB2AB0CB8}" type="presParOf" srcId="{41F54F8B-AFCF-4BB1-9235-CA07126AA27E}" destId="{01AA9756-5C06-4368-A7C9-B8A5B0BA0540}" srcOrd="0" destOrd="0" presId="urn:microsoft.com/office/officeart/2005/8/layout/hierarchy3"/>
    <dgm:cxn modelId="{215AF0EE-ED4E-4D29-99E6-007FC75FF5AA}" type="presParOf" srcId="{41F54F8B-AFCF-4BB1-9235-CA07126AA27E}" destId="{DD99458B-CE0A-4A85-993B-D91B0344723B}" srcOrd="1" destOrd="0" presId="urn:microsoft.com/office/officeart/2005/8/layout/hierarchy3"/>
    <dgm:cxn modelId="{93727F9F-F7A1-439C-824F-2CD0D33D57E9}" type="presParOf" srcId="{41F54F8B-AFCF-4BB1-9235-CA07126AA27E}" destId="{E78FDB0B-696A-42A8-8A78-F6CA5909AD01}" srcOrd="2" destOrd="0" presId="urn:microsoft.com/office/officeart/2005/8/layout/hierarchy3"/>
    <dgm:cxn modelId="{F14E720E-8676-442E-A591-F84A7AA50820}" type="presParOf" srcId="{41F54F8B-AFCF-4BB1-9235-CA07126AA27E}" destId="{92F10526-8CB0-46ED-85E1-576775FC4BD3}" srcOrd="3" destOrd="0" presId="urn:microsoft.com/office/officeart/2005/8/layout/hierarchy3"/>
    <dgm:cxn modelId="{DC3A7384-E8F3-46FB-9AD9-744A80A655A8}" type="presParOf" srcId="{41F54F8B-AFCF-4BB1-9235-CA07126AA27E}" destId="{AEB23D8E-1DB9-4D75-BD8B-95B12279CFFA}" srcOrd="4" destOrd="0" presId="urn:microsoft.com/office/officeart/2005/8/layout/hierarchy3"/>
    <dgm:cxn modelId="{E33DB98A-5036-4615-B561-5BD36794B806}" type="presParOf" srcId="{41F54F8B-AFCF-4BB1-9235-CA07126AA27E}" destId="{32EB57D4-387A-4AF7-8DC9-C043648B609C}" srcOrd="5" destOrd="0" presId="urn:microsoft.com/office/officeart/2005/8/layout/hierarchy3"/>
    <dgm:cxn modelId="{B1F0D054-F37E-4111-9FC8-BC34DAE918CD}" type="presParOf" srcId="{41F54F8B-AFCF-4BB1-9235-CA07126AA27E}" destId="{59AD91E1-02B3-4171-8200-0B349BA46B7F}" srcOrd="6" destOrd="0" presId="urn:microsoft.com/office/officeart/2005/8/layout/hierarchy3"/>
    <dgm:cxn modelId="{D7C540F7-C9B4-42B5-9D7D-05BB633571C9}" type="presParOf" srcId="{41F54F8B-AFCF-4BB1-9235-CA07126AA27E}" destId="{01AB878F-0E33-416C-B3C6-D023326678E7}" srcOrd="7" destOrd="0" presId="urn:microsoft.com/office/officeart/2005/8/layout/hierarchy3"/>
    <dgm:cxn modelId="{06A05B80-8107-47F5-A7D7-2CE1E7EFB853}" type="presParOf" srcId="{5A8C7582-CF2E-45A8-A9FB-EAA07197AAE4}" destId="{5F32638E-FE37-4935-A736-D98C0FF53317}" srcOrd="1" destOrd="0" presId="urn:microsoft.com/office/officeart/2005/8/layout/hierarchy3"/>
    <dgm:cxn modelId="{6BC46375-5F69-4641-9EF2-DE4A23FE84D6}" type="presParOf" srcId="{5F32638E-FE37-4935-A736-D98C0FF53317}" destId="{1C83A2B8-0AC8-48A1-B0CD-2EFD7242CC30}" srcOrd="0" destOrd="0" presId="urn:microsoft.com/office/officeart/2005/8/layout/hierarchy3"/>
    <dgm:cxn modelId="{2B71E23D-BA14-4068-9D19-540151487FA2}" type="presParOf" srcId="{1C83A2B8-0AC8-48A1-B0CD-2EFD7242CC30}" destId="{943E2256-0F9C-4014-A7A6-D23DD9C76B0C}" srcOrd="0" destOrd="0" presId="urn:microsoft.com/office/officeart/2005/8/layout/hierarchy3"/>
    <dgm:cxn modelId="{812B45E2-DDFA-4C5D-B26E-675027B76A4C}" type="presParOf" srcId="{1C83A2B8-0AC8-48A1-B0CD-2EFD7242CC30}" destId="{81778A78-398D-4C60-A6B8-9B202B4F2EC4}" srcOrd="1" destOrd="0" presId="urn:microsoft.com/office/officeart/2005/8/layout/hierarchy3"/>
    <dgm:cxn modelId="{7A2C03D6-B8A5-41E7-82BD-AEB9659C346C}" type="presParOf" srcId="{5F32638E-FE37-4935-A736-D98C0FF53317}" destId="{EF6EC4E2-8FB6-4700-994A-170EF127C211}" srcOrd="1" destOrd="0" presId="urn:microsoft.com/office/officeart/2005/8/layout/hierarchy3"/>
    <dgm:cxn modelId="{0E547E36-06ED-46EC-8DF5-9AA2982A8B95}" type="presParOf" srcId="{EF6EC4E2-8FB6-4700-994A-170EF127C211}" destId="{51A54503-A356-423C-B3DA-FD71C6753556}" srcOrd="0" destOrd="0" presId="urn:microsoft.com/office/officeart/2005/8/layout/hierarchy3"/>
    <dgm:cxn modelId="{81980974-4B9F-4FB5-BCB5-241C47150EC5}" type="presParOf" srcId="{EF6EC4E2-8FB6-4700-994A-170EF127C211}" destId="{257214D8-085D-422B-B3CB-1503A6881BFD}" srcOrd="1" destOrd="0" presId="urn:microsoft.com/office/officeart/2005/8/layout/hierarchy3"/>
    <dgm:cxn modelId="{9412A1CE-24E3-499F-8799-9E056ABBB7FD}" type="presParOf" srcId="{EF6EC4E2-8FB6-4700-994A-170EF127C211}" destId="{C5F37682-DA5F-49DA-85BD-7A3B74C3A922}" srcOrd="2" destOrd="0" presId="urn:microsoft.com/office/officeart/2005/8/layout/hierarchy3"/>
    <dgm:cxn modelId="{1EBE1F74-7C76-465E-AD3D-8939DBF095AB}" type="presParOf" srcId="{EF6EC4E2-8FB6-4700-994A-170EF127C211}" destId="{178B5234-7286-46BD-A92E-B6BBA4515431}" srcOrd="3" destOrd="0" presId="urn:microsoft.com/office/officeart/2005/8/layout/hierarchy3"/>
    <dgm:cxn modelId="{0197620D-EBA3-4E42-A2CF-973AB4DC4483}" type="presParOf" srcId="{EF6EC4E2-8FB6-4700-994A-170EF127C211}" destId="{7E5A8E68-57F0-45E4-A6C4-C7C8E12C4CDC}" srcOrd="4" destOrd="0" presId="urn:microsoft.com/office/officeart/2005/8/layout/hierarchy3"/>
    <dgm:cxn modelId="{95DB7C4C-D5B0-4483-ABB4-24272237A7C2}" type="presParOf" srcId="{EF6EC4E2-8FB6-4700-994A-170EF127C211}" destId="{207B5F68-FA1B-48E1-97A0-B5BC61326409}" srcOrd="5" destOrd="0" presId="urn:microsoft.com/office/officeart/2005/8/layout/hierarchy3"/>
    <dgm:cxn modelId="{62443A41-1864-4400-9BAF-E28688258691}" type="presParOf" srcId="{5A8C7582-CF2E-45A8-A9FB-EAA07197AAE4}" destId="{D6B29E8B-AE5F-427C-8884-D92BBB2F713D}" srcOrd="2" destOrd="0" presId="urn:microsoft.com/office/officeart/2005/8/layout/hierarchy3"/>
    <dgm:cxn modelId="{6E45F971-11B1-4EAD-9993-E5CC369C3780}" type="presParOf" srcId="{D6B29E8B-AE5F-427C-8884-D92BBB2F713D}" destId="{C50C5DA8-7ED8-404B-83A8-D78E19E677AA}" srcOrd="0" destOrd="0" presId="urn:microsoft.com/office/officeart/2005/8/layout/hierarchy3"/>
    <dgm:cxn modelId="{C017C911-2A16-44D1-BFD2-0D34DEB586F6}" type="presParOf" srcId="{C50C5DA8-7ED8-404B-83A8-D78E19E677AA}" destId="{739BB9E5-CC8B-4AA2-944F-83C256578394}" srcOrd="0" destOrd="0" presId="urn:microsoft.com/office/officeart/2005/8/layout/hierarchy3"/>
    <dgm:cxn modelId="{AF5D045D-1503-4BB0-995B-2EE09A602F60}" type="presParOf" srcId="{C50C5DA8-7ED8-404B-83A8-D78E19E677AA}" destId="{54FE62D3-1AB9-44E1-802E-50FE844EDB95}" srcOrd="1" destOrd="0" presId="urn:microsoft.com/office/officeart/2005/8/layout/hierarchy3"/>
    <dgm:cxn modelId="{67583D8D-D4B9-497F-9420-14060BDB4BFA}" type="presParOf" srcId="{D6B29E8B-AE5F-427C-8884-D92BBB2F713D}" destId="{F3AC4BEA-1A60-4190-8BD3-D3369A5FF67B}" srcOrd="1" destOrd="0" presId="urn:microsoft.com/office/officeart/2005/8/layout/hierarchy3"/>
    <dgm:cxn modelId="{02135536-2796-4BF1-830E-CF2E2BF200E3}" type="presParOf" srcId="{F3AC4BEA-1A60-4190-8BD3-D3369A5FF67B}" destId="{7D7FCD47-EA3F-4866-9432-BB581C342F3A}" srcOrd="0" destOrd="0" presId="urn:microsoft.com/office/officeart/2005/8/layout/hierarchy3"/>
    <dgm:cxn modelId="{73D8C1EF-966A-4FD8-8529-CA140ABB31EF}" type="presParOf" srcId="{F3AC4BEA-1A60-4190-8BD3-D3369A5FF67B}" destId="{8CFFFBEF-C04E-4DDD-B80F-AD8E1A1CC323}" srcOrd="1" destOrd="0" presId="urn:microsoft.com/office/officeart/2005/8/layout/hierarchy3"/>
    <dgm:cxn modelId="{18F7B2DC-9620-4525-B999-7B1223C27515}" type="presParOf" srcId="{F3AC4BEA-1A60-4190-8BD3-D3369A5FF67B}" destId="{14CF0A1C-F36B-4332-B146-9AD099C5FE02}" srcOrd="2" destOrd="0" presId="urn:microsoft.com/office/officeart/2005/8/layout/hierarchy3"/>
    <dgm:cxn modelId="{5A83247E-038C-49D6-A845-6B77ED2A7794}" type="presParOf" srcId="{F3AC4BEA-1A60-4190-8BD3-D3369A5FF67B}" destId="{4851B1B6-E0D3-403B-9173-3D13E2997A28}" srcOrd="3" destOrd="0" presId="urn:microsoft.com/office/officeart/2005/8/layout/hierarchy3"/>
    <dgm:cxn modelId="{74C2879B-88E8-4061-9299-E58525B4C1AB}" type="presParOf" srcId="{F3AC4BEA-1A60-4190-8BD3-D3369A5FF67B}" destId="{F59F27BD-4DBD-4545-933D-7BACE103C1EA}" srcOrd="4" destOrd="0" presId="urn:microsoft.com/office/officeart/2005/8/layout/hierarchy3"/>
    <dgm:cxn modelId="{2764116D-ACAB-4B32-8AB2-F61D24ABF5B8}" type="presParOf" srcId="{F3AC4BEA-1A60-4190-8BD3-D3369A5FF67B}" destId="{67F8676A-F5E2-4DBA-AD6F-77C55813E10D}" srcOrd="5" destOrd="0" presId="urn:microsoft.com/office/officeart/2005/8/layout/hierarchy3"/>
    <dgm:cxn modelId="{9605014B-B730-4E33-8369-F17601655783}" type="presParOf" srcId="{F3AC4BEA-1A60-4190-8BD3-D3369A5FF67B}" destId="{D2ED5172-51D4-4CB9-9EC6-834259F62C85}" srcOrd="6" destOrd="0" presId="urn:microsoft.com/office/officeart/2005/8/layout/hierarchy3"/>
    <dgm:cxn modelId="{D22E2A70-C5F2-436E-BFDA-FD30544DF203}" type="presParOf" srcId="{F3AC4BEA-1A60-4190-8BD3-D3369A5FF67B}" destId="{A463DF10-98F8-4373-9900-1688B2F7F54E}" srcOrd="7" destOrd="0" presId="urn:microsoft.com/office/officeart/2005/8/layout/hierarchy3"/>
    <dgm:cxn modelId="{26691150-E8DC-498A-B104-4C36F2D8CB74}" type="presParOf" srcId="{F3AC4BEA-1A60-4190-8BD3-D3369A5FF67B}" destId="{69D13DF2-96E8-45F7-80B0-FE4534F25B14}" srcOrd="8" destOrd="0" presId="urn:microsoft.com/office/officeart/2005/8/layout/hierarchy3"/>
    <dgm:cxn modelId="{6DBC33F6-3368-4A90-81E1-B1737F46D37A}" type="presParOf" srcId="{F3AC4BEA-1A60-4190-8BD3-D3369A5FF67B}" destId="{6431F7B6-ADEA-4C82-A599-3675CED05A44}" srcOrd="9" destOrd="0" presId="urn:microsoft.com/office/officeart/2005/8/layout/hierarchy3"/>
    <dgm:cxn modelId="{E8C675F4-0F68-4CCB-8906-6103C48B94E6}" type="presParOf" srcId="{F3AC4BEA-1A60-4190-8BD3-D3369A5FF67B}" destId="{7921F1C7-E219-4283-9569-D73D4EE3D6D2}" srcOrd="10" destOrd="0" presId="urn:microsoft.com/office/officeart/2005/8/layout/hierarchy3"/>
    <dgm:cxn modelId="{AA3EC758-257F-4B57-A213-9E021369EFA1}" type="presParOf" srcId="{F3AC4BEA-1A60-4190-8BD3-D3369A5FF67B}" destId="{32D66BE6-2958-44BF-9CEB-760A5EDABD1A}" srcOrd="1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6B876C2-F137-4AA6-AB75-C665A7951FC4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ADDFE638-0988-41D1-BB46-0C7B9E65B449}">
      <dgm:prSet phldrT="[Testo]"/>
      <dgm:spPr/>
      <dgm:t>
        <a:bodyPr/>
        <a:lstStyle/>
        <a:p>
          <a:r>
            <a:rPr lang="it-IT" dirty="0" err="1" smtClean="0"/>
            <a:t>Preparatory</a:t>
          </a:r>
          <a:r>
            <a:rPr lang="it-IT" dirty="0" smtClean="0"/>
            <a:t> </a:t>
          </a:r>
          <a:r>
            <a:rPr lang="it-IT" dirty="0" err="1" smtClean="0"/>
            <a:t>phase</a:t>
          </a:r>
          <a:endParaRPr lang="it-IT" dirty="0"/>
        </a:p>
      </dgm:t>
    </dgm:pt>
    <dgm:pt modelId="{FCEF881B-B9E5-4923-99DF-1B746D01FE4B}" type="parTrans" cxnId="{F589295F-2610-4207-9BE6-227643B43BCE}">
      <dgm:prSet/>
      <dgm:spPr/>
      <dgm:t>
        <a:bodyPr/>
        <a:lstStyle/>
        <a:p>
          <a:endParaRPr lang="it-IT"/>
        </a:p>
      </dgm:t>
    </dgm:pt>
    <dgm:pt modelId="{AB864E1E-DEA2-49EE-948F-9864B691C77B}" type="sibTrans" cxnId="{F589295F-2610-4207-9BE6-227643B43BCE}">
      <dgm:prSet/>
      <dgm:spPr/>
      <dgm:t>
        <a:bodyPr/>
        <a:lstStyle/>
        <a:p>
          <a:endParaRPr lang="it-IT"/>
        </a:p>
      </dgm:t>
    </dgm:pt>
    <dgm:pt modelId="{F389605C-E3E1-47E9-A73F-22251FC792C0}">
      <dgm:prSet phldrT="[Testo]"/>
      <dgm:spPr/>
      <dgm:t>
        <a:bodyPr/>
        <a:lstStyle/>
        <a:p>
          <a:r>
            <a:rPr lang="it-IT" dirty="0" err="1" smtClean="0"/>
            <a:t>Methodology</a:t>
          </a:r>
          <a:r>
            <a:rPr lang="it-IT" dirty="0" smtClean="0"/>
            <a:t> </a:t>
          </a:r>
          <a:endParaRPr lang="it-IT" dirty="0"/>
        </a:p>
      </dgm:t>
    </dgm:pt>
    <dgm:pt modelId="{CBE452A3-DBA0-421A-9B0D-03E63C467051}" type="parTrans" cxnId="{ED2EDB63-E526-4D22-BD60-F9001EF05CD1}">
      <dgm:prSet/>
      <dgm:spPr/>
      <dgm:t>
        <a:bodyPr/>
        <a:lstStyle/>
        <a:p>
          <a:endParaRPr lang="it-IT"/>
        </a:p>
      </dgm:t>
    </dgm:pt>
    <dgm:pt modelId="{9467CE3A-EE56-4B4C-9617-8C8952580FAE}" type="sibTrans" cxnId="{ED2EDB63-E526-4D22-BD60-F9001EF05CD1}">
      <dgm:prSet/>
      <dgm:spPr/>
      <dgm:t>
        <a:bodyPr/>
        <a:lstStyle/>
        <a:p>
          <a:endParaRPr lang="it-IT"/>
        </a:p>
      </dgm:t>
    </dgm:pt>
    <dgm:pt modelId="{1DD0B09D-73CE-4336-9139-FEA4F2A563BF}">
      <dgm:prSet phldrT="[Testo]"/>
      <dgm:spPr/>
      <dgm:t>
        <a:bodyPr/>
        <a:lstStyle/>
        <a:p>
          <a:r>
            <a:rPr lang="it-IT" dirty="0" smtClean="0"/>
            <a:t>Fine-</a:t>
          </a:r>
          <a:r>
            <a:rPr lang="it-IT" dirty="0" err="1" smtClean="0"/>
            <a:t>tuning</a:t>
          </a:r>
          <a:r>
            <a:rPr lang="it-IT" dirty="0" smtClean="0"/>
            <a:t> of the </a:t>
          </a:r>
          <a:r>
            <a:rPr lang="it-IT" dirty="0" err="1" smtClean="0"/>
            <a:t>toolkit</a:t>
          </a:r>
          <a:endParaRPr lang="it-IT" dirty="0"/>
        </a:p>
      </dgm:t>
    </dgm:pt>
    <dgm:pt modelId="{C2B661A9-4016-4AD4-A316-50046FA2D4D9}" type="parTrans" cxnId="{A037AED1-3430-476E-8545-FCB4FC277184}">
      <dgm:prSet/>
      <dgm:spPr/>
      <dgm:t>
        <a:bodyPr/>
        <a:lstStyle/>
        <a:p>
          <a:endParaRPr lang="it-IT"/>
        </a:p>
      </dgm:t>
    </dgm:pt>
    <dgm:pt modelId="{BCA4BFD1-F4CA-4976-9442-BF801A5F2B19}" type="sibTrans" cxnId="{A037AED1-3430-476E-8545-FCB4FC277184}">
      <dgm:prSet/>
      <dgm:spPr/>
      <dgm:t>
        <a:bodyPr/>
        <a:lstStyle/>
        <a:p>
          <a:endParaRPr lang="it-IT"/>
        </a:p>
      </dgm:t>
    </dgm:pt>
    <dgm:pt modelId="{EA42641E-7853-48F9-94CE-5A02D71AF56D}">
      <dgm:prSet phldrT="[Testo]"/>
      <dgm:spPr/>
      <dgm:t>
        <a:bodyPr/>
        <a:lstStyle/>
        <a:p>
          <a:r>
            <a:rPr lang="it-IT" dirty="0" err="1" smtClean="0"/>
            <a:t>Implementing</a:t>
          </a:r>
          <a:r>
            <a:rPr lang="it-IT" dirty="0" smtClean="0"/>
            <a:t> the </a:t>
          </a:r>
          <a:r>
            <a:rPr lang="it-IT" dirty="0" err="1" smtClean="0"/>
            <a:t>Structure</a:t>
          </a:r>
          <a:endParaRPr lang="it-IT" dirty="0"/>
        </a:p>
      </dgm:t>
    </dgm:pt>
    <dgm:pt modelId="{EDC2B19C-246C-423B-B6E7-644682A504E5}" type="parTrans" cxnId="{8DA27524-19A4-4B30-AF37-6EBA237E60A3}">
      <dgm:prSet/>
      <dgm:spPr/>
      <dgm:t>
        <a:bodyPr/>
        <a:lstStyle/>
        <a:p>
          <a:endParaRPr lang="it-IT"/>
        </a:p>
      </dgm:t>
    </dgm:pt>
    <dgm:pt modelId="{1039B5D7-5D4E-4667-A3BB-C9AF7668E4FB}" type="sibTrans" cxnId="{8DA27524-19A4-4B30-AF37-6EBA237E60A3}">
      <dgm:prSet/>
      <dgm:spPr/>
      <dgm:t>
        <a:bodyPr/>
        <a:lstStyle/>
        <a:p>
          <a:endParaRPr lang="it-IT"/>
        </a:p>
      </dgm:t>
    </dgm:pt>
    <dgm:pt modelId="{BEB4F312-9F0A-4AD8-8920-CD5C59E74785}">
      <dgm:prSet phldrT="[Testo]"/>
      <dgm:spPr/>
      <dgm:t>
        <a:bodyPr/>
        <a:lstStyle/>
        <a:p>
          <a:r>
            <a:rPr lang="it-IT" dirty="0" err="1" smtClean="0"/>
            <a:t>Setting</a:t>
          </a:r>
          <a:r>
            <a:rPr lang="it-IT" dirty="0" smtClean="0"/>
            <a:t>-up the </a:t>
          </a:r>
          <a:r>
            <a:rPr lang="it-IT" dirty="0" err="1" smtClean="0"/>
            <a:t>Nests</a:t>
          </a:r>
          <a:endParaRPr lang="it-IT" dirty="0"/>
        </a:p>
      </dgm:t>
    </dgm:pt>
    <dgm:pt modelId="{7A81497A-6291-4CD6-81A0-CC7D07BB6268}" type="parTrans" cxnId="{8E66F1F7-C279-4735-A250-44EB46147AD0}">
      <dgm:prSet/>
      <dgm:spPr/>
      <dgm:t>
        <a:bodyPr/>
        <a:lstStyle/>
        <a:p>
          <a:endParaRPr lang="it-IT"/>
        </a:p>
      </dgm:t>
    </dgm:pt>
    <dgm:pt modelId="{E0470F8D-F9F3-4615-B590-556080CAB82C}" type="sibTrans" cxnId="{8E66F1F7-C279-4735-A250-44EB46147AD0}">
      <dgm:prSet/>
      <dgm:spPr/>
      <dgm:t>
        <a:bodyPr/>
        <a:lstStyle/>
        <a:p>
          <a:endParaRPr lang="it-IT"/>
        </a:p>
      </dgm:t>
    </dgm:pt>
    <dgm:pt modelId="{9A8F84EC-DE26-4710-8AB0-AF4C8A7FF767}">
      <dgm:prSet phldrT="[Testo]"/>
      <dgm:spPr/>
      <dgm:t>
        <a:bodyPr/>
        <a:lstStyle/>
        <a:p>
          <a:r>
            <a:rPr lang="it-IT" dirty="0" smtClean="0"/>
            <a:t>Portfolio of </a:t>
          </a:r>
          <a:r>
            <a:rPr lang="it-IT" dirty="0" err="1" smtClean="0"/>
            <a:t>services</a:t>
          </a:r>
          <a:endParaRPr lang="it-IT" dirty="0"/>
        </a:p>
      </dgm:t>
    </dgm:pt>
    <dgm:pt modelId="{51021421-C2BF-416A-A7DF-C21DF276A344}" type="parTrans" cxnId="{B60F3B57-885D-4860-B0B4-AE05602A677A}">
      <dgm:prSet/>
      <dgm:spPr/>
      <dgm:t>
        <a:bodyPr/>
        <a:lstStyle/>
        <a:p>
          <a:endParaRPr lang="it-IT"/>
        </a:p>
      </dgm:t>
    </dgm:pt>
    <dgm:pt modelId="{0A31D5B2-3FAA-4B5E-BD47-9285B27E89D2}" type="sibTrans" cxnId="{B60F3B57-885D-4860-B0B4-AE05602A677A}">
      <dgm:prSet/>
      <dgm:spPr/>
      <dgm:t>
        <a:bodyPr/>
        <a:lstStyle/>
        <a:p>
          <a:endParaRPr lang="it-IT"/>
        </a:p>
      </dgm:t>
    </dgm:pt>
    <dgm:pt modelId="{69AA9335-098A-4B7E-BFEA-090FAEAEB08F}">
      <dgm:prSet phldrT="[Testo]"/>
      <dgm:spPr/>
      <dgm:t>
        <a:bodyPr/>
        <a:lstStyle/>
        <a:p>
          <a:r>
            <a:rPr lang="it-IT" dirty="0" err="1" smtClean="0"/>
            <a:t>Testing</a:t>
          </a:r>
          <a:r>
            <a:rPr lang="it-IT" dirty="0" smtClean="0"/>
            <a:t> the </a:t>
          </a:r>
          <a:r>
            <a:rPr lang="it-IT" dirty="0" err="1" smtClean="0"/>
            <a:t>toolkit</a:t>
          </a:r>
          <a:endParaRPr lang="it-IT" dirty="0"/>
        </a:p>
      </dgm:t>
    </dgm:pt>
    <dgm:pt modelId="{18486DAE-8A92-40DB-9E9A-D4FF1C806D77}" type="parTrans" cxnId="{90BC41BB-28E1-4A9D-8F86-87A41E288DB5}">
      <dgm:prSet/>
      <dgm:spPr/>
      <dgm:t>
        <a:bodyPr/>
        <a:lstStyle/>
        <a:p>
          <a:endParaRPr lang="it-IT"/>
        </a:p>
      </dgm:t>
    </dgm:pt>
    <dgm:pt modelId="{398FB009-A7D9-4960-BD3A-EE0ABC4D5734}" type="sibTrans" cxnId="{90BC41BB-28E1-4A9D-8F86-87A41E288DB5}">
      <dgm:prSet/>
      <dgm:spPr/>
      <dgm:t>
        <a:bodyPr/>
        <a:lstStyle/>
        <a:p>
          <a:endParaRPr lang="it-IT"/>
        </a:p>
      </dgm:t>
    </dgm:pt>
    <dgm:pt modelId="{4EC7E1DF-E148-4043-AA5D-B0091B57A453}">
      <dgm:prSet phldrT="[Testo]"/>
      <dgm:spPr/>
      <dgm:t>
        <a:bodyPr/>
        <a:lstStyle/>
        <a:p>
          <a:r>
            <a:rPr lang="it-IT" dirty="0" err="1" smtClean="0"/>
            <a:t>Strenghtening</a:t>
          </a:r>
          <a:r>
            <a:rPr lang="it-IT" dirty="0" smtClean="0"/>
            <a:t> the </a:t>
          </a:r>
          <a:r>
            <a:rPr lang="it-IT" dirty="0" err="1" smtClean="0"/>
            <a:t>cooperation</a:t>
          </a:r>
          <a:r>
            <a:rPr lang="it-IT" dirty="0" smtClean="0"/>
            <a:t> </a:t>
          </a:r>
          <a:r>
            <a:rPr lang="it-IT" dirty="0" err="1" smtClean="0"/>
            <a:t>between</a:t>
          </a:r>
          <a:r>
            <a:rPr lang="it-IT" dirty="0" smtClean="0"/>
            <a:t> Cis and Cultural </a:t>
          </a:r>
          <a:r>
            <a:rPr lang="it-IT" dirty="0" err="1" smtClean="0"/>
            <a:t>operators</a:t>
          </a:r>
          <a:endParaRPr lang="it-IT" dirty="0"/>
        </a:p>
      </dgm:t>
    </dgm:pt>
    <dgm:pt modelId="{094007F1-4E1D-4A8F-9CF8-A3B8B77A12F6}" type="parTrans" cxnId="{F3C2942D-C609-4852-BFBA-704BEE335EFA}">
      <dgm:prSet/>
      <dgm:spPr/>
      <dgm:t>
        <a:bodyPr/>
        <a:lstStyle/>
        <a:p>
          <a:endParaRPr lang="it-IT"/>
        </a:p>
      </dgm:t>
    </dgm:pt>
    <dgm:pt modelId="{9C6EE940-3C1F-47DD-83EB-4B745C618B4C}" type="sibTrans" cxnId="{F3C2942D-C609-4852-BFBA-704BEE335EFA}">
      <dgm:prSet/>
      <dgm:spPr/>
      <dgm:t>
        <a:bodyPr/>
        <a:lstStyle/>
        <a:p>
          <a:endParaRPr lang="it-IT"/>
        </a:p>
      </dgm:t>
    </dgm:pt>
    <dgm:pt modelId="{AA85170C-8CF8-44CE-8ED8-B664E710BDB8}">
      <dgm:prSet phldrT="[Testo]"/>
      <dgm:spPr/>
      <dgm:t>
        <a:bodyPr/>
        <a:lstStyle/>
        <a:p>
          <a:r>
            <a:rPr lang="it-IT" dirty="0" err="1" smtClean="0"/>
            <a:t>Promoting</a:t>
          </a:r>
          <a:r>
            <a:rPr lang="it-IT" dirty="0" smtClean="0"/>
            <a:t> </a:t>
          </a:r>
          <a:r>
            <a:rPr lang="it-IT" dirty="0" err="1" smtClean="0"/>
            <a:t>Internationsalition</a:t>
          </a:r>
          <a:endParaRPr lang="it-IT" dirty="0"/>
        </a:p>
      </dgm:t>
    </dgm:pt>
    <dgm:pt modelId="{EBFC9A3F-744B-4284-A6D8-5CAA1D759374}" type="parTrans" cxnId="{E0796D85-502A-4B82-8D2D-F08383F44B88}">
      <dgm:prSet/>
      <dgm:spPr/>
      <dgm:t>
        <a:bodyPr/>
        <a:lstStyle/>
        <a:p>
          <a:endParaRPr lang="it-IT"/>
        </a:p>
      </dgm:t>
    </dgm:pt>
    <dgm:pt modelId="{AABFA027-3DF4-4F4F-83FF-70CD6349B210}" type="sibTrans" cxnId="{E0796D85-502A-4B82-8D2D-F08383F44B88}">
      <dgm:prSet/>
      <dgm:spPr/>
      <dgm:t>
        <a:bodyPr/>
        <a:lstStyle/>
        <a:p>
          <a:endParaRPr lang="it-IT"/>
        </a:p>
      </dgm:t>
    </dgm:pt>
    <dgm:pt modelId="{4911BA22-64EB-4B17-8A03-19F1BC13649B}">
      <dgm:prSet phldrT="[Testo]"/>
      <dgm:spPr/>
      <dgm:t>
        <a:bodyPr/>
        <a:lstStyle/>
        <a:p>
          <a:r>
            <a:rPr lang="it-IT" dirty="0" err="1" smtClean="0"/>
            <a:t>Mapping</a:t>
          </a:r>
          <a:r>
            <a:rPr lang="it-IT" dirty="0" smtClean="0"/>
            <a:t> of the </a:t>
          </a:r>
          <a:r>
            <a:rPr lang="it-IT" dirty="0" err="1" smtClean="0"/>
            <a:t>actors</a:t>
          </a:r>
          <a:endParaRPr lang="it-IT" dirty="0"/>
        </a:p>
      </dgm:t>
    </dgm:pt>
    <dgm:pt modelId="{71F1F975-45CF-4116-8D6A-F273FD0540BA}" type="parTrans" cxnId="{B71FE03A-CBC7-4527-ADB0-61B0B42216CA}">
      <dgm:prSet/>
      <dgm:spPr/>
      <dgm:t>
        <a:bodyPr/>
        <a:lstStyle/>
        <a:p>
          <a:endParaRPr lang="it-IT"/>
        </a:p>
      </dgm:t>
    </dgm:pt>
    <dgm:pt modelId="{EFCC6767-52D2-4918-9700-A3C188C28781}" type="sibTrans" cxnId="{B71FE03A-CBC7-4527-ADB0-61B0B42216CA}">
      <dgm:prSet/>
      <dgm:spPr/>
      <dgm:t>
        <a:bodyPr/>
        <a:lstStyle/>
        <a:p>
          <a:endParaRPr lang="it-IT"/>
        </a:p>
      </dgm:t>
    </dgm:pt>
    <dgm:pt modelId="{26F5B20F-643F-4511-84AA-BE5D8B5F534F}">
      <dgm:prSet phldrT="[Testo]"/>
      <dgm:spPr/>
      <dgm:t>
        <a:bodyPr/>
        <a:lstStyle/>
        <a:p>
          <a:r>
            <a:rPr lang="it-IT" dirty="0" err="1" smtClean="0"/>
            <a:t>Developing</a:t>
          </a:r>
          <a:r>
            <a:rPr lang="it-IT" dirty="0" smtClean="0"/>
            <a:t> </a:t>
          </a:r>
          <a:r>
            <a:rPr lang="it-IT" dirty="0" err="1" smtClean="0"/>
            <a:t>projects</a:t>
          </a:r>
          <a:r>
            <a:rPr lang="it-IT" dirty="0" smtClean="0"/>
            <a:t> and </a:t>
          </a:r>
          <a:r>
            <a:rPr lang="it-IT" dirty="0" err="1" smtClean="0"/>
            <a:t>cooperation</a:t>
          </a:r>
          <a:r>
            <a:rPr lang="it-IT" dirty="0" smtClean="0"/>
            <a:t> </a:t>
          </a:r>
          <a:r>
            <a:rPr lang="it-IT" dirty="0" err="1" smtClean="0"/>
            <a:t>opportunities</a:t>
          </a:r>
          <a:endParaRPr lang="it-IT" dirty="0"/>
        </a:p>
      </dgm:t>
    </dgm:pt>
    <dgm:pt modelId="{CD308C75-E1D6-4599-B43D-0590746F3894}" type="parTrans" cxnId="{9944035A-033B-4656-9F4C-4C1984A6C16A}">
      <dgm:prSet/>
      <dgm:spPr/>
      <dgm:t>
        <a:bodyPr/>
        <a:lstStyle/>
        <a:p>
          <a:endParaRPr lang="it-IT"/>
        </a:p>
      </dgm:t>
    </dgm:pt>
    <dgm:pt modelId="{D0F9C466-C67D-4550-8FB5-DC6D6D568A31}" type="sibTrans" cxnId="{9944035A-033B-4656-9F4C-4C1984A6C16A}">
      <dgm:prSet/>
      <dgm:spPr/>
      <dgm:t>
        <a:bodyPr/>
        <a:lstStyle/>
        <a:p>
          <a:endParaRPr lang="it-IT"/>
        </a:p>
      </dgm:t>
    </dgm:pt>
    <dgm:pt modelId="{401A6E98-2EB1-4717-A4AC-93FF5CA4A025}">
      <dgm:prSet phldrT="[Testo]"/>
      <dgm:spPr/>
      <dgm:t>
        <a:bodyPr/>
        <a:lstStyle/>
        <a:p>
          <a:r>
            <a:rPr lang="it-IT" dirty="0" err="1" smtClean="0"/>
            <a:t>Increasing</a:t>
          </a:r>
          <a:r>
            <a:rPr lang="it-IT" dirty="0" smtClean="0"/>
            <a:t> </a:t>
          </a:r>
          <a:r>
            <a:rPr lang="it-IT" dirty="0" err="1" smtClean="0"/>
            <a:t>competence</a:t>
          </a:r>
          <a:r>
            <a:rPr lang="it-IT" dirty="0" smtClean="0"/>
            <a:t> and marketing </a:t>
          </a:r>
          <a:r>
            <a:rPr lang="it-IT" dirty="0" err="1" smtClean="0"/>
            <a:t>attitude</a:t>
          </a:r>
          <a:endParaRPr lang="it-IT" dirty="0"/>
        </a:p>
      </dgm:t>
    </dgm:pt>
    <dgm:pt modelId="{A174F125-B617-4EFF-85C4-A5EE90D81A3A}" type="parTrans" cxnId="{685D54EA-FE5E-489C-8146-5396BA9AD18C}">
      <dgm:prSet/>
      <dgm:spPr/>
      <dgm:t>
        <a:bodyPr/>
        <a:lstStyle/>
        <a:p>
          <a:endParaRPr lang="it-IT"/>
        </a:p>
      </dgm:t>
    </dgm:pt>
    <dgm:pt modelId="{D2127E8D-0E9A-41DF-B45D-B850B606514E}" type="sibTrans" cxnId="{685D54EA-FE5E-489C-8146-5396BA9AD18C}">
      <dgm:prSet/>
      <dgm:spPr/>
      <dgm:t>
        <a:bodyPr/>
        <a:lstStyle/>
        <a:p>
          <a:endParaRPr lang="it-IT"/>
        </a:p>
      </dgm:t>
    </dgm:pt>
    <dgm:pt modelId="{58C9FB68-0F4E-4E09-B39C-98B71B666075}">
      <dgm:prSet phldrT="[Testo]"/>
      <dgm:spPr/>
      <dgm:t>
        <a:bodyPr/>
        <a:lstStyle/>
        <a:p>
          <a:r>
            <a:rPr lang="it-IT" dirty="0" err="1" smtClean="0"/>
            <a:t>Increase</a:t>
          </a:r>
          <a:r>
            <a:rPr lang="it-IT" dirty="0" smtClean="0"/>
            <a:t> </a:t>
          </a:r>
          <a:r>
            <a:rPr lang="it-IT" dirty="0" err="1" smtClean="0"/>
            <a:t>financial</a:t>
          </a:r>
          <a:r>
            <a:rPr lang="it-IT" dirty="0" smtClean="0"/>
            <a:t>  </a:t>
          </a:r>
          <a:r>
            <a:rPr lang="it-IT" dirty="0" err="1" smtClean="0"/>
            <a:t>opportunities</a:t>
          </a:r>
          <a:endParaRPr lang="it-IT" dirty="0"/>
        </a:p>
      </dgm:t>
    </dgm:pt>
    <dgm:pt modelId="{B05A3A92-9C45-4171-8342-399DED4EE324}" type="parTrans" cxnId="{10BCA216-0CF3-495C-B36B-9E43807860D6}">
      <dgm:prSet/>
      <dgm:spPr/>
      <dgm:t>
        <a:bodyPr/>
        <a:lstStyle/>
        <a:p>
          <a:endParaRPr lang="it-IT"/>
        </a:p>
      </dgm:t>
    </dgm:pt>
    <dgm:pt modelId="{95105504-C674-41F3-B47F-4FF0DD596B42}" type="sibTrans" cxnId="{10BCA216-0CF3-495C-B36B-9E43807860D6}">
      <dgm:prSet/>
      <dgm:spPr/>
      <dgm:t>
        <a:bodyPr/>
        <a:lstStyle/>
        <a:p>
          <a:endParaRPr lang="it-IT"/>
        </a:p>
      </dgm:t>
    </dgm:pt>
    <dgm:pt modelId="{689C92CF-E0D2-4B03-A9E3-B812AB6C3AA7}">
      <dgm:prSet phldrT="[Testo]"/>
      <dgm:spPr/>
      <dgm:t>
        <a:bodyPr/>
        <a:lstStyle/>
        <a:p>
          <a:r>
            <a:rPr lang="it-IT" dirty="0" smtClean="0"/>
            <a:t>MED Creative </a:t>
          </a:r>
          <a:r>
            <a:rPr lang="it-IT" dirty="0" err="1" smtClean="0"/>
            <a:t>Industries</a:t>
          </a:r>
          <a:r>
            <a:rPr lang="it-IT" dirty="0" smtClean="0"/>
            <a:t> Clusters</a:t>
          </a:r>
          <a:endParaRPr lang="it-IT" dirty="0"/>
        </a:p>
      </dgm:t>
    </dgm:pt>
    <dgm:pt modelId="{7D69D451-D589-4905-B550-2CCCF33E1AB0}" type="parTrans" cxnId="{C297A199-0FA1-46B5-9035-4179B954B173}">
      <dgm:prSet/>
      <dgm:spPr/>
      <dgm:t>
        <a:bodyPr/>
        <a:lstStyle/>
        <a:p>
          <a:endParaRPr lang="it-IT"/>
        </a:p>
      </dgm:t>
    </dgm:pt>
    <dgm:pt modelId="{358617F2-8313-46A5-9043-E221F5C43661}" type="sibTrans" cxnId="{C297A199-0FA1-46B5-9035-4179B954B173}">
      <dgm:prSet/>
      <dgm:spPr/>
      <dgm:t>
        <a:bodyPr/>
        <a:lstStyle/>
        <a:p>
          <a:endParaRPr lang="it-IT"/>
        </a:p>
      </dgm:t>
    </dgm:pt>
    <dgm:pt modelId="{624F7860-ECDF-487B-AC12-067AE007C620}">
      <dgm:prSet phldrT="[Testo]"/>
      <dgm:spPr/>
      <dgm:t>
        <a:bodyPr/>
        <a:lstStyle/>
        <a:p>
          <a:r>
            <a:rPr lang="it-IT" dirty="0" smtClean="0"/>
            <a:t>Clustering </a:t>
          </a:r>
          <a:r>
            <a:rPr lang="it-IT" dirty="0" err="1" smtClean="0"/>
            <a:t>ideas</a:t>
          </a:r>
          <a:r>
            <a:rPr lang="it-IT" dirty="0" smtClean="0"/>
            <a:t> and </a:t>
          </a:r>
          <a:r>
            <a:rPr lang="it-IT" dirty="0" err="1" smtClean="0"/>
            <a:t>project</a:t>
          </a:r>
          <a:r>
            <a:rPr lang="it-IT" dirty="0" smtClean="0"/>
            <a:t> </a:t>
          </a:r>
          <a:r>
            <a:rPr lang="it-IT" dirty="0" err="1" smtClean="0"/>
            <a:t>into</a:t>
          </a:r>
          <a:r>
            <a:rPr lang="it-IT" dirty="0" smtClean="0"/>
            <a:t> 3 </a:t>
          </a:r>
          <a:r>
            <a:rPr lang="it-IT" dirty="0" err="1" smtClean="0"/>
            <a:t>strategic</a:t>
          </a:r>
          <a:r>
            <a:rPr lang="it-IT" dirty="0" smtClean="0"/>
            <a:t> </a:t>
          </a:r>
          <a:r>
            <a:rPr lang="it-IT" dirty="0" err="1" smtClean="0"/>
            <a:t>groups</a:t>
          </a:r>
          <a:endParaRPr lang="it-IT" dirty="0"/>
        </a:p>
      </dgm:t>
    </dgm:pt>
    <dgm:pt modelId="{2B687A9E-5B7B-4369-8927-9C9628C2CC11}" type="parTrans" cxnId="{B80CADCD-9AED-4A92-9804-39AAA966C360}">
      <dgm:prSet/>
      <dgm:spPr/>
      <dgm:t>
        <a:bodyPr/>
        <a:lstStyle/>
        <a:p>
          <a:endParaRPr lang="it-IT"/>
        </a:p>
      </dgm:t>
    </dgm:pt>
    <dgm:pt modelId="{38CA7F3A-566B-4EE9-A2B3-04910D65FA66}" type="sibTrans" cxnId="{B80CADCD-9AED-4A92-9804-39AAA966C360}">
      <dgm:prSet/>
      <dgm:spPr/>
      <dgm:t>
        <a:bodyPr/>
        <a:lstStyle/>
        <a:p>
          <a:endParaRPr lang="it-IT"/>
        </a:p>
      </dgm:t>
    </dgm:pt>
    <dgm:pt modelId="{D2E160AF-4B1A-4157-B4AD-5D9CF8D1D487}">
      <dgm:prSet phldrT="[Testo]"/>
      <dgm:spPr/>
      <dgm:t>
        <a:bodyPr/>
        <a:lstStyle/>
        <a:p>
          <a:r>
            <a:rPr lang="it-IT" dirty="0" err="1" smtClean="0"/>
            <a:t>Crowdsourcing</a:t>
          </a:r>
          <a:r>
            <a:rPr lang="it-IT" dirty="0" smtClean="0"/>
            <a:t> </a:t>
          </a:r>
          <a:endParaRPr lang="it-IT" dirty="0"/>
        </a:p>
      </dgm:t>
    </dgm:pt>
    <dgm:pt modelId="{07F466FE-239A-4DCC-9B9D-B4842F4CA203}" type="parTrans" cxnId="{2B52AF04-F4DD-4384-B002-B404AB94A2DB}">
      <dgm:prSet/>
      <dgm:spPr/>
      <dgm:t>
        <a:bodyPr/>
        <a:lstStyle/>
        <a:p>
          <a:endParaRPr lang="it-IT"/>
        </a:p>
      </dgm:t>
    </dgm:pt>
    <dgm:pt modelId="{9D98AD0B-9D9B-4480-AF0F-79B85A0CE7B2}" type="sibTrans" cxnId="{2B52AF04-F4DD-4384-B002-B404AB94A2DB}">
      <dgm:prSet/>
      <dgm:spPr/>
      <dgm:t>
        <a:bodyPr/>
        <a:lstStyle/>
        <a:p>
          <a:endParaRPr lang="it-IT"/>
        </a:p>
      </dgm:t>
    </dgm:pt>
    <dgm:pt modelId="{29D26C25-4EE2-468E-8363-1483B6793598}">
      <dgm:prSet phldrT="[Testo]"/>
      <dgm:spPr/>
      <dgm:t>
        <a:bodyPr/>
        <a:lstStyle/>
        <a:p>
          <a:r>
            <a:rPr lang="it-IT" dirty="0" err="1" smtClean="0"/>
            <a:t>Scientific</a:t>
          </a:r>
          <a:r>
            <a:rPr lang="it-IT" dirty="0" smtClean="0"/>
            <a:t> </a:t>
          </a:r>
          <a:r>
            <a:rPr lang="it-IT" dirty="0" err="1" smtClean="0"/>
            <a:t>committee</a:t>
          </a:r>
          <a:r>
            <a:rPr lang="it-IT" dirty="0" smtClean="0"/>
            <a:t> </a:t>
          </a:r>
          <a:r>
            <a:rPr lang="it-IT" dirty="0" err="1" smtClean="0"/>
            <a:t>involvement</a:t>
          </a:r>
          <a:endParaRPr lang="it-IT" dirty="0"/>
        </a:p>
      </dgm:t>
    </dgm:pt>
    <dgm:pt modelId="{19CB51F9-EFDB-49B0-93CB-525313A1157C}" type="parTrans" cxnId="{5C992E8A-C3E0-4659-9704-7EC79378FFD7}">
      <dgm:prSet/>
      <dgm:spPr/>
      <dgm:t>
        <a:bodyPr/>
        <a:lstStyle/>
        <a:p>
          <a:endParaRPr lang="it-IT"/>
        </a:p>
      </dgm:t>
    </dgm:pt>
    <dgm:pt modelId="{5CF9AEB7-0FD0-4919-BFF7-C050A24F0A9A}" type="sibTrans" cxnId="{5C992E8A-C3E0-4659-9704-7EC79378FFD7}">
      <dgm:prSet/>
      <dgm:spPr/>
      <dgm:t>
        <a:bodyPr/>
        <a:lstStyle/>
        <a:p>
          <a:endParaRPr lang="it-IT"/>
        </a:p>
      </dgm:t>
    </dgm:pt>
    <dgm:pt modelId="{2014C18A-0F73-4397-B9F2-AC7391E0FE25}">
      <dgm:prSet phldrT="[Testo]"/>
      <dgm:spPr/>
      <dgm:t>
        <a:bodyPr/>
        <a:lstStyle/>
        <a:p>
          <a:r>
            <a:rPr lang="it-IT" dirty="0" smtClean="0"/>
            <a:t>Evaluation</a:t>
          </a:r>
          <a:endParaRPr lang="it-IT" dirty="0"/>
        </a:p>
      </dgm:t>
    </dgm:pt>
    <dgm:pt modelId="{5ED4F9B6-C3BF-48EE-A4EC-B4762B747883}" type="parTrans" cxnId="{E52CFE0E-0BC3-4B2A-BAA7-3D8C7B6200B1}">
      <dgm:prSet/>
      <dgm:spPr/>
      <dgm:t>
        <a:bodyPr/>
        <a:lstStyle/>
        <a:p>
          <a:endParaRPr lang="it-IT"/>
        </a:p>
      </dgm:t>
    </dgm:pt>
    <dgm:pt modelId="{6BBCA086-AC39-4392-B6D8-65864B86C0E1}" type="sibTrans" cxnId="{E52CFE0E-0BC3-4B2A-BAA7-3D8C7B6200B1}">
      <dgm:prSet/>
      <dgm:spPr/>
      <dgm:t>
        <a:bodyPr/>
        <a:lstStyle/>
        <a:p>
          <a:endParaRPr lang="it-IT"/>
        </a:p>
      </dgm:t>
    </dgm:pt>
    <dgm:pt modelId="{A7A000F9-F41C-4AF1-8BC0-954A27AECA9E}">
      <dgm:prSet phldrT="[Testo]"/>
      <dgm:spPr/>
      <dgm:t>
        <a:bodyPr/>
        <a:lstStyle/>
        <a:p>
          <a:r>
            <a:rPr lang="it-IT" dirty="0" err="1" smtClean="0"/>
            <a:t>Final</a:t>
          </a:r>
          <a:r>
            <a:rPr lang="it-IT" dirty="0" smtClean="0"/>
            <a:t> Evaluation report</a:t>
          </a:r>
          <a:endParaRPr lang="it-IT" dirty="0"/>
        </a:p>
      </dgm:t>
    </dgm:pt>
    <dgm:pt modelId="{55CABE40-A47E-4295-AB05-29BE51276425}" type="parTrans" cxnId="{055413C0-C2CC-4386-A1C7-D848DD4705AA}">
      <dgm:prSet/>
      <dgm:spPr/>
      <dgm:t>
        <a:bodyPr/>
        <a:lstStyle/>
        <a:p>
          <a:endParaRPr lang="it-IT"/>
        </a:p>
      </dgm:t>
    </dgm:pt>
    <dgm:pt modelId="{C3AD09AC-CE3A-4C63-B9EF-C73C4FC69EE8}" type="sibTrans" cxnId="{055413C0-C2CC-4386-A1C7-D848DD4705AA}">
      <dgm:prSet/>
      <dgm:spPr/>
      <dgm:t>
        <a:bodyPr/>
        <a:lstStyle/>
        <a:p>
          <a:endParaRPr lang="it-IT"/>
        </a:p>
      </dgm:t>
    </dgm:pt>
    <dgm:pt modelId="{B68E0567-3218-44AE-8367-026089874B3C}">
      <dgm:prSet phldrT="[Testo]"/>
      <dgm:spPr/>
      <dgm:t>
        <a:bodyPr/>
        <a:lstStyle/>
        <a:p>
          <a:r>
            <a:rPr lang="it-IT" dirty="0" smtClean="0"/>
            <a:t>SMATH </a:t>
          </a:r>
          <a:r>
            <a:rPr lang="it-IT" dirty="0" err="1" smtClean="0"/>
            <a:t>platform</a:t>
          </a:r>
          <a:endParaRPr lang="it-IT" dirty="0"/>
        </a:p>
      </dgm:t>
    </dgm:pt>
    <dgm:pt modelId="{55F2FEA5-EAEA-4AAA-ADF4-46CFBC253619}" type="parTrans" cxnId="{B7D17F67-9BE4-4183-92B2-3B7AEB28AB8D}">
      <dgm:prSet/>
      <dgm:spPr/>
      <dgm:t>
        <a:bodyPr/>
        <a:lstStyle/>
        <a:p>
          <a:endParaRPr lang="it-IT"/>
        </a:p>
      </dgm:t>
    </dgm:pt>
    <dgm:pt modelId="{E349E340-281A-41A6-AB9E-D35C542DFF34}" type="sibTrans" cxnId="{B7D17F67-9BE4-4183-92B2-3B7AEB28AB8D}">
      <dgm:prSet/>
      <dgm:spPr/>
      <dgm:t>
        <a:bodyPr/>
        <a:lstStyle/>
        <a:p>
          <a:endParaRPr lang="it-IT"/>
        </a:p>
      </dgm:t>
    </dgm:pt>
    <dgm:pt modelId="{C9D52973-C8BC-40BB-9EFB-FCDE84918F65}" type="pres">
      <dgm:prSet presAssocID="{C6B876C2-F137-4AA6-AB75-C665A7951FC4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it-IT"/>
        </a:p>
      </dgm:t>
    </dgm:pt>
    <dgm:pt modelId="{23925876-B764-4081-B09F-40825CBDB846}" type="pres">
      <dgm:prSet presAssocID="{ADDFE638-0988-41D1-BB46-0C7B9E65B449}" presName="horFlow" presStyleCnt="0"/>
      <dgm:spPr/>
    </dgm:pt>
    <dgm:pt modelId="{7616A296-38F7-4214-A98D-6C7D447B9ED1}" type="pres">
      <dgm:prSet presAssocID="{ADDFE638-0988-41D1-BB46-0C7B9E65B449}" presName="bigChev" presStyleLbl="node1" presStyleIdx="0" presStyleCnt="5"/>
      <dgm:spPr/>
      <dgm:t>
        <a:bodyPr/>
        <a:lstStyle/>
        <a:p>
          <a:endParaRPr lang="it-IT"/>
        </a:p>
      </dgm:t>
    </dgm:pt>
    <dgm:pt modelId="{E5D4A07F-A1A4-4FA9-BB73-29AD0C427A91}" type="pres">
      <dgm:prSet presAssocID="{CBE452A3-DBA0-421A-9B0D-03E63C467051}" presName="parTrans" presStyleCnt="0"/>
      <dgm:spPr/>
    </dgm:pt>
    <dgm:pt modelId="{5651D5F6-AE40-4184-AC19-878FF39C93F2}" type="pres">
      <dgm:prSet presAssocID="{F389605C-E3E1-47E9-A73F-22251FC792C0}" presName="node" presStyleLbl="alignAccFollowNode1" presStyleIdx="0" presStyleCnt="15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9913386A-511E-47B2-9090-CC2071E0C062}" type="pres">
      <dgm:prSet presAssocID="{9467CE3A-EE56-4B4C-9617-8C8952580FAE}" presName="sibTrans" presStyleCnt="0"/>
      <dgm:spPr/>
    </dgm:pt>
    <dgm:pt modelId="{8A96C331-9A8C-4803-823E-C8CD848F5060}" type="pres">
      <dgm:prSet presAssocID="{1DD0B09D-73CE-4336-9139-FEA4F2A563BF}" presName="node" presStyleLbl="alignAccFollowNode1" presStyleIdx="1" presStyleCnt="15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0524386B-365B-4C6C-8472-8AC97D357521}" type="pres">
      <dgm:prSet presAssocID="{BCA4BFD1-F4CA-4976-9442-BF801A5F2B19}" presName="sibTrans" presStyleCnt="0"/>
      <dgm:spPr/>
    </dgm:pt>
    <dgm:pt modelId="{08537F1C-0E5B-43CE-AEE4-0A4933DDE817}" type="pres">
      <dgm:prSet presAssocID="{4911BA22-64EB-4B17-8A03-19F1BC13649B}" presName="node" presStyleLbl="alignAccFollowNode1" presStyleIdx="2" presStyleCnt="15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7466EB96-5EE7-44EF-8F43-0DA438EF116B}" type="pres">
      <dgm:prSet presAssocID="{ADDFE638-0988-41D1-BB46-0C7B9E65B449}" presName="vSp" presStyleCnt="0"/>
      <dgm:spPr/>
    </dgm:pt>
    <dgm:pt modelId="{2DB41A7E-DA53-4476-91FC-7D8BD80BEEA7}" type="pres">
      <dgm:prSet presAssocID="{EA42641E-7853-48F9-94CE-5A02D71AF56D}" presName="horFlow" presStyleCnt="0"/>
      <dgm:spPr/>
    </dgm:pt>
    <dgm:pt modelId="{CA01B230-A64E-4E9E-87BC-2A7202C01B09}" type="pres">
      <dgm:prSet presAssocID="{EA42641E-7853-48F9-94CE-5A02D71AF56D}" presName="bigChev" presStyleLbl="node1" presStyleIdx="1" presStyleCnt="5"/>
      <dgm:spPr/>
      <dgm:t>
        <a:bodyPr/>
        <a:lstStyle/>
        <a:p>
          <a:endParaRPr lang="it-IT"/>
        </a:p>
      </dgm:t>
    </dgm:pt>
    <dgm:pt modelId="{FF7AED14-3D1F-41A5-A643-E7ABD6B1F58B}" type="pres">
      <dgm:prSet presAssocID="{7A81497A-6291-4CD6-81A0-CC7D07BB6268}" presName="parTrans" presStyleCnt="0"/>
      <dgm:spPr/>
    </dgm:pt>
    <dgm:pt modelId="{9CCF2414-E855-45CA-9039-F142789091EB}" type="pres">
      <dgm:prSet presAssocID="{BEB4F312-9F0A-4AD8-8920-CD5C59E74785}" presName="node" presStyleLbl="alignAccFollowNode1" presStyleIdx="3" presStyleCnt="15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E83AF4BC-9215-46FB-952E-A66777723BB8}" type="pres">
      <dgm:prSet presAssocID="{E0470F8D-F9F3-4615-B590-556080CAB82C}" presName="sibTrans" presStyleCnt="0"/>
      <dgm:spPr/>
    </dgm:pt>
    <dgm:pt modelId="{961BA11F-2477-4C7A-89FE-AF1209CBE57A}" type="pres">
      <dgm:prSet presAssocID="{B68E0567-3218-44AE-8367-026089874B3C}" presName="node" presStyleLbl="alignAccFollowNode1" presStyleIdx="4" presStyleCnt="15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A861871C-48F8-4EB7-A56B-9DF5B0697F04}" type="pres">
      <dgm:prSet presAssocID="{E349E340-281A-41A6-AB9E-D35C542DFF34}" presName="sibTrans" presStyleCnt="0"/>
      <dgm:spPr/>
    </dgm:pt>
    <dgm:pt modelId="{4E46E4DD-BC18-46AA-9BBA-AF63C44EE57A}" type="pres">
      <dgm:prSet presAssocID="{9A8F84EC-DE26-4710-8AB0-AF4C8A7FF767}" presName="node" presStyleLbl="alignAccFollowNode1" presStyleIdx="5" presStyleCnt="15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26BD8934-D2CF-4F64-A9A5-67FF22A0910D}" type="pres">
      <dgm:prSet presAssocID="{EA42641E-7853-48F9-94CE-5A02D71AF56D}" presName="vSp" presStyleCnt="0"/>
      <dgm:spPr/>
    </dgm:pt>
    <dgm:pt modelId="{964D2036-4C88-4356-9855-2A978F87224B}" type="pres">
      <dgm:prSet presAssocID="{69AA9335-098A-4B7E-BFEA-090FAEAEB08F}" presName="horFlow" presStyleCnt="0"/>
      <dgm:spPr/>
    </dgm:pt>
    <dgm:pt modelId="{ECB22CAA-577F-4C18-BA7E-D8EE384E9AC7}" type="pres">
      <dgm:prSet presAssocID="{69AA9335-098A-4B7E-BFEA-090FAEAEB08F}" presName="bigChev" presStyleLbl="node1" presStyleIdx="2" presStyleCnt="5"/>
      <dgm:spPr/>
      <dgm:t>
        <a:bodyPr/>
        <a:lstStyle/>
        <a:p>
          <a:endParaRPr lang="it-IT"/>
        </a:p>
      </dgm:t>
    </dgm:pt>
    <dgm:pt modelId="{270B44AC-A177-45AC-A1CE-99C537E9FB7A}" type="pres">
      <dgm:prSet presAssocID="{094007F1-4E1D-4A8F-9CF8-A3B8B77A12F6}" presName="parTrans" presStyleCnt="0"/>
      <dgm:spPr/>
    </dgm:pt>
    <dgm:pt modelId="{0998056E-EA95-4138-A7B4-A9A039D6E94F}" type="pres">
      <dgm:prSet presAssocID="{4EC7E1DF-E148-4043-AA5D-B0091B57A453}" presName="node" presStyleLbl="alignAccFollowNode1" presStyleIdx="6" presStyleCnt="15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78B36688-D747-4F94-8963-50BA96D4CC9D}" type="pres">
      <dgm:prSet presAssocID="{9C6EE940-3C1F-47DD-83EB-4B745C618B4C}" presName="sibTrans" presStyleCnt="0"/>
      <dgm:spPr/>
    </dgm:pt>
    <dgm:pt modelId="{9E9A1CE7-B2EF-42A4-AB6D-5DB09782C5CD}" type="pres">
      <dgm:prSet presAssocID="{26F5B20F-643F-4511-84AA-BE5D8B5F534F}" presName="node" presStyleLbl="alignAccFollowNode1" presStyleIdx="7" presStyleCnt="15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14C378BB-D927-412E-98B3-21310CE7CAE7}" type="pres">
      <dgm:prSet presAssocID="{D0F9C466-C67D-4550-8FB5-DC6D6D568A31}" presName="sibTrans" presStyleCnt="0"/>
      <dgm:spPr/>
    </dgm:pt>
    <dgm:pt modelId="{2C921E83-78E0-4B72-915E-BE56D19DE548}" type="pres">
      <dgm:prSet presAssocID="{401A6E98-2EB1-4717-A4AC-93FF5CA4A025}" presName="node" presStyleLbl="alignAccFollowNode1" presStyleIdx="8" presStyleCnt="15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5BF5015C-5C92-41A3-B7EC-3FC065FB543E}" type="pres">
      <dgm:prSet presAssocID="{D2127E8D-0E9A-41DF-B45D-B850B606514E}" presName="sibTrans" presStyleCnt="0"/>
      <dgm:spPr/>
    </dgm:pt>
    <dgm:pt modelId="{5C579FF3-6BC3-4957-AE04-EACF38FB8014}" type="pres">
      <dgm:prSet presAssocID="{58C9FB68-0F4E-4E09-B39C-98B71B666075}" presName="node" presStyleLbl="alignAccFollowNode1" presStyleIdx="9" presStyleCnt="15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0B246897-A9B0-47AC-863F-7736D58E0E6E}" type="pres">
      <dgm:prSet presAssocID="{69AA9335-098A-4B7E-BFEA-090FAEAEB08F}" presName="vSp" presStyleCnt="0"/>
      <dgm:spPr/>
    </dgm:pt>
    <dgm:pt modelId="{6C6E5F27-3EB9-412E-8FE0-F185D6038F80}" type="pres">
      <dgm:prSet presAssocID="{AA85170C-8CF8-44CE-8ED8-B664E710BDB8}" presName="horFlow" presStyleCnt="0"/>
      <dgm:spPr/>
    </dgm:pt>
    <dgm:pt modelId="{321BE10F-FD3C-48F3-8FB6-ED6D11F9BFF1}" type="pres">
      <dgm:prSet presAssocID="{AA85170C-8CF8-44CE-8ED8-B664E710BDB8}" presName="bigChev" presStyleLbl="node1" presStyleIdx="3" presStyleCnt="5"/>
      <dgm:spPr/>
      <dgm:t>
        <a:bodyPr/>
        <a:lstStyle/>
        <a:p>
          <a:endParaRPr lang="it-IT"/>
        </a:p>
      </dgm:t>
    </dgm:pt>
    <dgm:pt modelId="{9EA346EC-EA0F-470F-90D2-DC253BAA90B2}" type="pres">
      <dgm:prSet presAssocID="{7D69D451-D589-4905-B550-2CCCF33E1AB0}" presName="parTrans" presStyleCnt="0"/>
      <dgm:spPr/>
    </dgm:pt>
    <dgm:pt modelId="{69A27907-88BA-4304-BC72-DDE2EE410E5B}" type="pres">
      <dgm:prSet presAssocID="{689C92CF-E0D2-4B03-A9E3-B812AB6C3AA7}" presName="node" presStyleLbl="alignAccFollowNode1" presStyleIdx="10" presStyleCnt="15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383A53C6-748F-4A16-87BD-BD9755A6B1F0}" type="pres">
      <dgm:prSet presAssocID="{358617F2-8313-46A5-9043-E221F5C43661}" presName="sibTrans" presStyleCnt="0"/>
      <dgm:spPr/>
    </dgm:pt>
    <dgm:pt modelId="{9BBA5637-178F-4661-B84C-F6D1087D3513}" type="pres">
      <dgm:prSet presAssocID="{624F7860-ECDF-487B-AC12-067AE007C620}" presName="node" presStyleLbl="alignAccFollowNode1" presStyleIdx="11" presStyleCnt="15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FAD8B8DC-F2CE-4F07-8BDB-B18416C74CBF}" type="pres">
      <dgm:prSet presAssocID="{38CA7F3A-566B-4EE9-A2B3-04910D65FA66}" presName="sibTrans" presStyleCnt="0"/>
      <dgm:spPr/>
    </dgm:pt>
    <dgm:pt modelId="{2128BEE9-ED45-47B4-B43A-447219084D03}" type="pres">
      <dgm:prSet presAssocID="{D2E160AF-4B1A-4157-B4AD-5D9CF8D1D487}" presName="node" presStyleLbl="alignAccFollowNode1" presStyleIdx="12" presStyleCnt="15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47E1D0CF-33F3-4DF0-BBD1-DFB9C7EB2314}" type="pres">
      <dgm:prSet presAssocID="{AA85170C-8CF8-44CE-8ED8-B664E710BDB8}" presName="vSp" presStyleCnt="0"/>
      <dgm:spPr/>
    </dgm:pt>
    <dgm:pt modelId="{464D42EA-8BC2-4446-A2F3-3DCF0C285956}" type="pres">
      <dgm:prSet presAssocID="{2014C18A-0F73-4397-B9F2-AC7391E0FE25}" presName="horFlow" presStyleCnt="0"/>
      <dgm:spPr/>
    </dgm:pt>
    <dgm:pt modelId="{63081D11-F597-4CA6-9DC7-3E16578CDA58}" type="pres">
      <dgm:prSet presAssocID="{2014C18A-0F73-4397-B9F2-AC7391E0FE25}" presName="bigChev" presStyleLbl="node1" presStyleIdx="4" presStyleCnt="5"/>
      <dgm:spPr/>
      <dgm:t>
        <a:bodyPr/>
        <a:lstStyle/>
        <a:p>
          <a:endParaRPr lang="it-IT"/>
        </a:p>
      </dgm:t>
    </dgm:pt>
    <dgm:pt modelId="{623B741D-2A0B-44F2-A809-F32EC4D088F5}" type="pres">
      <dgm:prSet presAssocID="{19CB51F9-EFDB-49B0-93CB-525313A1157C}" presName="parTrans" presStyleCnt="0"/>
      <dgm:spPr/>
    </dgm:pt>
    <dgm:pt modelId="{522C876E-549A-4123-B232-4C2A715CE1E8}" type="pres">
      <dgm:prSet presAssocID="{29D26C25-4EE2-468E-8363-1483B6793598}" presName="node" presStyleLbl="alignAccFollowNode1" presStyleIdx="13" presStyleCnt="15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4AF3616D-6A8D-4CED-A45B-7F828B835596}" type="pres">
      <dgm:prSet presAssocID="{5CF9AEB7-0FD0-4919-BFF7-C050A24F0A9A}" presName="sibTrans" presStyleCnt="0"/>
      <dgm:spPr/>
    </dgm:pt>
    <dgm:pt modelId="{2E4CE543-7E93-4512-A3A4-BF2BC7357E4C}" type="pres">
      <dgm:prSet presAssocID="{A7A000F9-F41C-4AF1-8BC0-954A27AECA9E}" presName="node" presStyleLbl="alignAccFollowNode1" presStyleIdx="14" presStyleCnt="15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00AA6B2A-A542-4BB0-8450-16B81DDE1B85}" type="presOf" srcId="{BEB4F312-9F0A-4AD8-8920-CD5C59E74785}" destId="{9CCF2414-E855-45CA-9039-F142789091EB}" srcOrd="0" destOrd="0" presId="urn:microsoft.com/office/officeart/2005/8/layout/lProcess3"/>
    <dgm:cxn modelId="{B60F3B57-885D-4860-B0B4-AE05602A677A}" srcId="{EA42641E-7853-48F9-94CE-5A02D71AF56D}" destId="{9A8F84EC-DE26-4710-8AB0-AF4C8A7FF767}" srcOrd="2" destOrd="0" parTransId="{51021421-C2BF-416A-A7DF-C21DF276A344}" sibTransId="{0A31D5B2-3FAA-4B5E-BD47-9285B27E89D2}"/>
    <dgm:cxn modelId="{13C56275-7B3D-4E27-BB9C-53F6D0CE80ED}" type="presOf" srcId="{F389605C-E3E1-47E9-A73F-22251FC792C0}" destId="{5651D5F6-AE40-4184-AC19-878FF39C93F2}" srcOrd="0" destOrd="0" presId="urn:microsoft.com/office/officeart/2005/8/layout/lProcess3"/>
    <dgm:cxn modelId="{685D54EA-FE5E-489C-8146-5396BA9AD18C}" srcId="{69AA9335-098A-4B7E-BFEA-090FAEAEB08F}" destId="{401A6E98-2EB1-4717-A4AC-93FF5CA4A025}" srcOrd="2" destOrd="0" parTransId="{A174F125-B617-4EFF-85C4-A5EE90D81A3A}" sibTransId="{D2127E8D-0E9A-41DF-B45D-B850B606514E}"/>
    <dgm:cxn modelId="{055413C0-C2CC-4386-A1C7-D848DD4705AA}" srcId="{2014C18A-0F73-4397-B9F2-AC7391E0FE25}" destId="{A7A000F9-F41C-4AF1-8BC0-954A27AECA9E}" srcOrd="1" destOrd="0" parTransId="{55CABE40-A47E-4295-AB05-29BE51276425}" sibTransId="{C3AD09AC-CE3A-4C63-B9EF-C73C4FC69EE8}"/>
    <dgm:cxn modelId="{56CFB511-82F2-4879-94FE-2BB8B18F3D4F}" type="presOf" srcId="{69AA9335-098A-4B7E-BFEA-090FAEAEB08F}" destId="{ECB22CAA-577F-4C18-BA7E-D8EE384E9AC7}" srcOrd="0" destOrd="0" presId="urn:microsoft.com/office/officeart/2005/8/layout/lProcess3"/>
    <dgm:cxn modelId="{51956703-267B-4BC8-9EA7-8ACF8470B458}" type="presOf" srcId="{58C9FB68-0F4E-4E09-B39C-98B71B666075}" destId="{5C579FF3-6BC3-4957-AE04-EACF38FB8014}" srcOrd="0" destOrd="0" presId="urn:microsoft.com/office/officeart/2005/8/layout/lProcess3"/>
    <dgm:cxn modelId="{797D4D38-FA68-4D71-98B5-25AB1413D08D}" type="presOf" srcId="{401A6E98-2EB1-4717-A4AC-93FF5CA4A025}" destId="{2C921E83-78E0-4B72-915E-BE56D19DE548}" srcOrd="0" destOrd="0" presId="urn:microsoft.com/office/officeart/2005/8/layout/lProcess3"/>
    <dgm:cxn modelId="{2B52AF04-F4DD-4384-B002-B404AB94A2DB}" srcId="{AA85170C-8CF8-44CE-8ED8-B664E710BDB8}" destId="{D2E160AF-4B1A-4157-B4AD-5D9CF8D1D487}" srcOrd="2" destOrd="0" parTransId="{07F466FE-239A-4DCC-9B9D-B4842F4CA203}" sibTransId="{9D98AD0B-9D9B-4480-AF0F-79B85A0CE7B2}"/>
    <dgm:cxn modelId="{F589295F-2610-4207-9BE6-227643B43BCE}" srcId="{C6B876C2-F137-4AA6-AB75-C665A7951FC4}" destId="{ADDFE638-0988-41D1-BB46-0C7B9E65B449}" srcOrd="0" destOrd="0" parTransId="{FCEF881B-B9E5-4923-99DF-1B746D01FE4B}" sibTransId="{AB864E1E-DEA2-49EE-948F-9864B691C77B}"/>
    <dgm:cxn modelId="{B80CADCD-9AED-4A92-9804-39AAA966C360}" srcId="{AA85170C-8CF8-44CE-8ED8-B664E710BDB8}" destId="{624F7860-ECDF-487B-AC12-067AE007C620}" srcOrd="1" destOrd="0" parTransId="{2B687A9E-5B7B-4369-8927-9C9628C2CC11}" sibTransId="{38CA7F3A-566B-4EE9-A2B3-04910D65FA66}"/>
    <dgm:cxn modelId="{3129F06F-D98F-4BDF-B3D0-825472343CE2}" type="presOf" srcId="{26F5B20F-643F-4511-84AA-BE5D8B5F534F}" destId="{9E9A1CE7-B2EF-42A4-AB6D-5DB09782C5CD}" srcOrd="0" destOrd="0" presId="urn:microsoft.com/office/officeart/2005/8/layout/lProcess3"/>
    <dgm:cxn modelId="{E52CFE0E-0BC3-4B2A-BAA7-3D8C7B6200B1}" srcId="{C6B876C2-F137-4AA6-AB75-C665A7951FC4}" destId="{2014C18A-0F73-4397-B9F2-AC7391E0FE25}" srcOrd="4" destOrd="0" parTransId="{5ED4F9B6-C3BF-48EE-A4EC-B4762B747883}" sibTransId="{6BBCA086-AC39-4392-B6D8-65864B86C0E1}"/>
    <dgm:cxn modelId="{22662F2C-ADF4-4B63-9518-05FB211279F6}" type="presOf" srcId="{1DD0B09D-73CE-4336-9139-FEA4F2A563BF}" destId="{8A96C331-9A8C-4803-823E-C8CD848F5060}" srcOrd="0" destOrd="0" presId="urn:microsoft.com/office/officeart/2005/8/layout/lProcess3"/>
    <dgm:cxn modelId="{744A9FFD-DB17-4D78-AFB4-FA818F1DB278}" type="presOf" srcId="{D2E160AF-4B1A-4157-B4AD-5D9CF8D1D487}" destId="{2128BEE9-ED45-47B4-B43A-447219084D03}" srcOrd="0" destOrd="0" presId="urn:microsoft.com/office/officeart/2005/8/layout/lProcess3"/>
    <dgm:cxn modelId="{CB2FFDC5-7C67-4A88-B1BB-7019C84661A8}" type="presOf" srcId="{AA85170C-8CF8-44CE-8ED8-B664E710BDB8}" destId="{321BE10F-FD3C-48F3-8FB6-ED6D11F9BFF1}" srcOrd="0" destOrd="0" presId="urn:microsoft.com/office/officeart/2005/8/layout/lProcess3"/>
    <dgm:cxn modelId="{DC7D2F57-1C44-4D0D-8392-F10CB4676458}" type="presOf" srcId="{9A8F84EC-DE26-4710-8AB0-AF4C8A7FF767}" destId="{4E46E4DD-BC18-46AA-9BBA-AF63C44EE57A}" srcOrd="0" destOrd="0" presId="urn:microsoft.com/office/officeart/2005/8/layout/lProcess3"/>
    <dgm:cxn modelId="{A375FE62-FAA3-4741-9874-4C3DCD37FBBF}" type="presOf" srcId="{689C92CF-E0D2-4B03-A9E3-B812AB6C3AA7}" destId="{69A27907-88BA-4304-BC72-DDE2EE410E5B}" srcOrd="0" destOrd="0" presId="urn:microsoft.com/office/officeart/2005/8/layout/lProcess3"/>
    <dgm:cxn modelId="{5C992E8A-C3E0-4659-9704-7EC79378FFD7}" srcId="{2014C18A-0F73-4397-B9F2-AC7391E0FE25}" destId="{29D26C25-4EE2-468E-8363-1483B6793598}" srcOrd="0" destOrd="0" parTransId="{19CB51F9-EFDB-49B0-93CB-525313A1157C}" sibTransId="{5CF9AEB7-0FD0-4919-BFF7-C050A24F0A9A}"/>
    <dgm:cxn modelId="{F23CC38F-A43D-402D-928E-F6F6039E0DAA}" type="presOf" srcId="{624F7860-ECDF-487B-AC12-067AE007C620}" destId="{9BBA5637-178F-4661-B84C-F6D1087D3513}" srcOrd="0" destOrd="0" presId="urn:microsoft.com/office/officeart/2005/8/layout/lProcess3"/>
    <dgm:cxn modelId="{B7D17F67-9BE4-4183-92B2-3B7AEB28AB8D}" srcId="{EA42641E-7853-48F9-94CE-5A02D71AF56D}" destId="{B68E0567-3218-44AE-8367-026089874B3C}" srcOrd="1" destOrd="0" parTransId="{55F2FEA5-EAEA-4AAA-ADF4-46CFBC253619}" sibTransId="{E349E340-281A-41A6-AB9E-D35C542DFF34}"/>
    <dgm:cxn modelId="{C88D2EC6-ABA2-4247-8352-44EF03311E6D}" type="presOf" srcId="{ADDFE638-0988-41D1-BB46-0C7B9E65B449}" destId="{7616A296-38F7-4214-A98D-6C7D447B9ED1}" srcOrd="0" destOrd="0" presId="urn:microsoft.com/office/officeart/2005/8/layout/lProcess3"/>
    <dgm:cxn modelId="{ED2EDB63-E526-4D22-BD60-F9001EF05CD1}" srcId="{ADDFE638-0988-41D1-BB46-0C7B9E65B449}" destId="{F389605C-E3E1-47E9-A73F-22251FC792C0}" srcOrd="0" destOrd="0" parTransId="{CBE452A3-DBA0-421A-9B0D-03E63C467051}" sibTransId="{9467CE3A-EE56-4B4C-9617-8C8952580FAE}"/>
    <dgm:cxn modelId="{F3C2942D-C609-4852-BFBA-704BEE335EFA}" srcId="{69AA9335-098A-4B7E-BFEA-090FAEAEB08F}" destId="{4EC7E1DF-E148-4043-AA5D-B0091B57A453}" srcOrd="0" destOrd="0" parTransId="{094007F1-4E1D-4A8F-9CF8-A3B8B77A12F6}" sibTransId="{9C6EE940-3C1F-47DD-83EB-4B745C618B4C}"/>
    <dgm:cxn modelId="{10BCA216-0CF3-495C-B36B-9E43807860D6}" srcId="{69AA9335-098A-4B7E-BFEA-090FAEAEB08F}" destId="{58C9FB68-0F4E-4E09-B39C-98B71B666075}" srcOrd="3" destOrd="0" parTransId="{B05A3A92-9C45-4171-8342-399DED4EE324}" sibTransId="{95105504-C674-41F3-B47F-4FF0DD596B42}"/>
    <dgm:cxn modelId="{9888C342-5697-4826-B4BC-3933F216F3DE}" type="presOf" srcId="{EA42641E-7853-48F9-94CE-5A02D71AF56D}" destId="{CA01B230-A64E-4E9E-87BC-2A7202C01B09}" srcOrd="0" destOrd="0" presId="urn:microsoft.com/office/officeart/2005/8/layout/lProcess3"/>
    <dgm:cxn modelId="{8EA23485-B9DD-454F-AF65-2E4F0F41EC4F}" type="presOf" srcId="{A7A000F9-F41C-4AF1-8BC0-954A27AECA9E}" destId="{2E4CE543-7E93-4512-A3A4-BF2BC7357E4C}" srcOrd="0" destOrd="0" presId="urn:microsoft.com/office/officeart/2005/8/layout/lProcess3"/>
    <dgm:cxn modelId="{A037AED1-3430-476E-8545-FCB4FC277184}" srcId="{ADDFE638-0988-41D1-BB46-0C7B9E65B449}" destId="{1DD0B09D-73CE-4336-9139-FEA4F2A563BF}" srcOrd="1" destOrd="0" parTransId="{C2B661A9-4016-4AD4-A316-50046FA2D4D9}" sibTransId="{BCA4BFD1-F4CA-4976-9442-BF801A5F2B19}"/>
    <dgm:cxn modelId="{B71FE03A-CBC7-4527-ADB0-61B0B42216CA}" srcId="{ADDFE638-0988-41D1-BB46-0C7B9E65B449}" destId="{4911BA22-64EB-4B17-8A03-19F1BC13649B}" srcOrd="2" destOrd="0" parTransId="{71F1F975-45CF-4116-8D6A-F273FD0540BA}" sibTransId="{EFCC6767-52D2-4918-9700-A3C188C28781}"/>
    <dgm:cxn modelId="{C297A199-0FA1-46B5-9035-4179B954B173}" srcId="{AA85170C-8CF8-44CE-8ED8-B664E710BDB8}" destId="{689C92CF-E0D2-4B03-A9E3-B812AB6C3AA7}" srcOrd="0" destOrd="0" parTransId="{7D69D451-D589-4905-B550-2CCCF33E1AB0}" sibTransId="{358617F2-8313-46A5-9043-E221F5C43661}"/>
    <dgm:cxn modelId="{3DD12DA3-B569-4315-94BD-FCBBEE39511F}" type="presOf" srcId="{2014C18A-0F73-4397-B9F2-AC7391E0FE25}" destId="{63081D11-F597-4CA6-9DC7-3E16578CDA58}" srcOrd="0" destOrd="0" presId="urn:microsoft.com/office/officeart/2005/8/layout/lProcess3"/>
    <dgm:cxn modelId="{90BC41BB-28E1-4A9D-8F86-87A41E288DB5}" srcId="{C6B876C2-F137-4AA6-AB75-C665A7951FC4}" destId="{69AA9335-098A-4B7E-BFEA-090FAEAEB08F}" srcOrd="2" destOrd="0" parTransId="{18486DAE-8A92-40DB-9E9A-D4FF1C806D77}" sibTransId="{398FB009-A7D9-4960-BD3A-EE0ABC4D5734}"/>
    <dgm:cxn modelId="{6CE8F610-07B0-4C23-8E75-7B78A16CEC14}" type="presOf" srcId="{B68E0567-3218-44AE-8367-026089874B3C}" destId="{961BA11F-2477-4C7A-89FE-AF1209CBE57A}" srcOrd="0" destOrd="0" presId="urn:microsoft.com/office/officeart/2005/8/layout/lProcess3"/>
    <dgm:cxn modelId="{8E66F1F7-C279-4735-A250-44EB46147AD0}" srcId="{EA42641E-7853-48F9-94CE-5A02D71AF56D}" destId="{BEB4F312-9F0A-4AD8-8920-CD5C59E74785}" srcOrd="0" destOrd="0" parTransId="{7A81497A-6291-4CD6-81A0-CC7D07BB6268}" sibTransId="{E0470F8D-F9F3-4615-B590-556080CAB82C}"/>
    <dgm:cxn modelId="{3843AC53-D9D0-49C5-B2A6-CA93E299C4E2}" type="presOf" srcId="{29D26C25-4EE2-468E-8363-1483B6793598}" destId="{522C876E-549A-4123-B232-4C2A715CE1E8}" srcOrd="0" destOrd="0" presId="urn:microsoft.com/office/officeart/2005/8/layout/lProcess3"/>
    <dgm:cxn modelId="{6B889954-5A77-4C1D-BDFC-9A1195047321}" type="presOf" srcId="{4911BA22-64EB-4B17-8A03-19F1BC13649B}" destId="{08537F1C-0E5B-43CE-AEE4-0A4933DDE817}" srcOrd="0" destOrd="0" presId="urn:microsoft.com/office/officeart/2005/8/layout/lProcess3"/>
    <dgm:cxn modelId="{47D5A88A-DB70-4E14-9E32-D1CA11509CE5}" type="presOf" srcId="{4EC7E1DF-E148-4043-AA5D-B0091B57A453}" destId="{0998056E-EA95-4138-A7B4-A9A039D6E94F}" srcOrd="0" destOrd="0" presId="urn:microsoft.com/office/officeart/2005/8/layout/lProcess3"/>
    <dgm:cxn modelId="{E0796D85-502A-4B82-8D2D-F08383F44B88}" srcId="{C6B876C2-F137-4AA6-AB75-C665A7951FC4}" destId="{AA85170C-8CF8-44CE-8ED8-B664E710BDB8}" srcOrd="3" destOrd="0" parTransId="{EBFC9A3F-744B-4284-A6D8-5CAA1D759374}" sibTransId="{AABFA027-3DF4-4F4F-83FF-70CD6349B210}"/>
    <dgm:cxn modelId="{8DA27524-19A4-4B30-AF37-6EBA237E60A3}" srcId="{C6B876C2-F137-4AA6-AB75-C665A7951FC4}" destId="{EA42641E-7853-48F9-94CE-5A02D71AF56D}" srcOrd="1" destOrd="0" parTransId="{EDC2B19C-246C-423B-B6E7-644682A504E5}" sibTransId="{1039B5D7-5D4E-4667-A3BB-C9AF7668E4FB}"/>
    <dgm:cxn modelId="{388026C3-DCD7-42E9-9E46-866FE800A480}" type="presOf" srcId="{C6B876C2-F137-4AA6-AB75-C665A7951FC4}" destId="{C9D52973-C8BC-40BB-9EFB-FCDE84918F65}" srcOrd="0" destOrd="0" presId="urn:microsoft.com/office/officeart/2005/8/layout/lProcess3"/>
    <dgm:cxn modelId="{9944035A-033B-4656-9F4C-4C1984A6C16A}" srcId="{69AA9335-098A-4B7E-BFEA-090FAEAEB08F}" destId="{26F5B20F-643F-4511-84AA-BE5D8B5F534F}" srcOrd="1" destOrd="0" parTransId="{CD308C75-E1D6-4599-B43D-0590746F3894}" sibTransId="{D0F9C466-C67D-4550-8FB5-DC6D6D568A31}"/>
    <dgm:cxn modelId="{ED039B7A-2D7B-4580-811F-EA714792013C}" type="presParOf" srcId="{C9D52973-C8BC-40BB-9EFB-FCDE84918F65}" destId="{23925876-B764-4081-B09F-40825CBDB846}" srcOrd="0" destOrd="0" presId="urn:microsoft.com/office/officeart/2005/8/layout/lProcess3"/>
    <dgm:cxn modelId="{5044E198-95FB-4DAF-A97D-A280CDBBC240}" type="presParOf" srcId="{23925876-B764-4081-B09F-40825CBDB846}" destId="{7616A296-38F7-4214-A98D-6C7D447B9ED1}" srcOrd="0" destOrd="0" presId="urn:microsoft.com/office/officeart/2005/8/layout/lProcess3"/>
    <dgm:cxn modelId="{EB8D3BB2-1040-4EF0-B87F-1A39F72C80CA}" type="presParOf" srcId="{23925876-B764-4081-B09F-40825CBDB846}" destId="{E5D4A07F-A1A4-4FA9-BB73-29AD0C427A91}" srcOrd="1" destOrd="0" presId="urn:microsoft.com/office/officeart/2005/8/layout/lProcess3"/>
    <dgm:cxn modelId="{7D2969FB-F04E-4771-9DD9-12C3698FC82E}" type="presParOf" srcId="{23925876-B764-4081-B09F-40825CBDB846}" destId="{5651D5F6-AE40-4184-AC19-878FF39C93F2}" srcOrd="2" destOrd="0" presId="urn:microsoft.com/office/officeart/2005/8/layout/lProcess3"/>
    <dgm:cxn modelId="{B91074CC-6DAD-4F1F-890B-2C52B48CDCDA}" type="presParOf" srcId="{23925876-B764-4081-B09F-40825CBDB846}" destId="{9913386A-511E-47B2-9090-CC2071E0C062}" srcOrd="3" destOrd="0" presId="urn:microsoft.com/office/officeart/2005/8/layout/lProcess3"/>
    <dgm:cxn modelId="{366F57C2-1E17-4DCA-9F01-818DEEDB41C0}" type="presParOf" srcId="{23925876-B764-4081-B09F-40825CBDB846}" destId="{8A96C331-9A8C-4803-823E-C8CD848F5060}" srcOrd="4" destOrd="0" presId="urn:microsoft.com/office/officeart/2005/8/layout/lProcess3"/>
    <dgm:cxn modelId="{4111C1E6-7362-4F1A-991D-D779B0DB7AE0}" type="presParOf" srcId="{23925876-B764-4081-B09F-40825CBDB846}" destId="{0524386B-365B-4C6C-8472-8AC97D357521}" srcOrd="5" destOrd="0" presId="urn:microsoft.com/office/officeart/2005/8/layout/lProcess3"/>
    <dgm:cxn modelId="{ECC42BB7-7F31-450C-98EF-A765C2C8796C}" type="presParOf" srcId="{23925876-B764-4081-B09F-40825CBDB846}" destId="{08537F1C-0E5B-43CE-AEE4-0A4933DDE817}" srcOrd="6" destOrd="0" presId="urn:microsoft.com/office/officeart/2005/8/layout/lProcess3"/>
    <dgm:cxn modelId="{3A1351A8-80A9-4187-91ED-392304A7E7F8}" type="presParOf" srcId="{C9D52973-C8BC-40BB-9EFB-FCDE84918F65}" destId="{7466EB96-5EE7-44EF-8F43-0DA438EF116B}" srcOrd="1" destOrd="0" presId="urn:microsoft.com/office/officeart/2005/8/layout/lProcess3"/>
    <dgm:cxn modelId="{DC360B8F-209B-4BD5-A8EE-F4686CEA09D8}" type="presParOf" srcId="{C9D52973-C8BC-40BB-9EFB-FCDE84918F65}" destId="{2DB41A7E-DA53-4476-91FC-7D8BD80BEEA7}" srcOrd="2" destOrd="0" presId="urn:microsoft.com/office/officeart/2005/8/layout/lProcess3"/>
    <dgm:cxn modelId="{A975B41D-4714-4367-B0BC-3D44DCB3FFFB}" type="presParOf" srcId="{2DB41A7E-DA53-4476-91FC-7D8BD80BEEA7}" destId="{CA01B230-A64E-4E9E-87BC-2A7202C01B09}" srcOrd="0" destOrd="0" presId="urn:microsoft.com/office/officeart/2005/8/layout/lProcess3"/>
    <dgm:cxn modelId="{94C618E4-4814-4523-BABE-6E77589A7C2A}" type="presParOf" srcId="{2DB41A7E-DA53-4476-91FC-7D8BD80BEEA7}" destId="{FF7AED14-3D1F-41A5-A643-E7ABD6B1F58B}" srcOrd="1" destOrd="0" presId="urn:microsoft.com/office/officeart/2005/8/layout/lProcess3"/>
    <dgm:cxn modelId="{C0F7CC8B-D67E-4AD4-A250-A3AD9E86E2A7}" type="presParOf" srcId="{2DB41A7E-DA53-4476-91FC-7D8BD80BEEA7}" destId="{9CCF2414-E855-45CA-9039-F142789091EB}" srcOrd="2" destOrd="0" presId="urn:microsoft.com/office/officeart/2005/8/layout/lProcess3"/>
    <dgm:cxn modelId="{62461784-E78D-4F29-90A3-E63F85E2BBF8}" type="presParOf" srcId="{2DB41A7E-DA53-4476-91FC-7D8BD80BEEA7}" destId="{E83AF4BC-9215-46FB-952E-A66777723BB8}" srcOrd="3" destOrd="0" presId="urn:microsoft.com/office/officeart/2005/8/layout/lProcess3"/>
    <dgm:cxn modelId="{9F4E4B80-8A70-4148-819B-A3D8FCD1B9C8}" type="presParOf" srcId="{2DB41A7E-DA53-4476-91FC-7D8BD80BEEA7}" destId="{961BA11F-2477-4C7A-89FE-AF1209CBE57A}" srcOrd="4" destOrd="0" presId="urn:microsoft.com/office/officeart/2005/8/layout/lProcess3"/>
    <dgm:cxn modelId="{C80C8244-2B09-4A20-BC43-9441CB7123B7}" type="presParOf" srcId="{2DB41A7E-DA53-4476-91FC-7D8BD80BEEA7}" destId="{A861871C-48F8-4EB7-A56B-9DF5B0697F04}" srcOrd="5" destOrd="0" presId="urn:microsoft.com/office/officeart/2005/8/layout/lProcess3"/>
    <dgm:cxn modelId="{AD9D5932-FD53-496D-8D7D-3E241D831AB5}" type="presParOf" srcId="{2DB41A7E-DA53-4476-91FC-7D8BD80BEEA7}" destId="{4E46E4DD-BC18-46AA-9BBA-AF63C44EE57A}" srcOrd="6" destOrd="0" presId="urn:microsoft.com/office/officeart/2005/8/layout/lProcess3"/>
    <dgm:cxn modelId="{F10A37F6-A892-4643-88A4-C694E864697A}" type="presParOf" srcId="{C9D52973-C8BC-40BB-9EFB-FCDE84918F65}" destId="{26BD8934-D2CF-4F64-A9A5-67FF22A0910D}" srcOrd="3" destOrd="0" presId="urn:microsoft.com/office/officeart/2005/8/layout/lProcess3"/>
    <dgm:cxn modelId="{ADCEEA23-DEFC-4869-9E38-7B693EB77C58}" type="presParOf" srcId="{C9D52973-C8BC-40BB-9EFB-FCDE84918F65}" destId="{964D2036-4C88-4356-9855-2A978F87224B}" srcOrd="4" destOrd="0" presId="urn:microsoft.com/office/officeart/2005/8/layout/lProcess3"/>
    <dgm:cxn modelId="{D13303CF-D4B2-4FDA-A54E-E2F57895E24D}" type="presParOf" srcId="{964D2036-4C88-4356-9855-2A978F87224B}" destId="{ECB22CAA-577F-4C18-BA7E-D8EE384E9AC7}" srcOrd="0" destOrd="0" presId="urn:microsoft.com/office/officeart/2005/8/layout/lProcess3"/>
    <dgm:cxn modelId="{766172F9-0689-45CE-ABBF-9EB4E1147F84}" type="presParOf" srcId="{964D2036-4C88-4356-9855-2A978F87224B}" destId="{270B44AC-A177-45AC-A1CE-99C537E9FB7A}" srcOrd="1" destOrd="0" presId="urn:microsoft.com/office/officeart/2005/8/layout/lProcess3"/>
    <dgm:cxn modelId="{9CF7A79F-CE09-4A25-AC9C-D96DD9BECF31}" type="presParOf" srcId="{964D2036-4C88-4356-9855-2A978F87224B}" destId="{0998056E-EA95-4138-A7B4-A9A039D6E94F}" srcOrd="2" destOrd="0" presId="urn:microsoft.com/office/officeart/2005/8/layout/lProcess3"/>
    <dgm:cxn modelId="{BD80D1F4-63C9-4B4B-AF7B-674806814438}" type="presParOf" srcId="{964D2036-4C88-4356-9855-2A978F87224B}" destId="{78B36688-D747-4F94-8963-50BA96D4CC9D}" srcOrd="3" destOrd="0" presId="urn:microsoft.com/office/officeart/2005/8/layout/lProcess3"/>
    <dgm:cxn modelId="{7A16D1FE-56B4-4375-A94B-2CB14AC604F4}" type="presParOf" srcId="{964D2036-4C88-4356-9855-2A978F87224B}" destId="{9E9A1CE7-B2EF-42A4-AB6D-5DB09782C5CD}" srcOrd="4" destOrd="0" presId="urn:microsoft.com/office/officeart/2005/8/layout/lProcess3"/>
    <dgm:cxn modelId="{2FA3BA55-FF85-443E-BF52-1B1F21F693CC}" type="presParOf" srcId="{964D2036-4C88-4356-9855-2A978F87224B}" destId="{14C378BB-D927-412E-98B3-21310CE7CAE7}" srcOrd="5" destOrd="0" presId="urn:microsoft.com/office/officeart/2005/8/layout/lProcess3"/>
    <dgm:cxn modelId="{FFE0FD60-6F1B-4AEE-9E80-C23F0A733172}" type="presParOf" srcId="{964D2036-4C88-4356-9855-2A978F87224B}" destId="{2C921E83-78E0-4B72-915E-BE56D19DE548}" srcOrd="6" destOrd="0" presId="urn:microsoft.com/office/officeart/2005/8/layout/lProcess3"/>
    <dgm:cxn modelId="{2D79AAD9-C18D-49D4-B09B-8346582BFCBB}" type="presParOf" srcId="{964D2036-4C88-4356-9855-2A978F87224B}" destId="{5BF5015C-5C92-41A3-B7EC-3FC065FB543E}" srcOrd="7" destOrd="0" presId="urn:microsoft.com/office/officeart/2005/8/layout/lProcess3"/>
    <dgm:cxn modelId="{EBA9F5A8-705A-4006-8CFF-3F22F3DBAC00}" type="presParOf" srcId="{964D2036-4C88-4356-9855-2A978F87224B}" destId="{5C579FF3-6BC3-4957-AE04-EACF38FB8014}" srcOrd="8" destOrd="0" presId="urn:microsoft.com/office/officeart/2005/8/layout/lProcess3"/>
    <dgm:cxn modelId="{57C653B7-DE6D-414F-957D-D3AC98D4930F}" type="presParOf" srcId="{C9D52973-C8BC-40BB-9EFB-FCDE84918F65}" destId="{0B246897-A9B0-47AC-863F-7736D58E0E6E}" srcOrd="5" destOrd="0" presId="urn:microsoft.com/office/officeart/2005/8/layout/lProcess3"/>
    <dgm:cxn modelId="{55D8E3F1-A4BF-4DF3-920B-176AE8B3E98B}" type="presParOf" srcId="{C9D52973-C8BC-40BB-9EFB-FCDE84918F65}" destId="{6C6E5F27-3EB9-412E-8FE0-F185D6038F80}" srcOrd="6" destOrd="0" presId="urn:microsoft.com/office/officeart/2005/8/layout/lProcess3"/>
    <dgm:cxn modelId="{EEF9A631-FB49-4475-A186-03758AA2F777}" type="presParOf" srcId="{6C6E5F27-3EB9-412E-8FE0-F185D6038F80}" destId="{321BE10F-FD3C-48F3-8FB6-ED6D11F9BFF1}" srcOrd="0" destOrd="0" presId="urn:microsoft.com/office/officeart/2005/8/layout/lProcess3"/>
    <dgm:cxn modelId="{E82A94B6-3840-4409-85E8-315AECF795AB}" type="presParOf" srcId="{6C6E5F27-3EB9-412E-8FE0-F185D6038F80}" destId="{9EA346EC-EA0F-470F-90D2-DC253BAA90B2}" srcOrd="1" destOrd="0" presId="urn:microsoft.com/office/officeart/2005/8/layout/lProcess3"/>
    <dgm:cxn modelId="{6357353B-7161-4228-8513-F2347A93EEE7}" type="presParOf" srcId="{6C6E5F27-3EB9-412E-8FE0-F185D6038F80}" destId="{69A27907-88BA-4304-BC72-DDE2EE410E5B}" srcOrd="2" destOrd="0" presId="urn:microsoft.com/office/officeart/2005/8/layout/lProcess3"/>
    <dgm:cxn modelId="{5BCE39CF-675B-4F96-9E6F-45918DF218A6}" type="presParOf" srcId="{6C6E5F27-3EB9-412E-8FE0-F185D6038F80}" destId="{383A53C6-748F-4A16-87BD-BD9755A6B1F0}" srcOrd="3" destOrd="0" presId="urn:microsoft.com/office/officeart/2005/8/layout/lProcess3"/>
    <dgm:cxn modelId="{BA90D262-CC7A-4E4B-93EE-1D5E37732028}" type="presParOf" srcId="{6C6E5F27-3EB9-412E-8FE0-F185D6038F80}" destId="{9BBA5637-178F-4661-B84C-F6D1087D3513}" srcOrd="4" destOrd="0" presId="urn:microsoft.com/office/officeart/2005/8/layout/lProcess3"/>
    <dgm:cxn modelId="{3D740D79-C116-47F0-9B78-6A8BC5415206}" type="presParOf" srcId="{6C6E5F27-3EB9-412E-8FE0-F185D6038F80}" destId="{FAD8B8DC-F2CE-4F07-8BDB-B18416C74CBF}" srcOrd="5" destOrd="0" presId="urn:microsoft.com/office/officeart/2005/8/layout/lProcess3"/>
    <dgm:cxn modelId="{DBBC93DC-8090-4B70-8EAC-BA50939FFE4B}" type="presParOf" srcId="{6C6E5F27-3EB9-412E-8FE0-F185D6038F80}" destId="{2128BEE9-ED45-47B4-B43A-447219084D03}" srcOrd="6" destOrd="0" presId="urn:microsoft.com/office/officeart/2005/8/layout/lProcess3"/>
    <dgm:cxn modelId="{69D2685C-D319-41B9-9985-90E7C1052051}" type="presParOf" srcId="{C9D52973-C8BC-40BB-9EFB-FCDE84918F65}" destId="{47E1D0CF-33F3-4DF0-BBD1-DFB9C7EB2314}" srcOrd="7" destOrd="0" presId="urn:microsoft.com/office/officeart/2005/8/layout/lProcess3"/>
    <dgm:cxn modelId="{BB0E4320-ADE4-4168-859B-EB0C0FD47E9B}" type="presParOf" srcId="{C9D52973-C8BC-40BB-9EFB-FCDE84918F65}" destId="{464D42EA-8BC2-4446-A2F3-3DCF0C285956}" srcOrd="8" destOrd="0" presId="urn:microsoft.com/office/officeart/2005/8/layout/lProcess3"/>
    <dgm:cxn modelId="{5106770D-63DA-4041-A45A-ABE853885767}" type="presParOf" srcId="{464D42EA-8BC2-4446-A2F3-3DCF0C285956}" destId="{63081D11-F597-4CA6-9DC7-3E16578CDA58}" srcOrd="0" destOrd="0" presId="urn:microsoft.com/office/officeart/2005/8/layout/lProcess3"/>
    <dgm:cxn modelId="{8085E153-06E8-4D7D-8E6F-2E3BCDF8029E}" type="presParOf" srcId="{464D42EA-8BC2-4446-A2F3-3DCF0C285956}" destId="{623B741D-2A0B-44F2-A809-F32EC4D088F5}" srcOrd="1" destOrd="0" presId="urn:microsoft.com/office/officeart/2005/8/layout/lProcess3"/>
    <dgm:cxn modelId="{07EA9406-8743-45A8-905E-6B107183BB47}" type="presParOf" srcId="{464D42EA-8BC2-4446-A2F3-3DCF0C285956}" destId="{522C876E-549A-4123-B232-4C2A715CE1E8}" srcOrd="2" destOrd="0" presId="urn:microsoft.com/office/officeart/2005/8/layout/lProcess3"/>
    <dgm:cxn modelId="{928AB19C-9ED3-4688-9E49-8B0C041DA814}" type="presParOf" srcId="{464D42EA-8BC2-4446-A2F3-3DCF0C285956}" destId="{4AF3616D-6A8D-4CED-A45B-7F828B835596}" srcOrd="3" destOrd="0" presId="urn:microsoft.com/office/officeart/2005/8/layout/lProcess3"/>
    <dgm:cxn modelId="{C3E8BCA1-AA99-4CBD-AF0E-F6331F999104}" type="presParOf" srcId="{464D42EA-8BC2-4446-A2F3-3DCF0C285956}" destId="{2E4CE543-7E93-4512-A3A4-BF2BC7357E4C}" srcOrd="4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790489-C015-446D-BE5C-4906AAC6C04D}">
      <dsp:nvSpPr>
        <dsp:cNvPr id="0" name=""/>
        <dsp:cNvSpPr/>
      </dsp:nvSpPr>
      <dsp:spPr>
        <a:xfrm>
          <a:off x="1993527" y="141388"/>
          <a:ext cx="3478627" cy="3236024"/>
        </a:xfrm>
        <a:prstGeom prst="ellipse">
          <a:avLst/>
        </a:prstGeom>
        <a:solidFill>
          <a:srgbClr val="6600F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rgbClr val="FFFF00"/>
              </a:solidFill>
            </a:rPr>
            <a:t>Smart Atmospheres</a:t>
          </a:r>
          <a:endParaRPr lang="it-IT" sz="2400" kern="1200" dirty="0">
            <a:solidFill>
              <a:srgbClr val="FFFF00"/>
            </a:solidFill>
          </a:endParaRPr>
        </a:p>
      </dsp:txBody>
      <dsp:txXfrm>
        <a:off x="2502960" y="615293"/>
        <a:ext cx="2459761" cy="2288214"/>
      </dsp:txXfrm>
    </dsp:sp>
    <dsp:sp modelId="{DAD0010E-47B3-42A5-BFFC-9300B1FF52FD}">
      <dsp:nvSpPr>
        <dsp:cNvPr id="0" name=""/>
        <dsp:cNvSpPr/>
      </dsp:nvSpPr>
      <dsp:spPr>
        <a:xfrm>
          <a:off x="3285015" y="2692278"/>
          <a:ext cx="176646" cy="176627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5F52A00-08DB-41FD-9F0C-16ABE95B6339}">
      <dsp:nvSpPr>
        <dsp:cNvPr id="0" name=""/>
        <dsp:cNvSpPr/>
      </dsp:nvSpPr>
      <dsp:spPr>
        <a:xfrm>
          <a:off x="5378752" y="1079177"/>
          <a:ext cx="176646" cy="176627"/>
        </a:xfrm>
        <a:prstGeom prst="ellipse">
          <a:avLst/>
        </a:prstGeom>
        <a:gradFill rotWithShape="0">
          <a:gsLst>
            <a:gs pos="0">
              <a:schemeClr val="accent5">
                <a:hueOff val="-538706"/>
                <a:satOff val="2603"/>
                <a:lumOff val="-1830"/>
                <a:alphaOff val="0"/>
                <a:shade val="51000"/>
                <a:satMod val="130000"/>
              </a:schemeClr>
            </a:gs>
            <a:gs pos="80000">
              <a:schemeClr val="accent5">
                <a:hueOff val="-538706"/>
                <a:satOff val="2603"/>
                <a:lumOff val="-1830"/>
                <a:alphaOff val="0"/>
                <a:shade val="93000"/>
                <a:satMod val="130000"/>
              </a:schemeClr>
            </a:gs>
            <a:gs pos="100000">
              <a:schemeClr val="accent5">
                <a:hueOff val="-538706"/>
                <a:satOff val="2603"/>
                <a:lumOff val="-183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5E3FE79-0D75-4FB8-9565-B13130A05CCA}">
      <dsp:nvSpPr>
        <dsp:cNvPr id="0" name=""/>
        <dsp:cNvSpPr/>
      </dsp:nvSpPr>
      <dsp:spPr>
        <a:xfrm>
          <a:off x="2432046" y="643135"/>
          <a:ext cx="294822" cy="260919"/>
        </a:xfrm>
        <a:prstGeom prst="ellipse">
          <a:avLst/>
        </a:prstGeom>
        <a:gradFill rotWithShape="0">
          <a:gsLst>
            <a:gs pos="0">
              <a:schemeClr val="accent5">
                <a:hueOff val="-1077412"/>
                <a:satOff val="5205"/>
                <a:lumOff val="-3660"/>
                <a:alphaOff val="0"/>
                <a:shade val="51000"/>
                <a:satMod val="130000"/>
              </a:schemeClr>
            </a:gs>
            <a:gs pos="80000">
              <a:schemeClr val="accent5">
                <a:hueOff val="-1077412"/>
                <a:satOff val="5205"/>
                <a:lumOff val="-3660"/>
                <a:alphaOff val="0"/>
                <a:shade val="93000"/>
                <a:satMod val="130000"/>
              </a:schemeClr>
            </a:gs>
            <a:gs pos="100000">
              <a:schemeClr val="accent5">
                <a:hueOff val="-1077412"/>
                <a:satOff val="5205"/>
                <a:lumOff val="-366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04954BC-0CE9-4C17-A764-EDBDFD19B4C1}">
      <dsp:nvSpPr>
        <dsp:cNvPr id="0" name=""/>
        <dsp:cNvSpPr/>
      </dsp:nvSpPr>
      <dsp:spPr>
        <a:xfrm>
          <a:off x="2628545" y="2911638"/>
          <a:ext cx="176646" cy="176627"/>
        </a:xfrm>
        <a:prstGeom prst="ellipse">
          <a:avLst/>
        </a:prstGeom>
        <a:gradFill rotWithShape="0">
          <a:gsLst>
            <a:gs pos="0">
              <a:schemeClr val="accent5">
                <a:hueOff val="-1616118"/>
                <a:satOff val="7808"/>
                <a:lumOff val="-5490"/>
                <a:alphaOff val="0"/>
                <a:shade val="51000"/>
                <a:satMod val="130000"/>
              </a:schemeClr>
            </a:gs>
            <a:gs pos="80000">
              <a:schemeClr val="accent5">
                <a:hueOff val="-1616118"/>
                <a:satOff val="7808"/>
                <a:lumOff val="-5490"/>
                <a:alphaOff val="0"/>
                <a:shade val="93000"/>
                <a:satMod val="130000"/>
              </a:schemeClr>
            </a:gs>
            <a:gs pos="100000">
              <a:schemeClr val="accent5">
                <a:hueOff val="-1616118"/>
                <a:satOff val="7808"/>
                <a:lumOff val="-549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C8E4712-8FBB-49E3-9764-F77F2FACF2DD}">
      <dsp:nvSpPr>
        <dsp:cNvPr id="0" name=""/>
        <dsp:cNvSpPr/>
      </dsp:nvSpPr>
      <dsp:spPr>
        <a:xfrm>
          <a:off x="3792199" y="3263756"/>
          <a:ext cx="176646" cy="176627"/>
        </a:xfrm>
        <a:prstGeom prst="ellipse">
          <a:avLst/>
        </a:prstGeom>
        <a:gradFill rotWithShape="0">
          <a:gsLst>
            <a:gs pos="0">
              <a:schemeClr val="accent5">
                <a:hueOff val="-2154824"/>
                <a:satOff val="10410"/>
                <a:lumOff val="-7320"/>
                <a:alphaOff val="0"/>
                <a:shade val="51000"/>
                <a:satMod val="130000"/>
              </a:schemeClr>
            </a:gs>
            <a:gs pos="80000">
              <a:schemeClr val="accent5">
                <a:hueOff val="-2154824"/>
                <a:satOff val="10410"/>
                <a:lumOff val="-7320"/>
                <a:alphaOff val="0"/>
                <a:shade val="93000"/>
                <a:satMod val="130000"/>
              </a:schemeClr>
            </a:gs>
            <a:gs pos="100000">
              <a:schemeClr val="accent5">
                <a:hueOff val="-2154824"/>
                <a:satOff val="10410"/>
                <a:lumOff val="-732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A757CC7-1333-4B32-B747-3578E5FB1710}">
      <dsp:nvSpPr>
        <dsp:cNvPr id="0" name=""/>
        <dsp:cNvSpPr/>
      </dsp:nvSpPr>
      <dsp:spPr>
        <a:xfrm>
          <a:off x="1378500" y="532657"/>
          <a:ext cx="1213170" cy="1154156"/>
        </a:xfrm>
        <a:prstGeom prst="ellipse">
          <a:avLst/>
        </a:prstGeom>
        <a:solidFill>
          <a:srgbClr val="CC00CC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100" kern="1200" dirty="0" err="1"/>
            <a:t>wealth</a:t>
          </a:r>
          <a:r>
            <a:rPr lang="it-IT" sz="1100" kern="1200" dirty="0"/>
            <a:t> of </a:t>
          </a:r>
          <a:r>
            <a:rPr lang="it-IT" sz="1100" kern="1200" dirty="0" err="1"/>
            <a:t>heritage</a:t>
          </a:r>
          <a:r>
            <a:rPr lang="it-IT" sz="1100" kern="1200" dirty="0"/>
            <a:t> </a:t>
          </a:r>
          <a:r>
            <a:rPr lang="it-IT" sz="1100" kern="1200" dirty="0" err="1"/>
            <a:t>traditions</a:t>
          </a:r>
          <a:endParaRPr lang="it-IT" sz="1100" kern="1200" dirty="0"/>
        </a:p>
      </dsp:txBody>
      <dsp:txXfrm>
        <a:off x="1556165" y="701679"/>
        <a:ext cx="857840" cy="816112"/>
      </dsp:txXfrm>
    </dsp:sp>
    <dsp:sp modelId="{FA9796CC-28C9-48D5-ADE5-999E3A2EB732}">
      <dsp:nvSpPr>
        <dsp:cNvPr id="0" name=""/>
        <dsp:cNvSpPr/>
      </dsp:nvSpPr>
      <dsp:spPr>
        <a:xfrm>
          <a:off x="4428992" y="1003563"/>
          <a:ext cx="243618" cy="243989"/>
        </a:xfrm>
        <a:prstGeom prst="ellipse">
          <a:avLst/>
        </a:prstGeom>
        <a:gradFill rotWithShape="0">
          <a:gsLst>
            <a:gs pos="0">
              <a:schemeClr val="accent5">
                <a:hueOff val="-3232236"/>
                <a:satOff val="15616"/>
                <a:lumOff val="-10980"/>
                <a:alphaOff val="0"/>
                <a:shade val="51000"/>
                <a:satMod val="130000"/>
              </a:schemeClr>
            </a:gs>
            <a:gs pos="80000">
              <a:schemeClr val="accent5">
                <a:hueOff val="-3232236"/>
                <a:satOff val="15616"/>
                <a:lumOff val="-10980"/>
                <a:alphaOff val="0"/>
                <a:shade val="93000"/>
                <a:satMod val="130000"/>
              </a:schemeClr>
            </a:gs>
            <a:gs pos="100000">
              <a:schemeClr val="accent5">
                <a:hueOff val="-3232236"/>
                <a:satOff val="15616"/>
                <a:lumOff val="-1098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CACBB67-EE1D-41EC-B0A8-BA83F936052E}">
      <dsp:nvSpPr>
        <dsp:cNvPr id="0" name=""/>
        <dsp:cNvSpPr/>
      </dsp:nvSpPr>
      <dsp:spPr>
        <a:xfrm flipV="1">
          <a:off x="2797132" y="2938251"/>
          <a:ext cx="651689" cy="649585"/>
        </a:xfrm>
        <a:prstGeom prst="ellipse">
          <a:avLst/>
        </a:prstGeom>
        <a:gradFill rotWithShape="0">
          <a:gsLst>
            <a:gs pos="0">
              <a:schemeClr val="accent5">
                <a:hueOff val="-3770942"/>
                <a:satOff val="18218"/>
                <a:lumOff val="-12810"/>
                <a:alphaOff val="0"/>
                <a:shade val="51000"/>
                <a:satMod val="130000"/>
              </a:schemeClr>
            </a:gs>
            <a:gs pos="80000">
              <a:schemeClr val="accent5">
                <a:hueOff val="-3770942"/>
                <a:satOff val="18218"/>
                <a:lumOff val="-12810"/>
                <a:alphaOff val="0"/>
                <a:shade val="93000"/>
                <a:satMod val="130000"/>
              </a:schemeClr>
            </a:gs>
            <a:gs pos="100000">
              <a:schemeClr val="accent5">
                <a:hueOff val="-3770942"/>
                <a:satOff val="18218"/>
                <a:lumOff val="-1281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6DE7D8B-F316-47C1-B301-2C3CA548939F}">
      <dsp:nvSpPr>
        <dsp:cNvPr id="0" name=""/>
        <dsp:cNvSpPr/>
      </dsp:nvSpPr>
      <dsp:spPr>
        <a:xfrm>
          <a:off x="4318680" y="252001"/>
          <a:ext cx="1355727" cy="1348478"/>
        </a:xfrm>
        <a:prstGeom prst="ellipse">
          <a:avLst/>
        </a:prstGeom>
        <a:solidFill>
          <a:srgbClr val="1E377C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/>
            <a:t>business oriented domain of creativity </a:t>
          </a:r>
          <a:endParaRPr lang="it-IT" sz="1300" kern="1200" dirty="0"/>
        </a:p>
      </dsp:txBody>
      <dsp:txXfrm>
        <a:off x="4517222" y="449481"/>
        <a:ext cx="958643" cy="953518"/>
      </dsp:txXfrm>
    </dsp:sp>
    <dsp:sp modelId="{CC59A932-534B-4226-936F-A485E32E4CB3}">
      <dsp:nvSpPr>
        <dsp:cNvPr id="0" name=""/>
        <dsp:cNvSpPr/>
      </dsp:nvSpPr>
      <dsp:spPr>
        <a:xfrm>
          <a:off x="4501522" y="2222598"/>
          <a:ext cx="243618" cy="243989"/>
        </a:xfrm>
        <a:prstGeom prst="ellipse">
          <a:avLst/>
        </a:prstGeom>
        <a:gradFill rotWithShape="0">
          <a:gsLst>
            <a:gs pos="0">
              <a:schemeClr val="accent5">
                <a:hueOff val="-4848354"/>
                <a:satOff val="23423"/>
                <a:lumOff val="-16471"/>
                <a:alphaOff val="0"/>
                <a:shade val="51000"/>
                <a:satMod val="130000"/>
              </a:schemeClr>
            </a:gs>
            <a:gs pos="80000">
              <a:schemeClr val="accent5">
                <a:hueOff val="-4848354"/>
                <a:satOff val="23423"/>
                <a:lumOff val="-16471"/>
                <a:alphaOff val="0"/>
                <a:shade val="93000"/>
                <a:satMod val="130000"/>
              </a:schemeClr>
            </a:gs>
            <a:gs pos="100000">
              <a:schemeClr val="accent5">
                <a:hueOff val="-4848354"/>
                <a:satOff val="23423"/>
                <a:lumOff val="-1647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DDB6EC4-5583-4D35-A791-28682D1ACD9F}">
      <dsp:nvSpPr>
        <dsp:cNvPr id="0" name=""/>
        <dsp:cNvSpPr/>
      </dsp:nvSpPr>
      <dsp:spPr>
        <a:xfrm>
          <a:off x="1842631" y="2735358"/>
          <a:ext cx="176646" cy="176627"/>
        </a:xfrm>
        <a:prstGeom prst="ellipse">
          <a:avLst/>
        </a:prstGeom>
        <a:gradFill rotWithShape="0">
          <a:gsLst>
            <a:gs pos="0">
              <a:schemeClr val="accent5">
                <a:hueOff val="-5387060"/>
                <a:satOff val="26026"/>
                <a:lumOff val="-18301"/>
                <a:alphaOff val="0"/>
                <a:shade val="51000"/>
                <a:satMod val="130000"/>
              </a:schemeClr>
            </a:gs>
            <a:gs pos="80000">
              <a:schemeClr val="accent5">
                <a:hueOff val="-5387060"/>
                <a:satOff val="26026"/>
                <a:lumOff val="-18301"/>
                <a:alphaOff val="0"/>
                <a:shade val="93000"/>
                <a:satMod val="130000"/>
              </a:schemeClr>
            </a:gs>
            <a:gs pos="100000">
              <a:schemeClr val="accent5">
                <a:hueOff val="-5387060"/>
                <a:satOff val="26026"/>
                <a:lumOff val="-1830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4AE3522-6DAE-48A5-9F99-9988BAE221A3}">
      <dsp:nvSpPr>
        <dsp:cNvPr id="0" name=""/>
        <dsp:cNvSpPr/>
      </dsp:nvSpPr>
      <dsp:spPr>
        <a:xfrm flipV="1">
          <a:off x="2219248" y="1664312"/>
          <a:ext cx="153766" cy="152270"/>
        </a:xfrm>
        <a:prstGeom prst="ellipse">
          <a:avLst/>
        </a:prstGeom>
        <a:gradFill rotWithShape="0">
          <a:gsLst>
            <a:gs pos="0">
              <a:schemeClr val="accent5">
                <a:hueOff val="-5925766"/>
                <a:satOff val="28629"/>
                <a:lumOff val="-20131"/>
                <a:alphaOff val="0"/>
                <a:shade val="51000"/>
                <a:satMod val="130000"/>
              </a:schemeClr>
            </a:gs>
            <a:gs pos="80000">
              <a:schemeClr val="accent5">
                <a:hueOff val="-5925766"/>
                <a:satOff val="28629"/>
                <a:lumOff val="-20131"/>
                <a:alphaOff val="0"/>
                <a:shade val="93000"/>
                <a:satMod val="130000"/>
              </a:schemeClr>
            </a:gs>
            <a:gs pos="100000">
              <a:schemeClr val="accent5">
                <a:hueOff val="-5925766"/>
                <a:satOff val="28629"/>
                <a:lumOff val="-2013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C30E6B6-C866-438B-9099-0FE3A5E7AA4E}">
      <dsp:nvSpPr>
        <dsp:cNvPr id="0" name=""/>
        <dsp:cNvSpPr/>
      </dsp:nvSpPr>
      <dsp:spPr>
        <a:xfrm>
          <a:off x="3984739" y="2171750"/>
          <a:ext cx="1145019" cy="1130038"/>
        </a:xfrm>
        <a:prstGeom prst="ellipse">
          <a:avLst/>
        </a:prstGeom>
        <a:solidFill>
          <a:srgbClr val="008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050" kern="1200" dirty="0"/>
            <a:t>start-up and the </a:t>
          </a:r>
          <a:r>
            <a:rPr lang="it-IT" sz="1050" kern="1200" dirty="0" err="1"/>
            <a:t>development</a:t>
          </a:r>
          <a:r>
            <a:rPr lang="it-IT" sz="1050" kern="1200" dirty="0"/>
            <a:t> of SME</a:t>
          </a:r>
        </a:p>
      </dsp:txBody>
      <dsp:txXfrm>
        <a:off x="4152423" y="2337240"/>
        <a:ext cx="809651" cy="799058"/>
      </dsp:txXfrm>
    </dsp:sp>
    <dsp:sp modelId="{C215D4E3-F15D-49D0-A2B2-D3AE19FDCCAF}">
      <dsp:nvSpPr>
        <dsp:cNvPr id="0" name=""/>
        <dsp:cNvSpPr/>
      </dsp:nvSpPr>
      <dsp:spPr>
        <a:xfrm>
          <a:off x="5195309" y="2148687"/>
          <a:ext cx="176646" cy="176627"/>
        </a:xfrm>
        <a:prstGeom prst="ellipse">
          <a:avLst/>
        </a:prstGeom>
        <a:gradFill rotWithShape="0">
          <a:gsLst>
            <a:gs pos="0">
              <a:schemeClr val="accent5">
                <a:hueOff val="-7003178"/>
                <a:satOff val="33834"/>
                <a:lumOff val="-23791"/>
                <a:alphaOff val="0"/>
                <a:shade val="51000"/>
                <a:satMod val="130000"/>
              </a:schemeClr>
            </a:gs>
            <a:gs pos="80000">
              <a:schemeClr val="accent5">
                <a:hueOff val="-7003178"/>
                <a:satOff val="33834"/>
                <a:lumOff val="-23791"/>
                <a:alphaOff val="0"/>
                <a:shade val="93000"/>
                <a:satMod val="130000"/>
              </a:schemeClr>
            </a:gs>
            <a:gs pos="100000">
              <a:schemeClr val="accent5">
                <a:hueOff val="-7003178"/>
                <a:satOff val="33834"/>
                <a:lumOff val="-2379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8117380-CEB0-4458-A826-B4DB01215089}">
      <dsp:nvSpPr>
        <dsp:cNvPr id="0" name=""/>
        <dsp:cNvSpPr/>
      </dsp:nvSpPr>
      <dsp:spPr>
        <a:xfrm>
          <a:off x="1630528" y="2404863"/>
          <a:ext cx="1372832" cy="1274438"/>
        </a:xfrm>
        <a:prstGeom prst="ellipse">
          <a:avLst/>
        </a:prstGeom>
        <a:solidFill>
          <a:srgbClr val="CC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0" kern="1200" dirty="0"/>
            <a:t>publicly oriented domain of culture </a:t>
          </a:r>
          <a:endParaRPr lang="it-IT" sz="1400" b="0" kern="1200" dirty="0"/>
        </a:p>
      </dsp:txBody>
      <dsp:txXfrm>
        <a:off x="1831575" y="2591500"/>
        <a:ext cx="970738" cy="901164"/>
      </dsp:txXfrm>
    </dsp:sp>
    <dsp:sp modelId="{592C8FE0-9EFB-46A6-A402-96F56191B695}">
      <dsp:nvSpPr>
        <dsp:cNvPr id="0" name=""/>
        <dsp:cNvSpPr/>
      </dsp:nvSpPr>
      <dsp:spPr>
        <a:xfrm flipH="1">
          <a:off x="3882325" y="320579"/>
          <a:ext cx="169806" cy="184539"/>
        </a:xfrm>
        <a:prstGeom prst="ellipse">
          <a:avLst/>
        </a:prstGeom>
        <a:gradFill rotWithShape="0">
          <a:gsLst>
            <a:gs pos="0">
              <a:schemeClr val="accent5">
                <a:hueOff val="-8080590"/>
                <a:satOff val="39039"/>
                <a:lumOff val="-27451"/>
                <a:alphaOff val="0"/>
                <a:shade val="51000"/>
                <a:satMod val="130000"/>
              </a:schemeClr>
            </a:gs>
            <a:gs pos="80000">
              <a:schemeClr val="accent5">
                <a:hueOff val="-8080590"/>
                <a:satOff val="39039"/>
                <a:lumOff val="-27451"/>
                <a:alphaOff val="0"/>
                <a:shade val="93000"/>
                <a:satMod val="130000"/>
              </a:schemeClr>
            </a:gs>
            <a:gs pos="100000">
              <a:schemeClr val="accent5">
                <a:hueOff val="-8080590"/>
                <a:satOff val="39039"/>
                <a:lumOff val="-2745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9B4FD03-E44A-4068-986D-C34513474354}">
      <dsp:nvSpPr>
        <dsp:cNvPr id="0" name=""/>
        <dsp:cNvSpPr/>
      </dsp:nvSpPr>
      <dsp:spPr>
        <a:xfrm>
          <a:off x="4945658" y="1900809"/>
          <a:ext cx="966007" cy="941446"/>
        </a:xfrm>
        <a:prstGeom prst="ellipse">
          <a:avLst/>
        </a:prstGeom>
        <a:solidFill>
          <a:srgbClr val="00CCF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100" b="0" kern="1200" dirty="0" err="1">
              <a:solidFill>
                <a:schemeClr val="bg1"/>
              </a:solidFill>
            </a:rPr>
            <a:t>access</a:t>
          </a:r>
          <a:r>
            <a:rPr lang="it-IT" sz="1100" b="0" kern="1200" dirty="0">
              <a:solidFill>
                <a:schemeClr val="bg1"/>
              </a:solidFill>
            </a:rPr>
            <a:t> to </a:t>
          </a:r>
          <a:r>
            <a:rPr lang="it-IT" sz="1100" b="0" kern="1200" dirty="0" err="1">
              <a:solidFill>
                <a:schemeClr val="bg1"/>
              </a:solidFill>
            </a:rPr>
            <a:t>finance</a:t>
          </a:r>
          <a:endParaRPr lang="it-IT" sz="1100" b="0" kern="1200" dirty="0">
            <a:solidFill>
              <a:schemeClr val="bg1"/>
            </a:solidFill>
          </a:endParaRPr>
        </a:p>
      </dsp:txBody>
      <dsp:txXfrm>
        <a:off x="5087126" y="2038681"/>
        <a:ext cx="683071" cy="665702"/>
      </dsp:txXfrm>
    </dsp:sp>
    <dsp:sp modelId="{8E0E6999-C3FF-4FCB-87B3-6B75579551EC}">
      <dsp:nvSpPr>
        <dsp:cNvPr id="0" name=""/>
        <dsp:cNvSpPr/>
      </dsp:nvSpPr>
      <dsp:spPr>
        <a:xfrm>
          <a:off x="2640460" y="882527"/>
          <a:ext cx="176646" cy="176627"/>
        </a:xfrm>
        <a:prstGeom prst="ellipse">
          <a:avLst/>
        </a:prstGeom>
        <a:gradFill rotWithShape="0">
          <a:gsLst>
            <a:gs pos="0">
              <a:schemeClr val="accent5">
                <a:hueOff val="-9158002"/>
                <a:satOff val="44244"/>
                <a:lumOff val="-31111"/>
                <a:alphaOff val="0"/>
                <a:shade val="51000"/>
                <a:satMod val="130000"/>
              </a:schemeClr>
            </a:gs>
            <a:gs pos="80000">
              <a:schemeClr val="accent5">
                <a:hueOff val="-9158002"/>
                <a:satOff val="44244"/>
                <a:lumOff val="-31111"/>
                <a:alphaOff val="0"/>
                <a:shade val="93000"/>
                <a:satMod val="130000"/>
              </a:schemeClr>
            </a:gs>
            <a:gs pos="100000">
              <a:schemeClr val="accent5">
                <a:hueOff val="-9158002"/>
                <a:satOff val="44244"/>
                <a:lumOff val="-3111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BDC4339-356F-4A19-8BC0-D07F67A9ABB8}">
      <dsp:nvSpPr>
        <dsp:cNvPr id="0" name=""/>
        <dsp:cNvSpPr/>
      </dsp:nvSpPr>
      <dsp:spPr>
        <a:xfrm>
          <a:off x="3267639" y="664604"/>
          <a:ext cx="176646" cy="176627"/>
        </a:xfrm>
        <a:prstGeom prst="ellipse">
          <a:avLst/>
        </a:prstGeom>
        <a:gradFill rotWithShape="0">
          <a:gsLst>
            <a:gs pos="0">
              <a:schemeClr val="accent5">
                <a:hueOff val="-9696708"/>
                <a:satOff val="46847"/>
                <a:lumOff val="-32941"/>
                <a:alphaOff val="0"/>
                <a:shade val="51000"/>
                <a:satMod val="130000"/>
              </a:schemeClr>
            </a:gs>
            <a:gs pos="80000">
              <a:schemeClr val="accent5">
                <a:hueOff val="-9696708"/>
                <a:satOff val="46847"/>
                <a:lumOff val="-32941"/>
                <a:alphaOff val="0"/>
                <a:shade val="93000"/>
                <a:satMod val="130000"/>
              </a:schemeClr>
            </a:gs>
            <a:gs pos="100000">
              <a:schemeClr val="accent5">
                <a:hueOff val="-9696708"/>
                <a:satOff val="46847"/>
                <a:lumOff val="-3294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83D59B-7651-4508-B128-CEB891686BDC}">
      <dsp:nvSpPr>
        <dsp:cNvPr id="0" name=""/>
        <dsp:cNvSpPr/>
      </dsp:nvSpPr>
      <dsp:spPr>
        <a:xfrm>
          <a:off x="4140459" y="2544710"/>
          <a:ext cx="3637294" cy="2104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5210"/>
              </a:lnTo>
              <a:lnTo>
                <a:pt x="3637294" y="105210"/>
              </a:lnTo>
              <a:lnTo>
                <a:pt x="3637294" y="21042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798E502-832A-49E7-9EE2-2238DC4E47E7}">
      <dsp:nvSpPr>
        <dsp:cNvPr id="0" name=""/>
        <dsp:cNvSpPr/>
      </dsp:nvSpPr>
      <dsp:spPr>
        <a:xfrm>
          <a:off x="4140459" y="2544710"/>
          <a:ext cx="2424863" cy="2104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5210"/>
              </a:lnTo>
              <a:lnTo>
                <a:pt x="2424863" y="105210"/>
              </a:lnTo>
              <a:lnTo>
                <a:pt x="2424863" y="21042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B76DB65-C4BF-422D-BA41-BEB6237B474E}">
      <dsp:nvSpPr>
        <dsp:cNvPr id="0" name=""/>
        <dsp:cNvSpPr/>
      </dsp:nvSpPr>
      <dsp:spPr>
        <a:xfrm>
          <a:off x="4140459" y="2544710"/>
          <a:ext cx="1212431" cy="2104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5210"/>
              </a:lnTo>
              <a:lnTo>
                <a:pt x="1212431" y="105210"/>
              </a:lnTo>
              <a:lnTo>
                <a:pt x="1212431" y="21042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C2D0FD2-086B-4463-B865-B9199040181D}">
      <dsp:nvSpPr>
        <dsp:cNvPr id="0" name=""/>
        <dsp:cNvSpPr/>
      </dsp:nvSpPr>
      <dsp:spPr>
        <a:xfrm>
          <a:off x="4094739" y="2544710"/>
          <a:ext cx="91440" cy="21042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1042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5CD2545-03F3-44F5-AFA5-4AC3C3C94CD4}">
      <dsp:nvSpPr>
        <dsp:cNvPr id="0" name=""/>
        <dsp:cNvSpPr/>
      </dsp:nvSpPr>
      <dsp:spPr>
        <a:xfrm>
          <a:off x="2928028" y="2544710"/>
          <a:ext cx="1212431" cy="210421"/>
        </a:xfrm>
        <a:custGeom>
          <a:avLst/>
          <a:gdLst/>
          <a:ahLst/>
          <a:cxnLst/>
          <a:rect l="0" t="0" r="0" b="0"/>
          <a:pathLst>
            <a:path>
              <a:moveTo>
                <a:pt x="1212431" y="0"/>
              </a:moveTo>
              <a:lnTo>
                <a:pt x="1212431" y="105210"/>
              </a:lnTo>
              <a:lnTo>
                <a:pt x="0" y="105210"/>
              </a:lnTo>
              <a:lnTo>
                <a:pt x="0" y="21042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8C9D13A-66C1-4F30-9335-58E26F04B77E}">
      <dsp:nvSpPr>
        <dsp:cNvPr id="0" name=""/>
        <dsp:cNvSpPr/>
      </dsp:nvSpPr>
      <dsp:spPr>
        <a:xfrm>
          <a:off x="1715596" y="2544710"/>
          <a:ext cx="2424863" cy="210421"/>
        </a:xfrm>
        <a:custGeom>
          <a:avLst/>
          <a:gdLst/>
          <a:ahLst/>
          <a:cxnLst/>
          <a:rect l="0" t="0" r="0" b="0"/>
          <a:pathLst>
            <a:path>
              <a:moveTo>
                <a:pt x="2424863" y="0"/>
              </a:moveTo>
              <a:lnTo>
                <a:pt x="2424863" y="105210"/>
              </a:lnTo>
              <a:lnTo>
                <a:pt x="0" y="105210"/>
              </a:lnTo>
              <a:lnTo>
                <a:pt x="0" y="21042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9CCABC-8412-49E2-A6C5-EC7D8EAF27DF}">
      <dsp:nvSpPr>
        <dsp:cNvPr id="0" name=""/>
        <dsp:cNvSpPr/>
      </dsp:nvSpPr>
      <dsp:spPr>
        <a:xfrm>
          <a:off x="503165" y="2544710"/>
          <a:ext cx="3637294" cy="210421"/>
        </a:xfrm>
        <a:custGeom>
          <a:avLst/>
          <a:gdLst/>
          <a:ahLst/>
          <a:cxnLst/>
          <a:rect l="0" t="0" r="0" b="0"/>
          <a:pathLst>
            <a:path>
              <a:moveTo>
                <a:pt x="3637294" y="0"/>
              </a:moveTo>
              <a:lnTo>
                <a:pt x="3637294" y="105210"/>
              </a:lnTo>
              <a:lnTo>
                <a:pt x="0" y="105210"/>
              </a:lnTo>
              <a:lnTo>
                <a:pt x="0" y="21042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F22142-3384-4CE1-8865-5E9E360C50CD}">
      <dsp:nvSpPr>
        <dsp:cNvPr id="0" name=""/>
        <dsp:cNvSpPr/>
      </dsp:nvSpPr>
      <dsp:spPr>
        <a:xfrm>
          <a:off x="3168350" y="1656183"/>
          <a:ext cx="1944219" cy="88852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500" kern="1200" dirty="0" smtClean="0"/>
            <a:t>MED Creative </a:t>
          </a:r>
          <a:r>
            <a:rPr lang="it-IT" sz="1500" kern="1200" dirty="0" err="1" smtClean="0"/>
            <a:t>Industries</a:t>
          </a:r>
          <a:r>
            <a:rPr lang="it-IT" sz="1500" kern="1200" dirty="0" smtClean="0"/>
            <a:t> Cluster</a:t>
          </a:r>
          <a:endParaRPr lang="it-IT" sz="1500" kern="1200" dirty="0"/>
        </a:p>
      </dsp:txBody>
      <dsp:txXfrm>
        <a:off x="3168350" y="1656183"/>
        <a:ext cx="1944219" cy="888526"/>
      </dsp:txXfrm>
    </dsp:sp>
    <dsp:sp modelId="{FFACC092-0A5A-428E-8BFC-F12E82C568D6}">
      <dsp:nvSpPr>
        <dsp:cNvPr id="0" name=""/>
        <dsp:cNvSpPr/>
      </dsp:nvSpPr>
      <dsp:spPr>
        <a:xfrm>
          <a:off x="2160" y="2755132"/>
          <a:ext cx="1002009" cy="50100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500" kern="1200" dirty="0" smtClean="0"/>
            <a:t>NEST 1 (</a:t>
          </a:r>
          <a:r>
            <a:rPr lang="it-IT" sz="1500" kern="1200" dirty="0" err="1" smtClean="0"/>
            <a:t>Italy</a:t>
          </a:r>
          <a:r>
            <a:rPr lang="it-IT" sz="1500" kern="1200" dirty="0" smtClean="0"/>
            <a:t>)</a:t>
          </a:r>
          <a:endParaRPr lang="it-IT" sz="1500" kern="1200" dirty="0"/>
        </a:p>
      </dsp:txBody>
      <dsp:txXfrm>
        <a:off x="2160" y="2755132"/>
        <a:ext cx="1002009" cy="501004"/>
      </dsp:txXfrm>
    </dsp:sp>
    <dsp:sp modelId="{462E4762-3D29-4E71-BB65-BD7634F9D513}">
      <dsp:nvSpPr>
        <dsp:cNvPr id="0" name=""/>
        <dsp:cNvSpPr/>
      </dsp:nvSpPr>
      <dsp:spPr>
        <a:xfrm>
          <a:off x="1214592" y="2755132"/>
          <a:ext cx="1002009" cy="50100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500" kern="1200" dirty="0" smtClean="0"/>
            <a:t>NEST 2 (</a:t>
          </a:r>
          <a:r>
            <a:rPr lang="it-IT" sz="1500" kern="1200" dirty="0" err="1" smtClean="0"/>
            <a:t>Italy</a:t>
          </a:r>
          <a:r>
            <a:rPr lang="it-IT" sz="1500" kern="1200" dirty="0" smtClean="0"/>
            <a:t>)</a:t>
          </a:r>
          <a:endParaRPr lang="it-IT" sz="1500" kern="1200" dirty="0"/>
        </a:p>
      </dsp:txBody>
      <dsp:txXfrm>
        <a:off x="1214592" y="2755132"/>
        <a:ext cx="1002009" cy="501004"/>
      </dsp:txXfrm>
    </dsp:sp>
    <dsp:sp modelId="{8542D7FB-E636-4541-B780-16EA4A2A4A2B}">
      <dsp:nvSpPr>
        <dsp:cNvPr id="0" name=""/>
        <dsp:cNvSpPr/>
      </dsp:nvSpPr>
      <dsp:spPr>
        <a:xfrm>
          <a:off x="2427023" y="2755132"/>
          <a:ext cx="1002009" cy="50100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500" kern="1200" dirty="0" smtClean="0"/>
            <a:t>NEST 3 (France)</a:t>
          </a:r>
          <a:endParaRPr lang="it-IT" sz="1500" kern="1200" dirty="0"/>
        </a:p>
      </dsp:txBody>
      <dsp:txXfrm>
        <a:off x="2427023" y="2755132"/>
        <a:ext cx="1002009" cy="501004"/>
      </dsp:txXfrm>
    </dsp:sp>
    <dsp:sp modelId="{DA7D3CE1-3114-40BF-8998-93D118AC71B3}">
      <dsp:nvSpPr>
        <dsp:cNvPr id="0" name=""/>
        <dsp:cNvSpPr/>
      </dsp:nvSpPr>
      <dsp:spPr>
        <a:xfrm>
          <a:off x="3639455" y="2755132"/>
          <a:ext cx="1002009" cy="50100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500" kern="1200" dirty="0" smtClean="0"/>
            <a:t>NEST 4 (</a:t>
          </a:r>
          <a:r>
            <a:rPr lang="it-IT" sz="1500" kern="1200" dirty="0" err="1" smtClean="0"/>
            <a:t>Spain</a:t>
          </a:r>
          <a:r>
            <a:rPr lang="it-IT" sz="1500" kern="1200" dirty="0" smtClean="0"/>
            <a:t>)</a:t>
          </a:r>
          <a:endParaRPr lang="it-IT" sz="1500" kern="1200" dirty="0"/>
        </a:p>
      </dsp:txBody>
      <dsp:txXfrm>
        <a:off x="3639455" y="2755132"/>
        <a:ext cx="1002009" cy="501004"/>
      </dsp:txXfrm>
    </dsp:sp>
    <dsp:sp modelId="{0409A14A-FD33-4316-BCDF-57E2AAFA3D2C}">
      <dsp:nvSpPr>
        <dsp:cNvPr id="0" name=""/>
        <dsp:cNvSpPr/>
      </dsp:nvSpPr>
      <dsp:spPr>
        <a:xfrm>
          <a:off x="4851886" y="2755132"/>
          <a:ext cx="1002009" cy="50100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500" kern="1200" dirty="0" smtClean="0"/>
            <a:t>NEST 5 (Slovenia)</a:t>
          </a:r>
          <a:endParaRPr lang="it-IT" sz="1500" kern="1200" dirty="0"/>
        </a:p>
      </dsp:txBody>
      <dsp:txXfrm>
        <a:off x="4851886" y="2755132"/>
        <a:ext cx="1002009" cy="501004"/>
      </dsp:txXfrm>
    </dsp:sp>
    <dsp:sp modelId="{B6B2CFD6-D823-4A4E-B3D4-6A796B11E721}">
      <dsp:nvSpPr>
        <dsp:cNvPr id="0" name=""/>
        <dsp:cNvSpPr/>
      </dsp:nvSpPr>
      <dsp:spPr>
        <a:xfrm>
          <a:off x="6064318" y="2755132"/>
          <a:ext cx="1002009" cy="50100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500" kern="1200" dirty="0" smtClean="0"/>
            <a:t>NEST 6 (</a:t>
          </a:r>
          <a:r>
            <a:rPr lang="it-IT" sz="1500" kern="1200" dirty="0" err="1" smtClean="0"/>
            <a:t>Greece</a:t>
          </a:r>
          <a:r>
            <a:rPr lang="it-IT" sz="1500" kern="1200" dirty="0" smtClean="0"/>
            <a:t>)</a:t>
          </a:r>
          <a:endParaRPr lang="it-IT" sz="1500" kern="1200" dirty="0"/>
        </a:p>
      </dsp:txBody>
      <dsp:txXfrm>
        <a:off x="6064318" y="2755132"/>
        <a:ext cx="1002009" cy="501004"/>
      </dsp:txXfrm>
    </dsp:sp>
    <dsp:sp modelId="{209F631C-5C29-49B9-8934-EC9167B5ACF3}">
      <dsp:nvSpPr>
        <dsp:cNvPr id="0" name=""/>
        <dsp:cNvSpPr/>
      </dsp:nvSpPr>
      <dsp:spPr>
        <a:xfrm>
          <a:off x="7276749" y="2755132"/>
          <a:ext cx="1002009" cy="50100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500" kern="1200" dirty="0" smtClean="0"/>
            <a:t>NEST 7 (</a:t>
          </a:r>
          <a:r>
            <a:rPr lang="it-IT" sz="1500" kern="1200" dirty="0" err="1" smtClean="0"/>
            <a:t>Croatia</a:t>
          </a:r>
          <a:r>
            <a:rPr lang="it-IT" sz="1500" kern="1200" dirty="0" smtClean="0"/>
            <a:t>)</a:t>
          </a:r>
          <a:endParaRPr lang="it-IT" sz="1500" kern="1200" dirty="0"/>
        </a:p>
      </dsp:txBody>
      <dsp:txXfrm>
        <a:off x="7276749" y="2755132"/>
        <a:ext cx="1002009" cy="50100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057294-23F1-4572-B5E7-AE259567FD09}">
      <dsp:nvSpPr>
        <dsp:cNvPr id="0" name=""/>
        <dsp:cNvSpPr/>
      </dsp:nvSpPr>
      <dsp:spPr>
        <a:xfrm>
          <a:off x="3112893" y="4475037"/>
          <a:ext cx="62389" cy="6238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4F46765-432E-48B8-9C17-CF4E48FD08E3}">
      <dsp:nvSpPr>
        <dsp:cNvPr id="0" name=""/>
        <dsp:cNvSpPr/>
      </dsp:nvSpPr>
      <dsp:spPr>
        <a:xfrm>
          <a:off x="2992049" y="4529397"/>
          <a:ext cx="62389" cy="6238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D3BE9EE-4F2C-4186-A97E-3FF86BD53354}">
      <dsp:nvSpPr>
        <dsp:cNvPr id="0" name=""/>
        <dsp:cNvSpPr/>
      </dsp:nvSpPr>
      <dsp:spPr>
        <a:xfrm>
          <a:off x="2869518" y="4576065"/>
          <a:ext cx="62389" cy="6238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B94D5DC-B5AC-4085-9C26-63DD1249757E}">
      <dsp:nvSpPr>
        <dsp:cNvPr id="0" name=""/>
        <dsp:cNvSpPr/>
      </dsp:nvSpPr>
      <dsp:spPr>
        <a:xfrm>
          <a:off x="2745864" y="4615040"/>
          <a:ext cx="62389" cy="6238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FD6D5F3-1808-4F65-A5B6-DEE5061AE557}">
      <dsp:nvSpPr>
        <dsp:cNvPr id="0" name=""/>
        <dsp:cNvSpPr/>
      </dsp:nvSpPr>
      <dsp:spPr>
        <a:xfrm>
          <a:off x="2621085" y="4646323"/>
          <a:ext cx="62389" cy="6238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B8D86B7-44C5-4029-BA93-FDE6AEBD54ED}">
      <dsp:nvSpPr>
        <dsp:cNvPr id="0" name=""/>
        <dsp:cNvSpPr/>
      </dsp:nvSpPr>
      <dsp:spPr>
        <a:xfrm>
          <a:off x="3868311" y="3917586"/>
          <a:ext cx="62389" cy="6238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3A3386F-5A82-46A0-BDE9-30DB0D87082C}">
      <dsp:nvSpPr>
        <dsp:cNvPr id="0" name=""/>
        <dsp:cNvSpPr/>
      </dsp:nvSpPr>
      <dsp:spPr>
        <a:xfrm>
          <a:off x="3764328" y="4019640"/>
          <a:ext cx="62389" cy="6238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9120251-82B1-48A8-A2EE-3503E37A2C59}">
      <dsp:nvSpPr>
        <dsp:cNvPr id="0" name=""/>
        <dsp:cNvSpPr/>
      </dsp:nvSpPr>
      <dsp:spPr>
        <a:xfrm>
          <a:off x="4347753" y="3287312"/>
          <a:ext cx="62389" cy="6238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BAF1A9-6C67-4987-88CD-E70953A9ABE7}">
      <dsp:nvSpPr>
        <dsp:cNvPr id="0" name=""/>
        <dsp:cNvSpPr/>
      </dsp:nvSpPr>
      <dsp:spPr>
        <a:xfrm>
          <a:off x="4690614" y="2572421"/>
          <a:ext cx="62389" cy="6238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99D33D6-1764-484B-B8C0-522FC5325272}">
      <dsp:nvSpPr>
        <dsp:cNvPr id="0" name=""/>
        <dsp:cNvSpPr/>
      </dsp:nvSpPr>
      <dsp:spPr>
        <a:xfrm>
          <a:off x="4902513" y="1831375"/>
          <a:ext cx="62389" cy="6238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01A60FF-23A5-4715-986B-D462F21C2465}">
      <dsp:nvSpPr>
        <dsp:cNvPr id="0" name=""/>
        <dsp:cNvSpPr/>
      </dsp:nvSpPr>
      <dsp:spPr>
        <a:xfrm>
          <a:off x="4999750" y="1101099"/>
          <a:ext cx="62389" cy="6238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782091-476E-4445-B053-F1383E8F96EF}">
      <dsp:nvSpPr>
        <dsp:cNvPr id="0" name=""/>
        <dsp:cNvSpPr/>
      </dsp:nvSpPr>
      <dsp:spPr>
        <a:xfrm>
          <a:off x="4854737" y="146201"/>
          <a:ext cx="62389" cy="6238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5C9FAA-2C18-4E47-AFB8-880C56B08162}">
      <dsp:nvSpPr>
        <dsp:cNvPr id="0" name=""/>
        <dsp:cNvSpPr/>
      </dsp:nvSpPr>
      <dsp:spPr>
        <a:xfrm>
          <a:off x="4948602" y="74405"/>
          <a:ext cx="62389" cy="6238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0E36F60-6889-44DF-81EE-39E680EDD21E}">
      <dsp:nvSpPr>
        <dsp:cNvPr id="0" name=""/>
        <dsp:cNvSpPr/>
      </dsp:nvSpPr>
      <dsp:spPr>
        <a:xfrm>
          <a:off x="5042467" y="3121"/>
          <a:ext cx="62389" cy="6238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A32355-26C8-4259-ADA5-FCDE3C1C1A21}">
      <dsp:nvSpPr>
        <dsp:cNvPr id="0" name=""/>
        <dsp:cNvSpPr/>
      </dsp:nvSpPr>
      <dsp:spPr>
        <a:xfrm>
          <a:off x="5135771" y="74405"/>
          <a:ext cx="62389" cy="6238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C149C5-F83D-4E10-9BBA-FDCFCBB905C7}">
      <dsp:nvSpPr>
        <dsp:cNvPr id="0" name=""/>
        <dsp:cNvSpPr/>
      </dsp:nvSpPr>
      <dsp:spPr>
        <a:xfrm>
          <a:off x="5229636" y="146201"/>
          <a:ext cx="62389" cy="6238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B9DB2E-B6F7-472D-B6BB-E22AAE22608E}">
      <dsp:nvSpPr>
        <dsp:cNvPr id="0" name=""/>
        <dsp:cNvSpPr/>
      </dsp:nvSpPr>
      <dsp:spPr>
        <a:xfrm>
          <a:off x="5042467" y="153894"/>
          <a:ext cx="62389" cy="6238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20D1864-C909-4670-8229-4699D0BF9516}">
      <dsp:nvSpPr>
        <dsp:cNvPr id="0" name=""/>
        <dsp:cNvSpPr/>
      </dsp:nvSpPr>
      <dsp:spPr>
        <a:xfrm>
          <a:off x="5042467" y="305180"/>
          <a:ext cx="62389" cy="6238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595FD20-8C2D-428A-B1AC-931C9100E91A}">
      <dsp:nvSpPr>
        <dsp:cNvPr id="0" name=""/>
        <dsp:cNvSpPr/>
      </dsp:nvSpPr>
      <dsp:spPr>
        <a:xfrm>
          <a:off x="2276257" y="4764187"/>
          <a:ext cx="1346711" cy="3610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054" tIns="30480" rIns="30480" bIns="3048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800" kern="1200" dirty="0" smtClean="0"/>
            <a:t>Creative </a:t>
          </a:r>
          <a:r>
            <a:rPr lang="it-IT" sz="800" kern="1200" dirty="0" err="1" smtClean="0"/>
            <a:t>Industreis</a:t>
          </a:r>
          <a:r>
            <a:rPr lang="it-IT" sz="800" kern="1200" dirty="0" smtClean="0"/>
            <a:t> and </a:t>
          </a:r>
          <a:r>
            <a:rPr lang="it-IT" sz="800" kern="1200" dirty="0" err="1" smtClean="0"/>
            <a:t>practitioners</a:t>
          </a:r>
          <a:endParaRPr lang="it-IT" sz="800" kern="1200" dirty="0"/>
        </a:p>
      </dsp:txBody>
      <dsp:txXfrm>
        <a:off x="2293881" y="4781811"/>
        <a:ext cx="1311463" cy="325787"/>
      </dsp:txXfrm>
    </dsp:sp>
    <dsp:sp modelId="{0368A78D-7EBD-4985-96D2-43CC73E78E4A}">
      <dsp:nvSpPr>
        <dsp:cNvPr id="0" name=""/>
        <dsp:cNvSpPr/>
      </dsp:nvSpPr>
      <dsp:spPr>
        <a:xfrm>
          <a:off x="1904800" y="4415238"/>
          <a:ext cx="624455" cy="624632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CACBF9F-FD67-480C-905A-5E73C45FC094}">
      <dsp:nvSpPr>
        <dsp:cNvPr id="0" name=""/>
        <dsp:cNvSpPr/>
      </dsp:nvSpPr>
      <dsp:spPr>
        <a:xfrm>
          <a:off x="3544841" y="4303149"/>
          <a:ext cx="1346711" cy="3610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054" tIns="30480" rIns="30480" bIns="3048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800" kern="1200" dirty="0" smtClean="0"/>
            <a:t>Cultural  «</a:t>
          </a:r>
          <a:r>
            <a:rPr lang="it-IT" sz="800" kern="1200" dirty="0" err="1" smtClean="0"/>
            <a:t>Engines</a:t>
          </a:r>
          <a:r>
            <a:rPr lang="it-IT" sz="800" kern="1200" dirty="0" smtClean="0"/>
            <a:t>»</a:t>
          </a:r>
          <a:endParaRPr lang="it-IT" sz="800" kern="1200" dirty="0"/>
        </a:p>
      </dsp:txBody>
      <dsp:txXfrm>
        <a:off x="3562465" y="4320773"/>
        <a:ext cx="1311463" cy="325787"/>
      </dsp:txXfrm>
    </dsp:sp>
    <dsp:sp modelId="{396CA889-E163-4FC2-8AD8-F1FF6BE62F6C}">
      <dsp:nvSpPr>
        <dsp:cNvPr id="0" name=""/>
        <dsp:cNvSpPr/>
      </dsp:nvSpPr>
      <dsp:spPr>
        <a:xfrm>
          <a:off x="3171348" y="3951857"/>
          <a:ext cx="624455" cy="624632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4000" r="-24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5674E3F-8CBA-4A60-8443-39DF74030951}">
      <dsp:nvSpPr>
        <dsp:cNvPr id="0" name=""/>
        <dsp:cNvSpPr/>
      </dsp:nvSpPr>
      <dsp:spPr>
        <a:xfrm>
          <a:off x="4170421" y="3674414"/>
          <a:ext cx="1346711" cy="3610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054" tIns="30480" rIns="30480" bIns="3048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800" kern="1200" dirty="0" smtClean="0"/>
            <a:t>High-tech </a:t>
          </a:r>
          <a:r>
            <a:rPr lang="it-IT" sz="800" kern="1200" dirty="0" err="1" smtClean="0"/>
            <a:t>SMEs</a:t>
          </a:r>
          <a:endParaRPr lang="it-IT" sz="800" kern="1200" dirty="0"/>
        </a:p>
      </dsp:txBody>
      <dsp:txXfrm>
        <a:off x="4188045" y="3692038"/>
        <a:ext cx="1311463" cy="325787"/>
      </dsp:txXfrm>
    </dsp:sp>
    <dsp:sp modelId="{BFB3C7F4-16B9-4E1E-A559-182256EE3B65}">
      <dsp:nvSpPr>
        <dsp:cNvPr id="0" name=""/>
        <dsp:cNvSpPr/>
      </dsp:nvSpPr>
      <dsp:spPr>
        <a:xfrm>
          <a:off x="3796928" y="3323122"/>
          <a:ext cx="624455" cy="624632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DBDA5BD-4737-40BA-9028-01C55811A10D}">
      <dsp:nvSpPr>
        <dsp:cNvPr id="0" name=""/>
        <dsp:cNvSpPr/>
      </dsp:nvSpPr>
      <dsp:spPr>
        <a:xfrm>
          <a:off x="4568926" y="2981575"/>
          <a:ext cx="1346711" cy="3610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054" tIns="30480" rIns="30480" bIns="3048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800" kern="1200" dirty="0" err="1" smtClean="0"/>
            <a:t>Intermediaries</a:t>
          </a:r>
          <a:endParaRPr lang="it-IT" sz="800" kern="1200" dirty="0"/>
        </a:p>
      </dsp:txBody>
      <dsp:txXfrm>
        <a:off x="4586550" y="2999199"/>
        <a:ext cx="1311463" cy="325787"/>
      </dsp:txXfrm>
    </dsp:sp>
    <dsp:sp modelId="{B25A82B6-E8A4-4085-8EBE-5766F7492402}">
      <dsp:nvSpPr>
        <dsp:cNvPr id="0" name=""/>
        <dsp:cNvSpPr/>
      </dsp:nvSpPr>
      <dsp:spPr>
        <a:xfrm>
          <a:off x="4195433" y="2630796"/>
          <a:ext cx="624455" cy="624632"/>
        </a:xfrm>
        <a:prstGeom prst="ellipse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8F10F21-28FC-4F41-A809-554D7F450B38}">
      <dsp:nvSpPr>
        <dsp:cNvPr id="0" name=""/>
        <dsp:cNvSpPr/>
      </dsp:nvSpPr>
      <dsp:spPr>
        <a:xfrm>
          <a:off x="4853332" y="2248734"/>
          <a:ext cx="1346711" cy="3610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054" tIns="30480" rIns="30480" bIns="3048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800" kern="1200" dirty="0" smtClean="0"/>
            <a:t>Academia</a:t>
          </a:r>
          <a:endParaRPr lang="it-IT" sz="800" kern="1200" dirty="0"/>
        </a:p>
      </dsp:txBody>
      <dsp:txXfrm>
        <a:off x="4870956" y="2266358"/>
        <a:ext cx="1311463" cy="325787"/>
      </dsp:txXfrm>
    </dsp:sp>
    <dsp:sp modelId="{41946A19-C06B-4DA7-BA82-CA27CD5BEA67}">
      <dsp:nvSpPr>
        <dsp:cNvPr id="0" name=""/>
        <dsp:cNvSpPr/>
      </dsp:nvSpPr>
      <dsp:spPr>
        <a:xfrm>
          <a:off x="4479839" y="1897443"/>
          <a:ext cx="624455" cy="624632"/>
        </a:xfrm>
        <a:prstGeom prst="ellipse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889B8BB-0638-4E30-8848-BA03940B279F}">
      <dsp:nvSpPr>
        <dsp:cNvPr id="0" name=""/>
        <dsp:cNvSpPr/>
      </dsp:nvSpPr>
      <dsp:spPr>
        <a:xfrm>
          <a:off x="5015207" y="1520509"/>
          <a:ext cx="1346711" cy="3610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054" tIns="30480" rIns="30480" bIns="3048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800" kern="1200" dirty="0" smtClean="0"/>
            <a:t>Financial </a:t>
          </a:r>
          <a:r>
            <a:rPr lang="it-IT" sz="800" kern="1200" dirty="0" err="1" smtClean="0"/>
            <a:t>Operators</a:t>
          </a:r>
          <a:endParaRPr lang="it-IT" sz="800" kern="1200" dirty="0"/>
        </a:p>
      </dsp:txBody>
      <dsp:txXfrm>
        <a:off x="5032831" y="1538133"/>
        <a:ext cx="1311463" cy="325787"/>
      </dsp:txXfrm>
    </dsp:sp>
    <dsp:sp modelId="{E50783C8-56F2-481C-B161-D624FEA351E9}">
      <dsp:nvSpPr>
        <dsp:cNvPr id="0" name=""/>
        <dsp:cNvSpPr/>
      </dsp:nvSpPr>
      <dsp:spPr>
        <a:xfrm>
          <a:off x="4641714" y="1169218"/>
          <a:ext cx="624455" cy="624632"/>
        </a:xfrm>
        <a:prstGeom prst="ellipse">
          <a:avLst/>
        </a:prstGeom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4BC713D-7EDA-4F21-A1BB-89923294FB3F}">
      <dsp:nvSpPr>
        <dsp:cNvPr id="0" name=""/>
        <dsp:cNvSpPr/>
      </dsp:nvSpPr>
      <dsp:spPr>
        <a:xfrm>
          <a:off x="5103452" y="818439"/>
          <a:ext cx="1346711" cy="3610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054" tIns="30480" rIns="30480" bIns="3048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800" kern="1200" dirty="0" smtClean="0"/>
            <a:t>Policy </a:t>
          </a:r>
          <a:r>
            <a:rPr lang="it-IT" sz="800" kern="1200" dirty="0" err="1" smtClean="0"/>
            <a:t>makers</a:t>
          </a:r>
          <a:endParaRPr lang="it-IT" sz="800" kern="1200" dirty="0"/>
        </a:p>
      </dsp:txBody>
      <dsp:txXfrm>
        <a:off x="5121076" y="836063"/>
        <a:ext cx="1311463" cy="325787"/>
      </dsp:txXfrm>
    </dsp:sp>
    <dsp:sp modelId="{D8D9EC0A-68ED-40D7-B722-0CA2CC6EB9CB}">
      <dsp:nvSpPr>
        <dsp:cNvPr id="0" name=""/>
        <dsp:cNvSpPr/>
      </dsp:nvSpPr>
      <dsp:spPr>
        <a:xfrm>
          <a:off x="4729958" y="467148"/>
          <a:ext cx="624455" cy="624632"/>
        </a:xfrm>
        <a:prstGeom prst="ellipse">
          <a:avLst/>
        </a:prstGeom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3000" r="-43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CircleRelationship">
  <dgm:title val=""/>
  <dgm:desc val=""/>
  <dgm:catLst>
    <dgm:cat type="relationship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clrData>
  <dgm:layoutNode name="Name0">
    <dgm:varLst>
      <dgm:chMax val="1"/>
      <dgm:chPref val="1"/>
    </dgm:varLst>
    <dgm:shape xmlns:r="http://schemas.openxmlformats.org/officeDocument/2006/relationships" r:blip="">
      <dgm:adjLst/>
    </dgm:shape>
    <dgm:choose name="Name1">
      <dgm:if name="Name2" axis="ch ch" ptType="node node" func="cnt" op="equ" val="0">
        <dgm:alg type="composite">
          <dgm:param type="ar" val="0.98"/>
        </dgm:alg>
        <dgm:constrLst>
          <dgm:constr type="primFontSz" for="des" ptType="node" op="equ" val="65"/>
          <dgm:constr type="l" for="ch" forName="Parent" refType="w" fact="0"/>
          <dgm:constr type="t" for="ch" forName="Parent" refType="h" fact="0.039"/>
          <dgm:constr type="w" for="ch" forName="Parent" refType="w" fact="0.8734"/>
          <dgm:constr type="h" for="ch" forName="Parent" refType="h" fact="0.856"/>
          <dgm:constr type="l" for="ch" forName="Accent1" refType="w" fact="0.4984"/>
          <dgm:constr type="t" for="ch" forName="Accent1" refType="h" fact="0"/>
          <dgm:constr type="w" for="ch" forName="Accent1" refType="w" fact="0.0972"/>
          <dgm:constr type="h" for="ch" forName="Accent1" refType="h" fact="0.0952"/>
          <dgm:constr type="l" for="ch" forName="Accent2" refType="w" fact="0.2684"/>
          <dgm:constr type="t" for="ch" forName="Accent2" refType="h" fact="0.8314"/>
          <dgm:constr type="w" for="ch" forName="Accent2" refType="w" fact="0.0704"/>
          <dgm:constr type="h" for="ch" forName="Accent2" refType="h" fact="0.069"/>
          <dgm:constr type="l" for="ch" forName="Accent3" refType="w" fact="0.9296"/>
          <dgm:constr type="t" for="ch" forName="Accent3" refType="h" fact="0.3864"/>
          <dgm:constr type="w" for="ch" forName="Accent3" refType="w" fact="0.0704"/>
          <dgm:constr type="h" for="ch" forName="Accent3" refType="h" fact="0.069"/>
          <dgm:constr type="l" for="ch" forName="Accent4" refType="w" fact="0.5931"/>
          <dgm:constr type="t" for="ch" forName="Accent4" refType="h" fact="0.9048"/>
          <dgm:constr type="w" for="ch" forName="Accent4" refType="w" fact="0.0972"/>
          <dgm:constr type="h" for="ch" forName="Accent4" refType="h" fact="0.0952"/>
          <dgm:constr type="l" for="ch" forName="Accent5" refType="w" fact="0.2883"/>
          <dgm:constr type="t" for="ch" forName="Accent5" refType="h" fact="0.1353"/>
          <dgm:constr type="w" for="ch" forName="Accent5" refType="w" fact="0.0704"/>
          <dgm:constr type="h" for="ch" forName="Accent5" refType="h" fact="0.069"/>
          <dgm:constr type="l" for="ch" forName="Accent6" refType="w" fact="0.0666"/>
          <dgm:constr type="t" for="ch" forName="Accent6" refType="h" fact="0.53"/>
          <dgm:constr type="w" for="ch" forName="Accent6" refType="w" fact="0.0704"/>
          <dgm:constr type="h" for="ch" forName="Accent6" refType="h" fact="0.069"/>
        </dgm:constrLst>
      </dgm:if>
      <dgm:if name="Name3" axis="ch ch" ptType="node node" func="cnt" op="equ" val="1">
        <dgm:alg type="composite">
          <dgm:param type="ar" val="1.2476"/>
        </dgm:alg>
        <dgm:constrLst>
          <dgm:constr type="primFontSz" for="des" ptType="node" op="equ" val="65"/>
          <dgm:constr type="l" for="ch" forName="Parent" refType="w" fact="0.2145"/>
          <dgm:constr type="t" for="ch" forName="Parent" refType="h" fact="0.039"/>
          <dgm:constr type="w" for="ch" forName="Parent" refType="w" fact="0.6861"/>
          <dgm:constr type="h" for="ch" forName="Parent" refType="h" fact="0.856"/>
          <dgm:constr type="l" for="ch" forName="Accent8" refType="w" fact="0.0262"/>
          <dgm:constr type="t" for="ch" forName="Accent8" refType="h" fact="0.6434"/>
          <dgm:constr type="w" for="ch" forName="Accent8" refType="w" fact="0.138"/>
          <dgm:constr type="h" for="ch" forName="Accent8" refType="h" fact="0.1721"/>
          <dgm:constr type="l" for="ch" forName="Accent1" refType="w" fact="0.6059"/>
          <dgm:constr type="t" for="ch" forName="Accent1" refType="h" fact="0"/>
          <dgm:constr type="w" for="ch" forName="Accent1" refType="w" fact="0.0763"/>
          <dgm:constr type="h" for="ch" forName="Accent1" refType="h" fact="0.0952"/>
          <dgm:constr type="l" for="ch" forName="Accent2" refType="w" fact="0.4253"/>
          <dgm:constr type="t" for="ch" forName="Accent2" refType="h" fact="0.8314"/>
          <dgm:constr type="w" for="ch" forName="Accent2" refType="w" fact="0.0553"/>
          <dgm:constr type="h" for="ch" forName="Accent2" refType="h" fact="0.069"/>
          <dgm:constr type="l" for="ch" forName="Accent3" refType="w" fact="0.9447"/>
          <dgm:constr type="t" for="ch" forName="Accent3" refType="h" fact="0.3864"/>
          <dgm:constr type="w" for="ch" forName="Accent3" refType="w" fact="0.0553"/>
          <dgm:constr type="h" for="ch" forName="Accent3" refType="h" fact="0.069"/>
          <dgm:constr type="l" for="ch" forName="Child1" refType="w" fact="0"/>
          <dgm:constr type="t" for="ch" forName="Child1" refType="h" fact="0.1935"/>
          <dgm:constr type="w" for="ch" forName="Child1" refType="w" fact="0.2789"/>
          <dgm:constr type="h" for="ch" forName="Child1" refType="h" fact="0.3479"/>
          <dgm:constr type="l" for="ch" forName="Accent4" refType="w" fact="0.6803"/>
          <dgm:constr type="t" for="ch" forName="Accent4" refType="h" fact="0.9048"/>
          <dgm:constr type="w" for="ch" forName="Accent4" refType="w" fact="0.0763"/>
          <dgm:constr type="h" for="ch" forName="Accent4" refType="h" fact="0.0952"/>
          <dgm:constr type="l" for="ch" forName="Accent7" refType="w" fact="0.5287"/>
          <dgm:constr type="t" for="ch" forName="Accent7" refType="h" fact="0.1383"/>
          <dgm:constr type="w" for="ch" forName="Accent7" refType="w" fact="0.0763"/>
          <dgm:constr type="h" for="ch" forName="Accent7" refType="h" fact="0.0952"/>
          <dgm:constr type="l" for="ch" forName="Accent5" refType="w" fact="0.4409"/>
          <dgm:constr type="t" for="ch" forName="Accent5" refType="h" fact="0.1353"/>
          <dgm:constr type="w" for="ch" forName="Accent5" refType="w" fact="0.0553"/>
          <dgm:constr type="h" for="ch" forName="Accent5" refType="h" fact="0.069"/>
          <dgm:constr type="l" for="ch" forName="Accent6" refType="w" fact="0.2668"/>
          <dgm:constr type="t" for="ch" forName="Accent6" refType="h" fact="0.53"/>
          <dgm:constr type="w" for="ch" forName="Accent6" refType="w" fact="0.0553"/>
          <dgm:constr type="h" for="ch" forName="Accent6" refType="h" fact="0.069"/>
        </dgm:constrLst>
      </dgm:if>
      <dgm:if name="Name4" axis="ch ch" ptType="node node" func="cnt" op="equ" val="2">
        <dgm:alg type="composite">
          <dgm:param type="ar" val="1.592"/>
        </dgm:alg>
        <dgm:constrLst>
          <dgm:constr type="primFontSz" for="des" ptType="node" op="equ" val="65"/>
          <dgm:constr type="l" for="ch" forName="Parent" refType="w" fact="0.1886"/>
          <dgm:constr type="t" for="ch" forName="Parent" refType="h" fact="0.039"/>
          <dgm:constr type="w" for="ch" forName="Parent" refType="w" fact="0.5377"/>
          <dgm:constr type="h" for="ch" forName="Parent" refType="h" fact="0.856"/>
          <dgm:constr type="l" for="ch" forName="Accent8" refType="w" fact="0.0411"/>
          <dgm:constr type="t" for="ch" forName="Accent8" refType="h" fact="0.6434"/>
          <dgm:constr type="w" for="ch" forName="Accent8" refType="w" fact="0.1081"/>
          <dgm:constr type="h" for="ch" forName="Accent8" refType="h" fact="0.1721"/>
          <dgm:constr type="l" for="ch" forName="Accent1" refType="w" fact="0.4954"/>
          <dgm:constr type="t" for="ch" forName="Accent1" refType="h" fact="0"/>
          <dgm:constr type="w" for="ch" forName="Accent1" refType="w" fact="0.0598"/>
          <dgm:constr type="h" for="ch" forName="Accent1" refType="h" fact="0.0952"/>
          <dgm:constr type="l" for="ch" forName="Accent2" refType="w" fact="0.3538"/>
          <dgm:constr type="t" for="ch" forName="Accent2" refType="h" fact="0.8314"/>
          <dgm:constr type="w" for="ch" forName="Accent2" refType="w" fact="0.0433"/>
          <dgm:constr type="h" for="ch" forName="Accent2" refType="h" fact="0.069"/>
          <dgm:constr type="l" for="ch" forName="Accent3" refType="w" fact="0.7609"/>
          <dgm:constr type="t" for="ch" forName="Accent3" refType="h" fact="0.3864"/>
          <dgm:constr type="w" for="ch" forName="Accent3" refType="w" fact="0.0433"/>
          <dgm:constr type="h" for="ch" forName="Accent3" refType="h" fact="0.069"/>
          <dgm:constr type="l" for="ch" forName="Accent9" refType="w" fact="0.6839"/>
          <dgm:constr type="t" for="ch" forName="Accent9" refType="h" fact="0.27"/>
          <dgm:constr type="w" for="ch" forName="Accent9" refType="w" fact="0.0598"/>
          <dgm:constr type="h" for="ch" forName="Accent9" refType="h" fact="0.0952"/>
          <dgm:constr type="l" for="ch" forName="Child1" refType="w" fact="0.0206"/>
          <dgm:constr type="t" for="ch" forName="Child1" refType="h" fact="0.1935"/>
          <dgm:constr type="w" for="ch" forName="Child1" refType="w" fact="0.2186"/>
          <dgm:constr type="h" for="ch" forName="Child1" refType="h" fact="0.3479"/>
          <dgm:constr type="l" for="ch" forName="Child2" refType="w" fact="0.7814"/>
          <dgm:constr type="t" for="ch" forName="Child2" refType="h" fact="0.0298"/>
          <dgm:constr type="w" for="ch" forName="Child2" refType="w" fact="0.2186"/>
          <dgm:constr type="h" for="ch" forName="Child2" refType="h" fact="0.3479"/>
          <dgm:constr type="l" for="ch" forName="Accent10" refType="w" fact="0"/>
          <dgm:constr type="t" for="ch" forName="Accent10" refType="h" fact="0.8482"/>
          <dgm:constr type="w" for="ch" forName="Accent10" refType="w" fact="0.0433"/>
          <dgm:constr type="h" for="ch" forName="Accent10" refType="h" fact="0.069"/>
          <dgm:constr type="l" for="ch" forName="Accent11" refType="w" fact="0.4318"/>
          <dgm:constr type="t" for="ch" forName="Accent11" refType="h" fact="0.75"/>
          <dgm:constr type="w" for="ch" forName="Accent11" refType="w" fact="0.0433"/>
          <dgm:constr type="h" for="ch" forName="Accent11" refType="h" fact="0.069"/>
          <dgm:constr type="l" for="ch" forName="Accent7" refType="w" fact="0.4349"/>
          <dgm:constr type="t" for="ch" forName="Accent7" refType="h" fact="0.1383"/>
          <dgm:constr type="w" for="ch" forName="Accent7" refType="w" fact="0.0598"/>
          <dgm:constr type="h" for="ch" forName="Accent7" refType="h" fact="0.0952"/>
          <dgm:constr type="l" for="ch" forName="Accent5" refType="w" fact="0.3661"/>
          <dgm:constr type="t" for="ch" forName="Accent5" refType="h" fact="0.1353"/>
          <dgm:constr type="w" for="ch" forName="Accent5" refType="w" fact="0.0433"/>
          <dgm:constr type="h" for="ch" forName="Accent5" refType="h" fact="0.069"/>
          <dgm:constr type="l" for="ch" forName="Accent6" refType="w" fact="0.2296"/>
          <dgm:constr type="t" for="ch" forName="Accent6" refType="h" fact="0.53"/>
          <dgm:constr type="w" for="ch" forName="Accent6" refType="w" fact="0.0433"/>
          <dgm:constr type="h" for="ch" forName="Accent6" refType="h" fact="0.069"/>
          <dgm:constr type="l" for="ch" forName="Accent4" refType="w" fact="0.5537"/>
          <dgm:constr type="t" for="ch" forName="Accent4" refType="h" fact="0.9048"/>
          <dgm:constr type="w" for="ch" forName="Accent4" refType="w" fact="0.0598"/>
          <dgm:constr type="h" for="ch" forName="Accent4" refType="h" fact="0.0952"/>
        </dgm:constrLst>
      </dgm:if>
      <dgm:if name="Name5" axis="ch ch" ptType="node node" func="cnt" op="equ" val="3">
        <dgm:alg type="composite">
          <dgm:param type="ar" val="1.755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9"/>
          <dgm:constr type="w" for="ch" forName="Parent" refType="w" fact="0.4875"/>
          <dgm:constr type="h" for="ch" forName="Parent" refType="h" fact="0.856"/>
          <dgm:constr type="l" for="ch" forName="Accent8" refType="w" fact="0.0373"/>
          <dgm:constr type="t" for="ch" forName="Accent8" refType="h" fact="0.6434"/>
          <dgm:constr type="w" for="ch" forName="Accent8" refType="w" fact="0.098"/>
          <dgm:constr type="h" for="ch" forName="Accent8" refType="h" fact="0.1721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952"/>
          <dgm:constr type="l" for="ch" forName="Accent2" refType="w" fact="0.3209"/>
          <dgm:constr type="t" for="ch" forName="Accent2" refType="h" fact="0.8314"/>
          <dgm:constr type="w" for="ch" forName="Accent2" refType="w" fact="0.0393"/>
          <dgm:constr type="h" for="ch" forName="Accent2" refType="h" fact="0.069"/>
          <dgm:constr type="l" for="ch" forName="Accent3" refType="w" fact="0.6899"/>
          <dgm:constr type="t" for="ch" forName="Accent3" refType="h" fact="0.3864"/>
          <dgm:constr type="w" for="ch" forName="Accent3" refType="w" fact="0.0393"/>
          <dgm:constr type="h" for="ch" forName="Accent3" refType="h" fact="0.069"/>
          <dgm:constr type="l" for="ch" forName="Accent9" refType="w" fact="0.6201"/>
          <dgm:constr type="t" for="ch" forName="Accent9" refType="h" fact="0.27"/>
          <dgm:constr type="w" for="ch" forName="Accent9" refType="w" fact="0.0542"/>
          <dgm:constr type="h" for="ch" forName="Accent9" refType="h" fact="0.0952"/>
          <dgm:constr type="l" for="ch" forName="Child1" refType="w" fact="0.0186"/>
          <dgm:constr type="t" for="ch" forName="Child1" refType="h" fact="0.1935"/>
          <dgm:constr type="w" for="ch" forName="Child1" refType="w" fact="0.1982"/>
          <dgm:constr type="h" for="ch" forName="Child1" refType="h" fact="0.3479"/>
          <dgm:constr type="l" for="ch" forName="Child2" refType="w" fact="0.7086"/>
          <dgm:constr type="t" for="ch" forName="Child2" refType="h" fact="0.0298"/>
          <dgm:constr type="w" for="ch" forName="Child2" refType="w" fact="0.1982"/>
          <dgm:constr type="h" for="ch" forName="Child2" refType="h" fact="0.3479"/>
          <dgm:constr type="l" for="ch" forName="Child3" refType="w" fact="0.8018"/>
          <dgm:constr type="t" for="ch" forName="Child3" refType="h" fact="0.6312"/>
          <dgm:constr type="w" for="ch" forName="Child3" refType="w" fact="0.1982"/>
          <dgm:constr type="h" for="ch" forName="Child3" refType="h" fact="0.3479"/>
          <dgm:constr type="l" for="ch" forName="Accent12" refType="w" fact="0.7459"/>
          <dgm:constr type="t" for="ch" forName="Accent12" refType="h" fact="0.619"/>
          <dgm:constr type="w" for="ch" forName="Accent12" refType="w" fact="0.0393"/>
          <dgm:constr type="h" for="ch" forName="Accent12" refType="h" fact="0.069"/>
          <dgm:constr type="l" for="ch" forName="Accent4" refType="w" fact="0.5021"/>
          <dgm:constr type="t" for="ch" forName="Accent4" refType="h" fact="0.9048"/>
          <dgm:constr type="w" for="ch" forName="Accent4" refType="w" fact="0.0542"/>
          <dgm:constr type="h" for="ch" forName="Accent4" refType="h" fact="0.0952"/>
          <dgm:constr type="l" for="ch" forName="Accent10" refType="w" fact="0"/>
          <dgm:constr type="t" for="ch" forName="Accent10" refType="h" fact="0.8482"/>
          <dgm:constr type="w" for="ch" forName="Accent10" refType="w" fact="0.0393"/>
          <dgm:constr type="h" for="ch" forName="Accent10" refType="h" fact="0.069"/>
          <dgm:constr type="l" for="ch" forName="Accent11" refType="w" fact="0.3916"/>
          <dgm:constr type="t" for="ch" forName="Accent11" refType="h" fact="0.75"/>
          <dgm:constr type="w" for="ch" forName="Accent11" refType="w" fact="0.0393"/>
          <dgm:constr type="h" for="ch" forName="Accent11" refType="h" fact="0.069"/>
          <dgm:constr type="l" for="ch" forName="Accent7" refType="w" fact="0.3944"/>
          <dgm:constr type="t" for="ch" forName="Accent7" refType="h" fact="0.1383"/>
          <dgm:constr type="w" for="ch" forName="Accent7" refType="w" fact="0.0542"/>
          <dgm:constr type="h" for="ch" forName="Accent7" refType="h" fact="0.0952"/>
          <dgm:constr type="l" for="ch" forName="Accent5" refType="w" fact="0.3319"/>
          <dgm:constr type="t" for="ch" forName="Accent5" refType="h" fact="0.1353"/>
          <dgm:constr type="w" for="ch" forName="Accent5" refType="w" fact="0.0393"/>
          <dgm:constr type="h" for="ch" forName="Accent5" refType="h" fact="0.069"/>
          <dgm:constr type="l" for="ch" forName="Accent6" refType="w" fact="0.2082"/>
          <dgm:constr type="t" for="ch" forName="Accent6" refType="h" fact="0.53"/>
          <dgm:constr type="w" for="ch" forName="Accent6" refType="w" fact="0.0393"/>
          <dgm:constr type="h" for="ch" forName="Accent6" refType="h" fact="0.069"/>
        </dgm:constrLst>
      </dgm:if>
      <dgm:if name="Name6" axis="ch ch" ptType="node node" func="cnt" op="equ" val="4">
        <dgm:alg type="composite">
          <dgm:param type="ar" val="1.3749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06"/>
          <dgm:constr type="w" for="ch" forName="Parent" refType="w" fact="0.4875"/>
          <dgm:constr type="h" for="ch" forName="Parent" refType="h" fact="0.6703"/>
          <dgm:constr type="l" for="ch" forName="Accent8" refType="w" fact="0.0373"/>
          <dgm:constr type="t" for="ch" forName="Accent8" refType="h" fact="0.5038"/>
          <dgm:constr type="w" for="ch" forName="Accent8" refType="w" fact="0.098"/>
          <dgm:constr type="h" for="ch" forName="Accent8" refType="h" fact="0.1348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746"/>
          <dgm:constr type="l" for="ch" forName="Accent2" refType="w" fact="0.3209"/>
          <dgm:constr type="t" for="ch" forName="Accent2" refType="h" fact="0.6511"/>
          <dgm:constr type="w" for="ch" forName="Accent2" refType="w" fact="0.0393"/>
          <dgm:constr type="h" for="ch" forName="Accent2" refType="h" fact="0.054"/>
          <dgm:constr type="l" for="ch" forName="Accent3" refType="w" fact="0.6899"/>
          <dgm:constr type="t" for="ch" forName="Accent3" refType="h" fact="0.3026"/>
          <dgm:constr type="w" for="ch" forName="Accent3" refType="w" fact="0.0393"/>
          <dgm:constr type="h" for="ch" forName="Accent3" refType="h" fact="0.054"/>
          <dgm:constr type="l" for="ch" forName="Accent9" refType="w" fact="0.6201"/>
          <dgm:constr type="t" for="ch" forName="Accent9" refType="h" fact="0.2115"/>
          <dgm:constr type="w" for="ch" forName="Accent9" refType="w" fact="0.0542"/>
          <dgm:constr type="h" for="ch" forName="Accent9" refType="h" fact="0.0746"/>
          <dgm:constr type="l" for="ch" forName="Child1" refType="w" fact="0.0186"/>
          <dgm:constr type="t" for="ch" forName="Child1" refType="h" fact="0.1515"/>
          <dgm:constr type="w" for="ch" forName="Child1" refType="w" fact="0.1982"/>
          <dgm:constr type="h" for="ch" forName="Child1" refType="h" fact="0.2725"/>
          <dgm:constr type="l" for="ch" forName="Child2" refType="w" fact="0.7086"/>
          <dgm:constr type="t" for="ch" forName="Child2" refType="h" fact="0.0233"/>
          <dgm:constr type="w" for="ch" forName="Child2" refType="w" fact="0.1982"/>
          <dgm:constr type="h" for="ch" forName="Child2" refType="h" fact="0.2725"/>
          <dgm:constr type="l" for="ch" forName="Child3" refType="w" fact="0.8018"/>
          <dgm:constr type="t" for="ch" forName="Child3" refType="h" fact="0.4943"/>
          <dgm:constr type="w" for="ch" forName="Child3" refType="w" fact="0.1982"/>
          <dgm:constr type="h" for="ch" forName="Child3" refType="h" fact="0.2725"/>
          <dgm:constr type="l" for="ch" forName="Accent12" refType="w" fact="0.7459"/>
          <dgm:constr type="t" for="ch" forName="Accent12" refType="h" fact="0.4848"/>
          <dgm:constr type="w" for="ch" forName="Accent12" refType="w" fact="0.0393"/>
          <dgm:constr type="h" for="ch" forName="Accent12" refType="h" fact="0.054"/>
          <dgm:constr type="l" for="ch" forName="Accent4" refType="w" fact="0.5021"/>
          <dgm:constr type="t" for="ch" forName="Accent4" refType="h" fact="0.7085"/>
          <dgm:constr type="w" for="ch" forName="Accent4" refType="w" fact="0.0542"/>
          <dgm:constr type="h" for="ch" forName="Accent4" refType="h" fact="0.0746"/>
          <dgm:constr type="l" for="ch" forName="Accent10" refType="w" fact="0"/>
          <dgm:constr type="t" for="ch" forName="Accent10" refType="h" fact="0.6642"/>
          <dgm:constr type="w" for="ch" forName="Accent10" refType="w" fact="0.0393"/>
          <dgm:constr type="h" for="ch" forName="Accent10" refType="h" fact="0.054"/>
          <dgm:constr type="l" for="ch" forName="Accent11" refType="w" fact="0.3916"/>
          <dgm:constr type="t" for="ch" forName="Accent11" refType="h" fact="0.5873"/>
          <dgm:constr type="w" for="ch" forName="Accent11" refType="w" fact="0.0393"/>
          <dgm:constr type="h" for="ch" forName="Accent11" refType="h" fact="0.054"/>
          <dgm:constr type="l" for="ch" forName="Accent7" refType="w" fact="0.3944"/>
          <dgm:constr type="t" for="ch" forName="Accent7" refType="h" fact="0.1083"/>
          <dgm:constr type="w" for="ch" forName="Accent7" refType="w" fact="0.0542"/>
          <dgm:constr type="h" for="ch" forName="Accent7" refType="h" fact="0.0746"/>
          <dgm:constr type="l" for="ch" forName="Accent5" refType="w" fact="0.3319"/>
          <dgm:constr type="t" for="ch" forName="Accent5" refType="h" fact="0.1059"/>
          <dgm:constr type="w" for="ch" forName="Accent5" refType="w" fact="0.0393"/>
          <dgm:constr type="h" for="ch" forName="Accent5" refType="h" fact="0.054"/>
          <dgm:constr type="l" for="ch" forName="Accent6" refType="w" fact="0.2082"/>
          <dgm:constr type="t" for="ch" forName="Accent6" refType="h" fact="0.4151"/>
          <dgm:constr type="w" for="ch" forName="Accent6" refType="w" fact="0.0393"/>
          <dgm:constr type="h" for="ch" forName="Accent6" refType="h" fact="0.054"/>
          <dgm:constr type="l" for="ch" forName="Child4" refType="w" fact="0.2329"/>
          <dgm:constr type="t" for="ch" forName="Child4" refType="h" fact="0.7275"/>
          <dgm:constr type="w" for="ch" forName="Child4" refType="w" fact="0.1982"/>
          <dgm:constr type="h" for="ch" forName="Child4" refType="h" fact="0.2725"/>
          <dgm:constr type="l" for="ch" forName="Accent13" refType="w" fact="0.4099"/>
          <dgm:constr type="t" for="ch" forName="Accent13" refType="h" fact="0.7183"/>
          <dgm:constr type="w" for="ch" forName="Accent13" refType="w" fact="0.0393"/>
          <dgm:constr type="h" for="ch" forName="Accent13" refType="h" fact="0.054"/>
        </dgm:constrLst>
      </dgm:if>
      <dgm:else name="Name7">
        <dgm:alg type="composite">
          <dgm:param type="ar" val="1.147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1907"/>
          <dgm:constr type="w" for="ch" forName="Parent" refType="w" fact="0.4875"/>
          <dgm:constr type="h" for="ch" forName="Parent" refType="h" fact="0.5596"/>
          <dgm:constr type="l" for="ch" forName="Accent8" refType="w" fact="0.0373"/>
          <dgm:constr type="t" for="ch" forName="Accent8" refType="h" fact="0.5858"/>
          <dgm:constr type="w" for="ch" forName="Accent8" refType="w" fact="0.098"/>
          <dgm:constr type="h" for="ch" forName="Accent8" refType="h" fact="0.1125"/>
          <dgm:constr type="l" for="ch" forName="Accent1" refType="w" fact="0.4492"/>
          <dgm:constr type="t" for="ch" forName="Accent1" refType="h" fact="0.1652"/>
          <dgm:constr type="w" for="ch" forName="Accent1" refType="w" fact="0.0542"/>
          <dgm:constr type="h" for="ch" forName="Accent1" refType="h" fact="0.0623"/>
          <dgm:constr type="l" for="ch" forName="Accent2" refType="w" fact="0.3209"/>
          <dgm:constr type="t" for="ch" forName="Accent2" refType="h" fact="0.7087"/>
          <dgm:constr type="w" for="ch" forName="Accent2" refType="w" fact="0.0393"/>
          <dgm:constr type="h" for="ch" forName="Accent2" refType="h" fact="0.0451"/>
          <dgm:constr type="l" for="ch" forName="Accent3" refType="w" fact="0.6899"/>
          <dgm:constr type="t" for="ch" forName="Accent3" refType="h" fact="0.4178"/>
          <dgm:constr type="w" for="ch" forName="Accent3" refType="w" fact="0.0393"/>
          <dgm:constr type="h" for="ch" forName="Accent3" refType="h" fact="0.0451"/>
          <dgm:constr type="l" for="ch" forName="Accent9" refType="w" fact="0.6201"/>
          <dgm:constr type="t" for="ch" forName="Accent9" refType="h" fact="0.3417"/>
          <dgm:constr type="w" for="ch" forName="Accent9" refType="w" fact="0.0542"/>
          <dgm:constr type="h" for="ch" forName="Accent9" refType="h" fact="0.0623"/>
          <dgm:constr type="l" for="ch" forName="Child1" refType="w" fact="0.0186"/>
          <dgm:constr type="t" for="ch" forName="Child1" refType="h" fact="0.2917"/>
          <dgm:constr type="w" for="ch" forName="Child1" refType="w" fact="0.1982"/>
          <dgm:constr type="h" for="ch" forName="Child1" refType="h" fact="0.2275"/>
          <dgm:constr type="l" for="ch" forName="Child2" refType="w" fact="0.7086"/>
          <dgm:constr type="t" for="ch" forName="Child2" refType="h" fact="0.1847"/>
          <dgm:constr type="w" for="ch" forName="Child2" refType="w" fact="0.1982"/>
          <dgm:constr type="h" for="ch" forName="Child2" refType="h" fact="0.2275"/>
          <dgm:constr type="l" for="ch" forName="Child3" refType="w" fact="0.8018"/>
          <dgm:constr type="t" for="ch" forName="Child3" refType="h" fact="0.5778"/>
          <dgm:constr type="w" for="ch" forName="Child3" refType="w" fact="0.1982"/>
          <dgm:constr type="h" for="ch" forName="Child3" refType="h" fact="0.2275"/>
          <dgm:constr type="l" for="ch" forName="Accent12" refType="w" fact="0.7459"/>
          <dgm:constr type="t" for="ch" forName="Accent12" refType="h" fact="0.5699"/>
          <dgm:constr type="w" for="ch" forName="Accent12" refType="w" fact="0.0393"/>
          <dgm:constr type="h" for="ch" forName="Accent12" refType="h" fact="0.0451"/>
          <dgm:constr type="l" for="ch" forName="Accent4" refType="w" fact="0.5021"/>
          <dgm:constr type="t" for="ch" forName="Accent4" refType="h" fact="0.7567"/>
          <dgm:constr type="w" for="ch" forName="Accent4" refType="w" fact="0.0542"/>
          <dgm:constr type="h" for="ch" forName="Accent4" refType="h" fact="0.0623"/>
          <dgm:constr type="l" for="ch" forName="Accent10" refType="w" fact="0"/>
          <dgm:constr type="t" for="ch" forName="Accent10" refType="h" fact="0.7197"/>
          <dgm:constr type="w" for="ch" forName="Accent10" refType="w" fact="0.0393"/>
          <dgm:constr type="h" for="ch" forName="Accent10" refType="h" fact="0.0451"/>
          <dgm:constr type="l" for="ch" forName="Accent11" refType="w" fact="0.3916"/>
          <dgm:constr type="t" for="ch" forName="Accent11" refType="h" fact="0.6555"/>
          <dgm:constr type="w" for="ch" forName="Accent11" refType="w" fact="0.0393"/>
          <dgm:constr type="h" for="ch" forName="Accent11" refType="h" fact="0.0451"/>
          <dgm:constr type="l" for="ch" forName="Accent7" refType="w" fact="0.3944"/>
          <dgm:constr type="t" for="ch" forName="Accent7" refType="h" fact="0.2556"/>
          <dgm:constr type="w" for="ch" forName="Accent7" refType="w" fact="0.0542"/>
          <dgm:constr type="h" for="ch" forName="Accent7" refType="h" fact="0.0623"/>
          <dgm:constr type="l" for="ch" forName="Accent5" refType="w" fact="0.3319"/>
          <dgm:constr type="t" for="ch" forName="Accent5" refType="h" fact="0.2536"/>
          <dgm:constr type="w" for="ch" forName="Accent5" refType="w" fact="0.0393"/>
          <dgm:constr type="h" for="ch" forName="Accent5" refType="h" fact="0.0451"/>
          <dgm:constr type="l" for="ch" forName="Accent6" refType="w" fact="0.2082"/>
          <dgm:constr type="t" for="ch" forName="Accent6" refType="h" fact="0.5117"/>
          <dgm:constr type="w" for="ch" forName="Accent6" refType="w" fact="0.0393"/>
          <dgm:constr type="h" for="ch" forName="Accent6" refType="h" fact="0.0451"/>
          <dgm:constr type="l" for="ch" forName="Child5" refType="w" fact="0.4219"/>
          <dgm:constr type="t" for="ch" forName="Child5" refType="h" fact="0"/>
          <dgm:constr type="w" for="ch" forName="Child5" refType="w" fact="0.1982"/>
          <dgm:constr type="h" for="ch" forName="Child5" refType="h" fact="0.2275"/>
          <dgm:constr type="l" for="ch" forName="Child4" refType="w" fact="0.2329"/>
          <dgm:constr type="t" for="ch" forName="Child4" refType="h" fact="0.7725"/>
          <dgm:constr type="w" for="ch" forName="Child4" refType="w" fact="0.1982"/>
          <dgm:constr type="h" for="ch" forName="Child4" refType="h" fact="0.2275"/>
          <dgm:constr type="l" for="ch" forName="Accent15" refType="w" fact="0.1775"/>
          <dgm:constr type="t" for="ch" forName="Accent15" refType="h" fact="0.2466"/>
          <dgm:constr type="w" for="ch" forName="Accent15" refType="w" fact="0.0393"/>
          <dgm:constr type="h" for="ch" forName="Accent15" refType="h" fact="0.0451"/>
          <dgm:constr type="l" for="ch" forName="Accent16" refType="w" fact="0.6351"/>
          <dgm:constr type="t" for="ch" forName="Accent16" refType="h" fact="0.056"/>
          <dgm:constr type="w" for="ch" forName="Accent16" refType="w" fact="0.0393"/>
          <dgm:constr type="h" for="ch" forName="Accent16" refType="h" fact="0.0451"/>
          <dgm:constr type="l" for="ch" forName="Accent13" refType="w" fact="0.4099"/>
          <dgm:constr type="t" for="ch" forName="Accent13" refType="h" fact="0.7648"/>
          <dgm:constr type="w" for="ch" forName="Accent13" refType="w" fact="0.0393"/>
          <dgm:constr type="h" for="ch" forName="Accent13" refType="h" fact="0.0451"/>
        </dgm:constrLst>
      </dgm:else>
    </dgm:choose>
    <dgm:forEach name="wrapper" axis="self" ptType="parTrans">
      <dgm:forEach name="accentRepeat1" axis="self">
        <dgm:layoutNode name="AccentHold1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2" axis="self">
        <dgm:layoutNode name="AccentHold2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3" axis="self">
        <dgm:layoutNode name="AccentHold3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</dgm:forEach>
    <dgm:forEach name="Name8" axis="ch" ptType="node" cnt="1">
      <dgm:layoutNode name="Parent" styleLbl="node0">
        <dgm:varLst>
          <dgm:chMax val="5"/>
          <dgm:chPref val="5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choose name="Name9">
        <dgm:if name="Name10" axis="ch" ptType="node" func="cnt" op="lte" val="4">
          <dgm:layoutNode name="Accent1" styleLbl="node1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</dgm:layoutNode>
        </dgm:if>
        <dgm:else name="Name11"/>
      </dgm:choose>
      <dgm:layoutNode name="Accent2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3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4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5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6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</dgm:forEach>
    <dgm:forEach name="Name12" axis="ch ch" ptType="node node" st="1 1" cnt="1 1">
      <dgm:layoutNode name="Child1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3" ref="accentRepeat1"/>
      </dgm:layoutNode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14" ref="accentRepeat2"/>
      </dgm:layoutNode>
    </dgm:forEach>
    <dgm:forEach name="Name15" axis="ch ch" ptType="node node" st="1 2" cnt="1 1">
      <dgm:layoutNode name="Child2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1"/>
      </dgm:layoutNode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17" ref="accentRepeat2"/>
      </dgm:layoutNode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18" ref="accentRepeat3"/>
      </dgm:layoutNode>
    </dgm:forEach>
    <dgm:forEach name="Name19" axis="ch ch" ptType="node node" st="1 3" cnt="1 1">
      <dgm:layoutNode name="Child3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2">
        <dgm:alg type="sp"/>
        <dgm:shape xmlns:r="http://schemas.openxmlformats.org/officeDocument/2006/relationships" r:blip="">
          <dgm:adjLst/>
        </dgm:shape>
        <dgm:presOf/>
        <dgm:constrLst/>
        <dgm:forEach name="Name20" ref="accentRepeat1"/>
      </dgm:layoutNode>
    </dgm:forEach>
    <dgm:forEach name="Name21" axis="ch ch" ptType="node node" st="1 4" cnt="1 1">
      <dgm:layoutNode name="Child4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3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1"/>
      </dgm:layoutNode>
    </dgm:forEach>
    <dgm:forEach name="Name23" axis="ch ch" ptType="node node" st="1 5" cnt="1 1">
      <dgm:layoutNode name="Child5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5">
        <dgm:alg type="sp"/>
        <dgm:shape xmlns:r="http://schemas.openxmlformats.org/officeDocument/2006/relationships" r:blip="">
          <dgm:adjLst/>
        </dgm:shape>
        <dgm:presOf/>
        <dgm:constrLst/>
        <dgm:forEach name="Name24" ref="accentRepeat2"/>
      </dgm:layoutNode>
      <dgm:layoutNode name="Accent16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3"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AscendingPictureAccentProcess">
  <dgm:title val=""/>
  <dgm:desc val=""/>
  <dgm:catLst>
    <dgm:cat type="process" pri="22500"/>
    <dgm:cat type="picture" pri="16000"/>
    <dgm:cat type="pictureconvert" pri="1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func="var" arg="dir" op="equ" val="norm">
            <dgm:choose name="Name5">
              <dgm:if name="Name6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l" for="ch" forName="parTx1" refType="w" fact="0.2711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2469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7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l" for="ch" forName="parTx1" refType="w" fact="0.366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3333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if>
          <dgm:else name="Name8">
            <dgm:choose name="Name9">
              <dgm:if name="Name10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r" for="ch" forName="parTx1" refType="w" fact="0.7289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7531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1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r" for="ch" forName="parTx1" refType="w" fact="0.634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6667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func="var" arg="dir" op="equ" val="norm">
            <dgm:choose name="Name15">
              <dgm:if name="Name16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3221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3056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2859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309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334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359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3848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1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359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359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197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178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688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3503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17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4274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405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3794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4106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44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477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5106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44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477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477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2614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2369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l" for="ch" forName="parTx2" refType="w" fact="0.4893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4648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if>
          <dgm:else name="Name18">
            <dgm:choose name="Name19">
              <dgm:if name="Name20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6779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6944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7141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690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665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640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6152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9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640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640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803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821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312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6497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21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5726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594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6206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5894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55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522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4894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56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522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522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7386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7631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r" for="ch" forName="parTx2" refType="w" fact="0.5107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5352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func="var" arg="dir" op="equ" val="norm">
            <dgm:choose name="Name25">
              <dgm:if name="Name26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2981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2676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357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44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323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23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6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68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491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513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68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68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487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1328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732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3573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4763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4604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27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3684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3307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912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494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342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23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12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79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6068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6346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79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79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837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1641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l" for="ch" forName="parTx2" refType="w" fact="0.4612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4416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l" for="ch" forName="parTx3" refType="w" fact="0.5886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569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if>
          <dgm:else name="Name28">
            <dgm:choose name="Name29">
              <dgm:if name="Name30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7019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7324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643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55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677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76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4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31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509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486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31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31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513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8672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268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6427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5237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5396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31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6316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6693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088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506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658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76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88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21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3932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3654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21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21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163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8359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r" for="ch" forName="parTx2" refType="w" fact="0.5388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5584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r" for="ch" forName="parTx3" refType="w" fact="0.4114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431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func="var" arg="dir" op="equ" val="norm">
            <dgm:choose name="Name35">
              <dgm:if name="Name36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3253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2949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263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313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67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5486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5267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5462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565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5851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604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565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565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466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1333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10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3972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229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509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722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5588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37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3978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3606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3223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829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717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6709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6441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6679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691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715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739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691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691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793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163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l" for="ch" forName="parTx2" refType="w" fact="0.502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4857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l" for="ch" forName="parTx3" refType="w" fact="0.6394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6231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l" for="ch" forName="parTx4" refType="w" fact="0.6997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6834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if>
          <dgm:else name="Name38">
            <dgm:choose name="Name39">
              <dgm:if name="Name40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6747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7051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736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687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32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4514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4733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4538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434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4149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395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434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434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534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8667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89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6028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771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490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278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4412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41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6022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6394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6777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171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283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3291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3559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3321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308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284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260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308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308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207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837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r" for="ch" forName="parTx2" refType="w" fact="0.498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5143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r" for="ch" forName="parTx3" refType="w" fact="0.3606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3769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r" for="ch" forName="parTx4" refType="w" fact="0.3003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3166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else>
        </dgm:choose>
      </dgm:if>
      <dgm:if name="Name42" axis="ch" ptType="node" func="cnt" op="equ" val="5">
        <dgm:choose name="Name43">
          <dgm:if name="Name44" func="var" arg="dir" op="equ" val="norm">
            <dgm:choose name="Name45">
              <dgm:if name="Name46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3263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001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2733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462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69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484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5549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601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577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5951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6123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629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6467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6123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6123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1746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1631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982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3866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194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5078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827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5712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18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6064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47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3951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634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331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981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68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43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672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7278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699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7207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741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7624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7832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741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741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211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197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l" for="ch" forName="parTx2" refType="w" fact="0.4822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4682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l" for="ch" forName="parTx3" refType="w" fact="0.629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61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l" for="ch" forName="parTx4" refType="w" fact="0.7057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6917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l" for="ch" forName="parTx5" refType="w" fact="0.7484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7344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if>
          <dgm:else name="Name48">
            <dgm:choose name="Name49">
              <dgm:if name="Name50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6737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999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7267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538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30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516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4451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399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422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4049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3877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370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3533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3877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3877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8254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8369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018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6134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806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4922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173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4288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82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3936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51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6049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366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669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019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31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57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328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2722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300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2793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258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2376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2168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258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258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788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802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r" for="ch" forName="parTx2" refType="w" fact="0.5178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5318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r" for="ch" forName="parTx3" refType="w" fact="0.371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38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r" for="ch" forName="parTx4" refType="w" fact="0.2943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3083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r" for="ch" forName="parTx5" refType="w" fact="0.2516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2656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else>
        </dgm:choose>
      </dgm:if>
      <dgm:if name="Name52" axis="ch" ptType="node" func="cnt" op="equ" val="6">
        <dgm:choose name="Name53">
          <dgm:if name="Name54" func="var" arg="dir" op="equ" val="norm">
            <dgm:choose name="Name55">
              <dgm:if name="Name56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3608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3384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15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2923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2688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883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69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5696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624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6509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6281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6437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6593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67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690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6593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6593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091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1988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273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4169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349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524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998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5894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416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6313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644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6541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57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4276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401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739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3464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3186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786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564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67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740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7714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7443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7628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7814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7999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818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7814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7814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479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2356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l" for="ch" forName="parTx2" refType="w" fact="0.5064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4941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l" for="ch" forName="parTx3" refType="w" fact="0.6339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6216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l" for="ch" forName="parTx4" refType="w" fact="0.7108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698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l" for="ch" forName="parTx5" refType="w" fact="0.7604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7481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l" for="ch" forName="parTx6" refType="w" fact="0.7874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7751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if>
          <dgm:else name="Name58">
            <dgm:choose name="Name59">
              <dgm:if name="Name60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6392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6616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84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7077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7312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117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30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4304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375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3491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3719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3563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340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32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309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340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340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909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8012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727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5831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651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475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002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4106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584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3687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356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3459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61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5724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599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261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6536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6814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214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436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32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259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2286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2557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2372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218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2001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181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218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218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522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7644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r" for="ch" forName="parTx2" refType="w" fact="0.4937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5059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r" for="ch" forName="parTx3" refType="w" fact="0.3662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3784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r" for="ch" forName="parTx4" refType="w" fact="0.2893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301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r" for="ch" forName="parTx5" refType="w" fact="0.2397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2519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r" for="ch" forName="parTx6" refType="w" fact="0.2127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2249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else>
        </dgm:choose>
      </dgm:if>
      <dgm:else name="Name62">
        <dgm:choose name="Name63">
          <dgm:if name="Name64" func="var" arg="dir" op="equ" val="norm">
            <dgm:choose name="Name65">
              <dgm:if name="Name66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390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3721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353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337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142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088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926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583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6371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6701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6853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6627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6773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6919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706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7212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6919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6919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556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246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53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4439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511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541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6132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6037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576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648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828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6733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  <dgm:constr type="l" for="ch" forName="parTx7" refType="w" fact="0.6966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6871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l" for="ch" forName="desTx7" refType="r" refFor="ch" refForName="parTx7"/>
                  <dgm:constr type="r" for="ch" forName="desTx7" refType="w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67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445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4244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4026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806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584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803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618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665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7266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7643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7816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7558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772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7892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8058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822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7892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7892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91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2806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l" for="ch" forName="parTx2" refType="w" fact="0.5172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5063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l" for="ch" forName="parTx3" refType="w" fact="0.628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6176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l" for="ch" forName="parTx4" refType="w" fact="0.6994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688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l" for="ch" forName="parTx5" refType="w" fact="0.7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7391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l" for="ch" forName="parTx6" refType="w" fact="0.7788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7679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l" for="ch" forName="parTx7" refType="w" fact="0.794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7836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if>
          <dgm:else name="Name68">
            <dgm:choose name="Name69">
              <dgm:if name="Name70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609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6279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647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663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858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912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074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416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3629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3299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3147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3373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3227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3081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293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2788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3081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3081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444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754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46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5561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489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458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3868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3963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424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352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172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3267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  <dgm:constr type="r" for="ch" forName="parTx7" refType="w" fact="0.3034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3129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r" for="ch" forName="desTx7" refType="l" refFor="ch" refForName="parTx7"/>
                  <dgm:constr type="l" for="ch" forName="desTx7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71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554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5756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5974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194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416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197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382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334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2734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2357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2184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2442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227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2108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1942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177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2108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2108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08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7194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r" for="ch" forName="parTx2" refType="w" fact="0.4828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4937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r" for="ch" forName="parTx3" refType="w" fact="0.371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3824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r" for="ch" forName="parTx4" refType="w" fact="0.3006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311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r" for="ch" forName="parTx5" refType="w" fact="0.2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2609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r" for="ch" forName="parTx6" refType="w" fact="0.2212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2321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r" for="ch" forName="parTx7" refType="w" fact="0.205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2164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else>
        </dgm:choose>
      </dgm:else>
    </dgm:choose>
    <dgm:forEach name="wrapper" axis="self" ptType="parTrans">
      <dgm:forEach name="wrapper2" axis="self" ptType="sibTrans" st="2">
        <dgm:forEach name="imageRepeat" axis="self">
          <dgm:layoutNode name="imageRepeat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 axis="self"/>
          </dgm:layoutNode>
        </dgm:forEach>
      </dgm:forEach>
    </dgm:forEach>
    <dgm:choose name="Name72">
      <dgm:if name="Name73" axis="ch" ptType="node" func="cnt" op="gte" val="2">
        <dgm:layoutNode name="dot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4"/>
    </dgm:choose>
    <dgm:choose name="Name75">
      <dgm:if name="Name76" axis="ch" ptType="node" func="cnt" op="gte" val="3">
        <dgm:layoutNode name="dot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7"/>
    </dgm:choose>
    <dgm:choose name="Name78">
      <dgm:if name="Name79" axis="ch" ptType="node" func="cnt" op="gte" val="4">
        <dgm:layoutNode name="dot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0"/>
    </dgm:choose>
    <dgm:choose name="Name81">
      <dgm:if name="Name82" axis="ch" ptType="node" func="cnt" op="gte" val="5">
        <dgm:layoutNode name="dot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8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3"/>
    </dgm:choose>
    <dgm:choose name="Name84">
      <dgm:if name="Name85" axis="ch" ptType="node" func="cnt" op="gte" val="6">
        <dgm:layoutNode name="dot9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10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6"/>
    </dgm:choose>
    <dgm:choose name="Name87">
      <dgm:if name="Name88" axis="ch" ptType="node" func="cnt" op="gte" val="7">
        <dgm:layoutNode name="dot1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9"/>
    </dgm:choose>
    <dgm:choose name="Name90">
      <dgm:if name="Name91" axis="ch" ptType="node" func="cnt" op="gte" val="2">
        <dgm:layoutNode name="dotArrow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92"/>
    </dgm:choose>
    <dgm:forEach name="Name93" axis="ch" ptType="node" cnt="1">
      <dgm:layoutNode name="parTx1">
        <dgm:choose name="Name94">
          <dgm:if name="Name95" func="var" arg="dir" op="equ" val="norm">
            <dgm:alg type="tx">
              <dgm:param type="parTxLTRAlign" val="l"/>
              <dgm:param type="parTxRTLAlign" val="r"/>
            </dgm:alg>
          </dgm:if>
          <dgm:else name="Name96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97">
          <dgm:if name="Name98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99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00">
        <dgm:if name="Name101" axis="ch" ptType="node" func="cnt" op="gte" val="1">
          <dgm:layoutNode name="desTx1" styleLbl="revTx">
            <dgm:varLst>
              <dgm:bulletEnabled val="1"/>
            </dgm:varLst>
            <dgm:choose name="Name102">
              <dgm:if name="Name103" func="var" arg="dir" op="equ" val="norm">
                <dgm:choose name="Name104">
                  <dgm:if name="Name105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06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07">
                <dgm:choose name="Name108">
                  <dgm:if name="Name109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10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11"/>
      </dgm:choose>
    </dgm:forEach>
    <dgm:forEach name="Name112" axis="ch" ptType="sibTrans" hideLastTrans="0" cnt="1">
      <dgm:layoutNode name="picture1">
        <dgm:alg type="sp"/>
        <dgm:shape xmlns:r="http://schemas.openxmlformats.org/officeDocument/2006/relationships" r:blip="">
          <dgm:adjLst/>
        </dgm:shape>
        <dgm:presOf/>
        <dgm:constrLst/>
        <dgm:forEach name="Name113" ref="imageRepeat"/>
      </dgm:layoutNode>
    </dgm:forEach>
    <dgm:forEach name="Name114" axis="ch" ptType="node" st="2" cnt="1">
      <dgm:layoutNode name="parTx2">
        <dgm:choose name="Name115">
          <dgm:if name="Name116" func="var" arg="dir" op="equ" val="norm">
            <dgm:alg type="tx">
              <dgm:param type="parTxLTRAlign" val="l"/>
              <dgm:param type="parTxRTLAlign" val="r"/>
            </dgm:alg>
          </dgm:if>
          <dgm:else name="Name117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18">
          <dgm:if name="Name119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20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21">
        <dgm:if name="Name122" axis="ch" ptType="node" func="cnt" op="gte" val="1">
          <dgm:layoutNode name="desTx2" styleLbl="revTx">
            <dgm:varLst>
              <dgm:bulletEnabled val="1"/>
            </dgm:varLst>
            <dgm:choose name="Name123">
              <dgm:if name="Name124" func="var" arg="dir" op="equ" val="norm">
                <dgm:choose name="Name125">
                  <dgm:if name="Name126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27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28">
                <dgm:choose name="Name129">
                  <dgm:if name="Name130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31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32"/>
      </dgm:choose>
    </dgm:forEach>
    <dgm:forEach name="Name133" axis="ch" ptType="sibTrans" hideLastTrans="0" st="2" cnt="1">
      <dgm:layoutNode name="picture2">
        <dgm:alg type="sp"/>
        <dgm:shape xmlns:r="http://schemas.openxmlformats.org/officeDocument/2006/relationships" r:blip="">
          <dgm:adjLst/>
        </dgm:shape>
        <dgm:presOf/>
        <dgm:constrLst/>
        <dgm:forEach name="Name134" ref="imageRepeat"/>
      </dgm:layoutNode>
    </dgm:forEach>
    <dgm:forEach name="Name135" axis="ch" ptType="node" st="3" cnt="1">
      <dgm:layoutNode name="parTx3">
        <dgm:choose name="Name136">
          <dgm:if name="Name137" func="var" arg="dir" op="equ" val="norm">
            <dgm:alg type="tx">
              <dgm:param type="parTxLTRAlign" val="l"/>
              <dgm:param type="parTxRTLAlign" val="r"/>
            </dgm:alg>
          </dgm:if>
          <dgm:else name="Name138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39">
          <dgm:if name="Name140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41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42">
        <dgm:if name="Name143" axis="ch" ptType="node" func="cnt" op="gte" val="1">
          <dgm:layoutNode name="desTx3" styleLbl="revTx">
            <dgm:varLst>
              <dgm:bulletEnabled val="1"/>
            </dgm:varLst>
            <dgm:choose name="Name144">
              <dgm:if name="Name145" func="var" arg="dir" op="equ" val="norm">
                <dgm:choose name="Name146">
                  <dgm:if name="Name147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48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49">
                <dgm:choose name="Name150">
                  <dgm:if name="Name151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5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53"/>
      </dgm:choose>
    </dgm:forEach>
    <dgm:forEach name="Name154" axis="ch" ptType="sibTrans" hideLastTrans="0" st="3" cnt="1">
      <dgm:layoutNode name="picture3">
        <dgm:alg type="sp"/>
        <dgm:shape xmlns:r="http://schemas.openxmlformats.org/officeDocument/2006/relationships" r:blip="">
          <dgm:adjLst/>
        </dgm:shape>
        <dgm:presOf/>
        <dgm:constrLst/>
        <dgm:forEach name="Name155" ref="imageRepeat"/>
      </dgm:layoutNode>
    </dgm:forEach>
    <dgm:forEach name="Name156" axis="ch" ptType="node" st="4" cnt="1">
      <dgm:layoutNode name="parTx4">
        <dgm:choose name="Name157">
          <dgm:if name="Name158" func="var" arg="dir" op="equ" val="norm">
            <dgm:alg type="tx">
              <dgm:param type="parTxLTRAlign" val="l"/>
              <dgm:param type="parTxRTLAlign" val="r"/>
            </dgm:alg>
          </dgm:if>
          <dgm:else name="Name159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60">
          <dgm:if name="Name161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62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63">
        <dgm:if name="Name164" axis="ch" ptType="node" func="cnt" op="gte" val="1">
          <dgm:layoutNode name="desTx4" styleLbl="revTx">
            <dgm:varLst>
              <dgm:bulletEnabled val="1"/>
            </dgm:varLst>
            <dgm:choose name="Name165">
              <dgm:if name="Name166" func="var" arg="dir" op="equ" val="norm">
                <dgm:choose name="Name167">
                  <dgm:if name="Name168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69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70">
                <dgm:choose name="Name171">
                  <dgm:if name="Name172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73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74"/>
      </dgm:choose>
    </dgm:forEach>
    <dgm:forEach name="Name175" axis="ch" ptType="sibTrans" hideLastTrans="0" st="4" cnt="1">
      <dgm:layoutNode name="picture4">
        <dgm:alg type="sp"/>
        <dgm:shape xmlns:r="http://schemas.openxmlformats.org/officeDocument/2006/relationships" r:blip="">
          <dgm:adjLst/>
        </dgm:shape>
        <dgm:presOf/>
        <dgm:constrLst/>
        <dgm:forEach name="Name176" ref="imageRepeat"/>
      </dgm:layoutNode>
    </dgm:forEach>
    <dgm:forEach name="Name177" axis="ch" ptType="node" st="5" cnt="1">
      <dgm:layoutNode name="parTx5">
        <dgm:choose name="Name178">
          <dgm:if name="Name179" func="var" arg="dir" op="equ" val="norm">
            <dgm:alg type="tx">
              <dgm:param type="parTxLTRAlign" val="l"/>
              <dgm:param type="parTxRTLAlign" val="r"/>
            </dgm:alg>
          </dgm:if>
          <dgm:else name="Name180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81">
          <dgm:if name="Name182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83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84">
        <dgm:if name="Name185" axis="ch" ptType="node" func="cnt" op="gte" val="1">
          <dgm:layoutNode name="desTx5" styleLbl="revTx">
            <dgm:varLst>
              <dgm:bulletEnabled val="1"/>
            </dgm:varLst>
            <dgm:choose name="Name186">
              <dgm:if name="Name187" func="var" arg="dir" op="equ" val="norm">
                <dgm:choose name="Name188">
                  <dgm:if name="Name189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90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91">
                <dgm:choose name="Name192">
                  <dgm:if name="Name193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94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95"/>
      </dgm:choose>
    </dgm:forEach>
    <dgm:forEach name="Name196" axis="ch" ptType="sibTrans" hideLastTrans="0" st="5" cnt="1">
      <dgm:layoutNode name="picture5">
        <dgm:alg type="sp"/>
        <dgm:shape xmlns:r="http://schemas.openxmlformats.org/officeDocument/2006/relationships" r:blip="">
          <dgm:adjLst/>
        </dgm:shape>
        <dgm:presOf/>
        <dgm:constrLst/>
        <dgm:forEach name="Name197" ref="imageRepeat"/>
      </dgm:layoutNode>
    </dgm:forEach>
    <dgm:forEach name="Name198" axis="ch" ptType="node" st="6" cnt="1">
      <dgm:layoutNode name="parTx6">
        <dgm:choose name="Name199">
          <dgm:if name="Name200" func="var" arg="dir" op="equ" val="norm">
            <dgm:alg type="tx">
              <dgm:param type="parTxLTRAlign" val="l"/>
              <dgm:param type="parTxRTLAlign" val="r"/>
            </dgm:alg>
          </dgm:if>
          <dgm:else name="Name201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02">
          <dgm:if name="Name203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04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05">
        <dgm:if name="Name206" axis="ch" ptType="node" func="cnt" op="gte" val="1">
          <dgm:layoutNode name="desTx6" styleLbl="revTx">
            <dgm:varLst>
              <dgm:bulletEnabled val="1"/>
            </dgm:varLst>
            <dgm:choose name="Name207">
              <dgm:if name="Name208" func="var" arg="dir" op="equ" val="norm">
                <dgm:choose name="Name209">
                  <dgm:if name="Name210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11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12">
                <dgm:choose name="Name213">
                  <dgm:if name="Name214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15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16"/>
      </dgm:choose>
    </dgm:forEach>
    <dgm:forEach name="Name217" axis="ch" ptType="sibTrans" hideLastTrans="0" st="6" cnt="1">
      <dgm:layoutNode name="picture6">
        <dgm:alg type="sp"/>
        <dgm:shape xmlns:r="http://schemas.openxmlformats.org/officeDocument/2006/relationships" r:blip="">
          <dgm:adjLst/>
        </dgm:shape>
        <dgm:presOf/>
        <dgm:constrLst/>
        <dgm:forEach name="Name218" ref="imageRepeat"/>
      </dgm:layoutNode>
    </dgm:forEach>
    <dgm:forEach name="Name219" axis="ch" ptType="node" st="7" cnt="1">
      <dgm:layoutNode name="parTx7">
        <dgm:choose name="Name220">
          <dgm:if name="Name221" func="var" arg="dir" op="equ" val="norm">
            <dgm:alg type="tx">
              <dgm:param type="parTxLTRAlign" val="l"/>
              <dgm:param type="parTxRTLAlign" val="r"/>
            </dgm:alg>
          </dgm:if>
          <dgm:else name="Name222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23">
          <dgm:if name="Name224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25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26">
        <dgm:if name="Name227" axis="ch" ptType="node" func="cnt" op="gte" val="1">
          <dgm:layoutNode name="desTx7" styleLbl="revTx">
            <dgm:varLst>
              <dgm:bulletEnabled val="1"/>
            </dgm:varLst>
            <dgm:choose name="Name228">
              <dgm:if name="Name229" func="var" arg="dir" op="equ" val="norm">
                <dgm:choose name="Name230">
                  <dgm:if name="Name231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32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33">
                <dgm:choose name="Name234">
                  <dgm:if name="Name235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36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37"/>
      </dgm:choose>
    </dgm:forEach>
    <dgm:forEach name="Name238" axis="ch" ptType="sibTrans" hideLastTrans="0" st="7" cnt="1">
      <dgm:layoutNode name="picture7">
        <dgm:alg type="sp"/>
        <dgm:shape xmlns:r="http://schemas.openxmlformats.org/officeDocument/2006/relationships" r:blip="">
          <dgm:adjLst/>
        </dgm:shape>
        <dgm:presOf/>
        <dgm:constrLst/>
        <dgm:forEach name="Name239" ref="imageRepeat"/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1CD9996E-2829-48FB-9ECB-80F90C936308}" type="datetimeFigureOut">
              <a:rPr lang="fr-FR" altLang="fr-FR"/>
              <a:pPr>
                <a:defRPr/>
              </a:pPr>
              <a:t>14/06/2018</a:t>
            </a:fld>
            <a:endParaRPr lang="fr-FR" alt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E9CAB391-EC00-4C8B-9D7F-92A29684C8A8}" type="slidenum">
              <a:rPr lang="fr-FR" altLang="fr-FR"/>
              <a:pPr>
                <a:defRPr/>
              </a:pPr>
              <a:t>‹N›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95899862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noProof="0" smtClean="0"/>
              <a:t>Cliquez pour modifier les styles du texte du masque</a:t>
            </a:r>
          </a:p>
          <a:p>
            <a:pPr lvl="1"/>
            <a:r>
              <a:rPr lang="fr-FR" altLang="fr-FR" noProof="0" smtClean="0"/>
              <a:t>Deuxième niveau</a:t>
            </a:r>
          </a:p>
          <a:p>
            <a:pPr lvl="2"/>
            <a:r>
              <a:rPr lang="fr-FR" altLang="fr-FR" noProof="0" smtClean="0"/>
              <a:t>Troisième niveau</a:t>
            </a:r>
          </a:p>
          <a:p>
            <a:pPr lvl="3"/>
            <a:r>
              <a:rPr lang="fr-FR" altLang="fr-FR" noProof="0" smtClean="0"/>
              <a:t>Quatrième niveau</a:t>
            </a:r>
          </a:p>
          <a:p>
            <a:pPr lvl="4"/>
            <a:r>
              <a:rPr lang="fr-FR" altLang="fr-FR" noProof="0" smtClean="0"/>
              <a:t>Cinquième niveau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042C9EA3-4F78-43C0-90CD-2B999B5B87C1}" type="slidenum">
              <a:rPr lang="fr-FR" altLang="fr-FR"/>
              <a:pPr>
                <a:defRPr/>
              </a:pPr>
              <a:t>‹N›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37623215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MS PGothic" panose="020B0600070205080204" pitchFamily="34" charset="-128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5608B41E-5316-45B2-8AF5-6044F5F7838D}" type="slidenum">
              <a:rPr lang="fr-FR" altLang="fr-FR" smtClean="0"/>
              <a:pPr>
                <a:spcBef>
                  <a:spcPct val="0"/>
                </a:spcBef>
              </a:pPr>
              <a:t>1</a:t>
            </a:fld>
            <a:endParaRPr lang="fr-FR" altLang="fr-FR" smtClean="0"/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fr-FR" smtClean="0"/>
          </a:p>
        </p:txBody>
      </p:sp>
    </p:spTree>
    <p:extLst>
      <p:ext uri="{BB962C8B-B14F-4D97-AF65-F5344CB8AC3E}">
        <p14:creationId xmlns:p14="http://schemas.microsoft.com/office/powerpoint/2010/main" val="11845126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AF790EC8-D0BD-4ADE-B583-7E34A526E0F3}" type="slidenum">
              <a:rPr lang="fr-FR" altLang="fr-FR" smtClean="0"/>
              <a:pPr>
                <a:spcBef>
                  <a:spcPct val="0"/>
                </a:spcBef>
              </a:pPr>
              <a:t>3</a:t>
            </a:fld>
            <a:endParaRPr lang="fr-FR" altLang="fr-FR" smtClean="0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fr-FR" smtClean="0"/>
          </a:p>
        </p:txBody>
      </p:sp>
    </p:spTree>
    <p:extLst>
      <p:ext uri="{BB962C8B-B14F-4D97-AF65-F5344CB8AC3E}">
        <p14:creationId xmlns:p14="http://schemas.microsoft.com/office/powerpoint/2010/main" val="6422183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7E65FC16-913A-4BFE-97DF-ACFC68DF711A}" type="slidenum">
              <a:rPr lang="fr-FR" altLang="fr-FR" smtClean="0"/>
              <a:pPr>
                <a:spcBef>
                  <a:spcPct val="0"/>
                </a:spcBef>
              </a:pPr>
              <a:t>4</a:t>
            </a:fld>
            <a:endParaRPr lang="fr-FR" altLang="fr-FR" smtClean="0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fr-FR" smtClean="0"/>
          </a:p>
        </p:txBody>
      </p:sp>
    </p:spTree>
    <p:extLst>
      <p:ext uri="{BB962C8B-B14F-4D97-AF65-F5344CB8AC3E}">
        <p14:creationId xmlns:p14="http://schemas.microsoft.com/office/powerpoint/2010/main" val="1762411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9943C90A-97D5-47D4-97D5-1C7FA2FA4480}" type="slidenum">
              <a:rPr lang="fr-FR" altLang="fr-FR" smtClean="0"/>
              <a:pPr>
                <a:spcBef>
                  <a:spcPct val="0"/>
                </a:spcBef>
              </a:pPr>
              <a:t>6</a:t>
            </a:fld>
            <a:endParaRPr lang="fr-FR" altLang="fr-FR" smtClean="0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fr-FR" smtClean="0"/>
          </a:p>
        </p:txBody>
      </p:sp>
    </p:spTree>
    <p:extLst>
      <p:ext uri="{BB962C8B-B14F-4D97-AF65-F5344CB8AC3E}">
        <p14:creationId xmlns:p14="http://schemas.microsoft.com/office/powerpoint/2010/main" val="3990213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20E32F0A-EEEA-439E-A2B1-D8DECB0C4D61}" type="slidenum">
              <a:rPr lang="fr-FR" altLang="fr-FR" smtClean="0"/>
              <a:pPr>
                <a:spcBef>
                  <a:spcPct val="0"/>
                </a:spcBef>
              </a:pPr>
              <a:t>13</a:t>
            </a:fld>
            <a:endParaRPr lang="fr-FR" altLang="fr-FR" smtClean="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fr-FR" smtClean="0"/>
          </a:p>
        </p:txBody>
      </p:sp>
    </p:spTree>
    <p:extLst>
      <p:ext uri="{BB962C8B-B14F-4D97-AF65-F5344CB8AC3E}">
        <p14:creationId xmlns:p14="http://schemas.microsoft.com/office/powerpoint/2010/main" val="19593486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aseline="0">
                <a:solidFill>
                  <a:srgbClr val="003399"/>
                </a:solidFill>
                <a:latin typeface="Montserrat Hairline"/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sz="2400" baseline="0">
                <a:solidFill>
                  <a:srgbClr val="003399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dirty="0" smtClean="0"/>
              <a:t>Modifiez le style des sous-titres du masque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733448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solidFill>
                  <a:srgbClr val="003399"/>
                </a:solidFill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52302E-BFCB-488D-9731-09A7B27D5ACA}" type="slidenum">
              <a:rPr lang="fr-FR" altLang="fr-FR"/>
              <a:pPr>
                <a:defRPr/>
              </a:pPr>
              <a:t>‹N›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7762770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 baseline="0">
                <a:solidFill>
                  <a:srgbClr val="003399"/>
                </a:solidFill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FD568B-BE23-484B-83C5-6DF82D75B40E}" type="slidenum">
              <a:rPr lang="fr-FR" altLang="fr-FR"/>
              <a:pPr>
                <a:defRPr/>
              </a:pPr>
              <a:t>‹N›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8684130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 baseline="0">
                <a:solidFill>
                  <a:srgbClr val="003399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l-GR" dirty="0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l-GR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9D2910-0DA3-4F78-8A0A-3F708262B137}" type="slidenum">
              <a:rPr lang="fr-FR" altLang="fr-FR"/>
              <a:pPr>
                <a:defRPr/>
              </a:pPr>
              <a:t>‹N›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8803390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 baseline="0">
                <a:solidFill>
                  <a:srgbClr val="003399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Espace réservé de la dat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pied de pag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30D874-1D12-4266-AC61-25165E28243F}" type="slidenum">
              <a:rPr lang="fr-FR" altLang="fr-FR"/>
              <a:pPr>
                <a:defRPr/>
              </a:pPr>
              <a:t>‹N›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8774097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EBC2E5-3152-45B5-AE4E-CB4ACF05EC40}" type="slidenum">
              <a:rPr lang="fr-FR" altLang="fr-FR"/>
              <a:pPr>
                <a:defRPr/>
              </a:pPr>
              <a:t>‹N›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052853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87C9DF-D696-4B6E-A0AD-4DD47AE6FD83}" type="slidenum">
              <a:rPr lang="fr-FR" altLang="fr-FR"/>
              <a:pPr>
                <a:defRPr/>
              </a:pPr>
              <a:t>‹N›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7436659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400" baseline="0">
                <a:solidFill>
                  <a:srgbClr val="003399"/>
                </a:solidFill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917032"/>
          </a:xfrm>
        </p:spPr>
        <p:txBody>
          <a:bodyPr/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300186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110332"/>
          </a:xfrm>
        </p:spPr>
        <p:txBody>
          <a:bodyPr anchor="t"/>
          <a:lstStyle>
            <a:lvl1pPr algn="l">
              <a:defRPr sz="3000" b="1" cap="all" baseline="0">
                <a:solidFill>
                  <a:srgbClr val="003399"/>
                </a:solidFill>
                <a:latin typeface="Verdana" panose="020B0604030504040204" pitchFamily="34" charset="0"/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2361347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cap="none" baseline="0">
                <a:solidFill>
                  <a:srgbClr val="003399"/>
                </a:solidFill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39890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39890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746554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solidFill>
                  <a:srgbClr val="003399"/>
                </a:solidFill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296457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64599" y="2288293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548943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solidFill>
                  <a:srgbClr val="003399"/>
                </a:solidFill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771238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686703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 baseline="0">
                <a:solidFill>
                  <a:srgbClr val="003399"/>
                </a:solidFill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31619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008313" cy="426073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7170480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 baseline="0">
                <a:solidFill>
                  <a:srgbClr val="003399"/>
                </a:solidFill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 smtClean="0"/>
              <a:t>Cliquez sur l'icône pour ajouter une image</a:t>
            </a:r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25992935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Modifiez le style du titre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06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les styles du texte du masque</a:t>
            </a:r>
          </a:p>
          <a:p>
            <a:pPr lvl="1"/>
            <a:r>
              <a:rPr lang="fr-FR" altLang="fr-FR" smtClean="0"/>
              <a:t>Deuxième niveau</a:t>
            </a:r>
          </a:p>
          <a:p>
            <a:pPr lvl="2"/>
            <a:r>
              <a:rPr lang="fr-FR" altLang="fr-FR" smtClean="0"/>
              <a:t>Troisième niveau</a:t>
            </a:r>
          </a:p>
          <a:p>
            <a:pPr lvl="3"/>
            <a:r>
              <a:rPr lang="fr-FR" altLang="fr-FR" smtClean="0"/>
              <a:t>Quatrième niveau</a:t>
            </a:r>
          </a:p>
          <a:p>
            <a:pPr lvl="4"/>
            <a:r>
              <a:rPr lang="fr-FR" altLang="fr-FR" smtClean="0"/>
              <a:t>Cinquième niveau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  <p:sldLayoutId id="2147483828" r:id="rId12"/>
    <p:sldLayoutId id="2147483829" r:id="rId13"/>
    <p:sldLayoutId id="2147483830" r:id="rId14"/>
    <p:sldLayoutId id="2147483831" r:id="rId15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003399"/>
          </a:solidFill>
          <a:latin typeface="Verdana" panose="020B0604030504040204" pitchFamily="34" charset="0"/>
          <a:ea typeface="MS PGothic" panose="020B0600070205080204" pitchFamily="34" charset="-128"/>
          <a:cs typeface="Montserrat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003399"/>
          </a:solidFill>
          <a:latin typeface="Verdana" panose="020B0604030504040204" pitchFamily="34" charset="0"/>
          <a:ea typeface="MS PGothic" panose="020B0600070205080204" pitchFamily="34" charset="-128"/>
          <a:cs typeface="Montserrat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003399"/>
          </a:solidFill>
          <a:latin typeface="Verdana" panose="020B0604030504040204" pitchFamily="34" charset="0"/>
          <a:ea typeface="MS PGothic" panose="020B0600070205080204" pitchFamily="34" charset="-128"/>
          <a:cs typeface="Montserrat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003399"/>
          </a:solidFill>
          <a:latin typeface="Verdana" panose="020B0604030504040204" pitchFamily="34" charset="0"/>
          <a:ea typeface="MS PGothic" panose="020B0600070205080204" pitchFamily="34" charset="-128"/>
          <a:cs typeface="Montserrat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003399"/>
          </a:solidFill>
          <a:latin typeface="Verdana" panose="020B0604030504040204" pitchFamily="34" charset="0"/>
          <a:ea typeface="MS PGothic" panose="020B0600070205080204" pitchFamily="34" charset="-128"/>
          <a:cs typeface="Montserrat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MS PGothic" panose="020B0600070205080204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MS PGothic" panose="020B0600070205080204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MS PGothic" panose="020B0600070205080204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MS PGothic" panose="020B0600070205080204" pitchFamily="34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diagramLayout" Target="../diagrams/layout3.xml"/><Relationship Id="rId7" Type="http://schemas.openxmlformats.org/officeDocument/2006/relationships/image" Target="../media/image10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 l="-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WP3 </a:t>
            </a:r>
            <a:r>
              <a:rPr lang="it-IT" dirty="0" err="1" smtClean="0"/>
              <a:t>logical</a:t>
            </a:r>
            <a:r>
              <a:rPr lang="it-IT" dirty="0" smtClean="0"/>
              <a:t> frame</a:t>
            </a:r>
            <a:endParaRPr lang="it-IT" dirty="0"/>
          </a:p>
        </p:txBody>
      </p:sp>
      <p:graphicFrame>
        <p:nvGraphicFramePr>
          <p:cNvPr id="6" name="Diagramma 5"/>
          <p:cNvGraphicFramePr/>
          <p:nvPr>
            <p:extLst>
              <p:ext uri="{D42A27DB-BD31-4B8C-83A1-F6EECF244321}">
                <p14:modId xmlns:p14="http://schemas.microsoft.com/office/powerpoint/2010/main" val="307624137"/>
              </p:ext>
            </p:extLst>
          </p:nvPr>
        </p:nvGraphicFramePr>
        <p:xfrm>
          <a:off x="179512" y="1196752"/>
          <a:ext cx="8856984" cy="42642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Segnaposto piè di pagina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02909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WP3 - </a:t>
            </a:r>
            <a:r>
              <a:rPr lang="it-IT" dirty="0" err="1" smtClean="0"/>
              <a:t>tasks</a:t>
            </a:r>
            <a:endParaRPr lang="it-IT" dirty="0"/>
          </a:p>
        </p:txBody>
      </p:sp>
      <p:graphicFrame>
        <p:nvGraphicFramePr>
          <p:cNvPr id="6" name="Tabel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3721207"/>
              </p:ext>
            </p:extLst>
          </p:nvPr>
        </p:nvGraphicFramePr>
        <p:xfrm>
          <a:off x="539552" y="1412776"/>
          <a:ext cx="7992888" cy="3683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064"/>
                <a:gridCol w="5760640"/>
                <a:gridCol w="864096"/>
                <a:gridCol w="792088"/>
              </a:tblGrid>
              <a:tr h="370840">
                <a:tc>
                  <a:txBody>
                    <a:bodyPr/>
                    <a:lstStyle/>
                    <a:p>
                      <a:r>
                        <a:rPr lang="it-IT" sz="1200" dirty="0" smtClean="0"/>
                        <a:t>task</a:t>
                      </a:r>
                      <a:endParaRPr lang="it-IT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dirty="0" smtClean="0"/>
                        <a:t>Title</a:t>
                      </a:r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200" dirty="0" err="1" smtClean="0"/>
                        <a:t>Resp</a:t>
                      </a:r>
                      <a:r>
                        <a:rPr lang="it-IT" sz="1200" dirty="0" smtClean="0"/>
                        <a:t>.</a:t>
                      </a:r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200" dirty="0" err="1" smtClean="0"/>
                        <a:t>Starting</a:t>
                      </a:r>
                      <a:endParaRPr lang="it-IT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sz="1200" dirty="0" smtClean="0">
                          <a:solidFill>
                            <a:srgbClr val="000000"/>
                          </a:solidFill>
                        </a:rPr>
                        <a:t>3.1</a:t>
                      </a:r>
                      <a:endParaRPr lang="it-IT" sz="12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200" dirty="0" err="1" smtClean="0">
                          <a:solidFill>
                            <a:srgbClr val="000000"/>
                          </a:solidFill>
                        </a:rPr>
                        <a:t>Coordination</a:t>
                      </a:r>
                      <a:r>
                        <a:rPr lang="it-IT" sz="1200" dirty="0" smtClean="0">
                          <a:solidFill>
                            <a:srgbClr val="000000"/>
                          </a:solidFill>
                        </a:rPr>
                        <a:t> of the </a:t>
                      </a:r>
                      <a:r>
                        <a:rPr lang="it-IT" sz="1200" dirty="0" err="1" smtClean="0">
                          <a:solidFill>
                            <a:srgbClr val="000000"/>
                          </a:solidFill>
                        </a:rPr>
                        <a:t>testing</a:t>
                      </a:r>
                      <a:r>
                        <a:rPr lang="it-IT" sz="1200" dirty="0" smtClean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it-IT" sz="1200" dirty="0" err="1" smtClean="0">
                          <a:solidFill>
                            <a:srgbClr val="000000"/>
                          </a:solidFill>
                        </a:rPr>
                        <a:t>phase</a:t>
                      </a:r>
                      <a:endParaRPr lang="it-IT" sz="12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200" dirty="0" smtClean="0">
                          <a:solidFill>
                            <a:srgbClr val="000000"/>
                          </a:solidFill>
                        </a:rPr>
                        <a:t>UNIVE</a:t>
                      </a:r>
                      <a:endParaRPr lang="it-IT" sz="12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100" dirty="0" smtClean="0">
                          <a:solidFill>
                            <a:srgbClr val="000000"/>
                          </a:solidFill>
                        </a:rPr>
                        <a:t>03/2018</a:t>
                      </a:r>
                      <a:endParaRPr lang="it-IT" sz="11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sz="1200" dirty="0" smtClean="0">
                          <a:solidFill>
                            <a:srgbClr val="000000"/>
                          </a:solidFill>
                        </a:rPr>
                        <a:t>3.2</a:t>
                      </a:r>
                      <a:endParaRPr lang="it-IT" sz="12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200" dirty="0" smtClean="0">
                          <a:solidFill>
                            <a:srgbClr val="000000"/>
                          </a:solidFill>
                        </a:rPr>
                        <a:t>Fine-</a:t>
                      </a:r>
                      <a:r>
                        <a:rPr lang="it-IT" sz="1200" dirty="0" err="1" smtClean="0">
                          <a:solidFill>
                            <a:srgbClr val="000000"/>
                          </a:solidFill>
                        </a:rPr>
                        <a:t>tuning</a:t>
                      </a:r>
                      <a:r>
                        <a:rPr lang="it-IT" sz="1200" dirty="0" smtClean="0">
                          <a:solidFill>
                            <a:srgbClr val="000000"/>
                          </a:solidFill>
                        </a:rPr>
                        <a:t> of </a:t>
                      </a:r>
                      <a:r>
                        <a:rPr lang="it-IT" sz="1200" dirty="0" err="1" smtClean="0">
                          <a:solidFill>
                            <a:srgbClr val="000000"/>
                          </a:solidFill>
                        </a:rPr>
                        <a:t>tools</a:t>
                      </a:r>
                      <a:r>
                        <a:rPr lang="it-IT" sz="1200" dirty="0" smtClean="0">
                          <a:solidFill>
                            <a:srgbClr val="000000"/>
                          </a:solidFill>
                        </a:rPr>
                        <a:t> for the generation</a:t>
                      </a:r>
                      <a:r>
                        <a:rPr lang="it-IT" sz="1200" baseline="0" dirty="0" smtClean="0">
                          <a:solidFill>
                            <a:srgbClr val="000000"/>
                          </a:solidFill>
                        </a:rPr>
                        <a:t> of «</a:t>
                      </a:r>
                      <a:r>
                        <a:rPr lang="it-IT" sz="1200" baseline="0" dirty="0" err="1" smtClean="0">
                          <a:solidFill>
                            <a:srgbClr val="000000"/>
                          </a:solidFill>
                        </a:rPr>
                        <a:t>smart</a:t>
                      </a:r>
                      <a:r>
                        <a:rPr lang="it-IT" sz="1200" baseline="0" dirty="0" smtClean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it-IT" sz="1200" baseline="0" dirty="0" err="1" smtClean="0">
                          <a:solidFill>
                            <a:srgbClr val="000000"/>
                          </a:solidFill>
                        </a:rPr>
                        <a:t>athmosphere</a:t>
                      </a:r>
                      <a:r>
                        <a:rPr lang="it-IT" sz="1200" baseline="0" dirty="0" smtClean="0">
                          <a:solidFill>
                            <a:srgbClr val="000000"/>
                          </a:solidFill>
                        </a:rPr>
                        <a:t>» </a:t>
                      </a:r>
                      <a:r>
                        <a:rPr lang="it-IT" sz="1200" baseline="0" dirty="0" err="1" smtClean="0">
                          <a:solidFill>
                            <a:srgbClr val="000000"/>
                          </a:solidFill>
                        </a:rPr>
                        <a:t>as</a:t>
                      </a:r>
                      <a:r>
                        <a:rPr lang="it-IT" sz="1200" baseline="0" dirty="0" smtClean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it-IT" sz="1200" baseline="0" dirty="0" err="1" smtClean="0">
                          <a:solidFill>
                            <a:srgbClr val="000000"/>
                          </a:solidFill>
                        </a:rPr>
                        <a:t>ecosystem</a:t>
                      </a:r>
                      <a:r>
                        <a:rPr lang="it-IT" sz="1200" baseline="0" dirty="0" smtClean="0">
                          <a:solidFill>
                            <a:srgbClr val="000000"/>
                          </a:solidFill>
                        </a:rPr>
                        <a:t> to </a:t>
                      </a:r>
                      <a:r>
                        <a:rPr lang="it-IT" sz="1200" baseline="0" dirty="0" err="1" smtClean="0">
                          <a:solidFill>
                            <a:srgbClr val="000000"/>
                          </a:solidFill>
                        </a:rPr>
                        <a:t>support</a:t>
                      </a:r>
                      <a:r>
                        <a:rPr lang="it-IT" sz="1200" baseline="0" dirty="0" smtClean="0">
                          <a:solidFill>
                            <a:srgbClr val="000000"/>
                          </a:solidFill>
                        </a:rPr>
                        <a:t> Creative </a:t>
                      </a:r>
                      <a:r>
                        <a:rPr lang="it-IT" sz="1200" baseline="0" dirty="0" err="1" smtClean="0">
                          <a:solidFill>
                            <a:srgbClr val="000000"/>
                          </a:solidFill>
                        </a:rPr>
                        <a:t>Industries</a:t>
                      </a:r>
                      <a:endParaRPr lang="it-IT" sz="12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200" dirty="0" smtClean="0">
                          <a:solidFill>
                            <a:srgbClr val="000000"/>
                          </a:solidFill>
                        </a:rPr>
                        <a:t>UNIVE</a:t>
                      </a:r>
                      <a:endParaRPr lang="it-IT" sz="12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100" dirty="0" smtClean="0">
                          <a:solidFill>
                            <a:srgbClr val="000000"/>
                          </a:solidFill>
                        </a:rPr>
                        <a:t>03/2018</a:t>
                      </a:r>
                      <a:endParaRPr lang="it-IT" sz="11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sz="1200" dirty="0" smtClean="0">
                          <a:solidFill>
                            <a:srgbClr val="000000"/>
                          </a:solidFill>
                        </a:rPr>
                        <a:t>3.3</a:t>
                      </a:r>
                      <a:endParaRPr lang="it-IT" sz="12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200" dirty="0" err="1" smtClean="0">
                          <a:solidFill>
                            <a:srgbClr val="000000"/>
                          </a:solidFill>
                        </a:rPr>
                        <a:t>Mapping</a:t>
                      </a:r>
                      <a:r>
                        <a:rPr lang="it-IT" sz="1200" dirty="0" smtClean="0">
                          <a:solidFill>
                            <a:srgbClr val="000000"/>
                          </a:solidFill>
                        </a:rPr>
                        <a:t> providers of </a:t>
                      </a:r>
                      <a:r>
                        <a:rPr lang="it-IT" sz="1200" dirty="0" err="1" smtClean="0">
                          <a:solidFill>
                            <a:srgbClr val="000000"/>
                          </a:solidFill>
                        </a:rPr>
                        <a:t>resources</a:t>
                      </a:r>
                      <a:r>
                        <a:rPr lang="it-IT" sz="1200" baseline="0" dirty="0" smtClean="0">
                          <a:solidFill>
                            <a:srgbClr val="000000"/>
                          </a:solidFill>
                        </a:rPr>
                        <a:t> with a </a:t>
                      </a:r>
                      <a:r>
                        <a:rPr lang="it-IT" sz="1200" baseline="0" dirty="0" err="1" smtClean="0">
                          <a:solidFill>
                            <a:srgbClr val="000000"/>
                          </a:solidFill>
                        </a:rPr>
                        <a:t>view</a:t>
                      </a:r>
                      <a:r>
                        <a:rPr lang="it-IT" sz="1200" baseline="0" dirty="0" smtClean="0">
                          <a:solidFill>
                            <a:srgbClr val="000000"/>
                          </a:solidFill>
                        </a:rPr>
                        <a:t> to </a:t>
                      </a:r>
                      <a:r>
                        <a:rPr lang="it-IT" sz="1200" baseline="0" dirty="0" err="1" smtClean="0">
                          <a:solidFill>
                            <a:srgbClr val="000000"/>
                          </a:solidFill>
                        </a:rPr>
                        <a:t>enhance</a:t>
                      </a:r>
                      <a:r>
                        <a:rPr lang="it-IT" sz="1200" baseline="0" dirty="0" smtClean="0">
                          <a:solidFill>
                            <a:srgbClr val="000000"/>
                          </a:solidFill>
                        </a:rPr>
                        <a:t> the </a:t>
                      </a:r>
                      <a:r>
                        <a:rPr lang="it-IT" sz="1200" baseline="0" dirty="0" err="1" smtClean="0">
                          <a:solidFill>
                            <a:srgbClr val="000000"/>
                          </a:solidFill>
                        </a:rPr>
                        <a:t>visibility</a:t>
                      </a:r>
                      <a:r>
                        <a:rPr lang="it-IT" sz="1200" baseline="0" dirty="0" smtClean="0">
                          <a:solidFill>
                            <a:srgbClr val="000000"/>
                          </a:solidFill>
                        </a:rPr>
                        <a:t> and </a:t>
                      </a:r>
                      <a:r>
                        <a:rPr lang="it-IT" sz="1200" baseline="0" dirty="0" err="1" smtClean="0">
                          <a:solidFill>
                            <a:srgbClr val="000000"/>
                          </a:solidFill>
                        </a:rPr>
                        <a:t>attractiveness</a:t>
                      </a:r>
                      <a:r>
                        <a:rPr lang="it-IT" sz="1200" baseline="0" dirty="0" smtClean="0">
                          <a:solidFill>
                            <a:srgbClr val="000000"/>
                          </a:solidFill>
                        </a:rPr>
                        <a:t> of creative </a:t>
                      </a:r>
                      <a:r>
                        <a:rPr lang="it-IT" sz="1200" baseline="0" dirty="0" err="1" smtClean="0">
                          <a:solidFill>
                            <a:srgbClr val="000000"/>
                          </a:solidFill>
                        </a:rPr>
                        <a:t>industries</a:t>
                      </a:r>
                      <a:endParaRPr lang="it-IT" sz="12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200" dirty="0" smtClean="0">
                          <a:solidFill>
                            <a:srgbClr val="000000"/>
                          </a:solidFill>
                        </a:rPr>
                        <a:t>ICUB</a:t>
                      </a:r>
                      <a:endParaRPr lang="it-IT" sz="12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100" dirty="0" smtClean="0">
                          <a:solidFill>
                            <a:srgbClr val="000000"/>
                          </a:solidFill>
                        </a:rPr>
                        <a:t>09/2018</a:t>
                      </a:r>
                      <a:endParaRPr lang="it-IT" sz="11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sz="1200" dirty="0" smtClean="0">
                          <a:solidFill>
                            <a:srgbClr val="000000"/>
                          </a:solidFill>
                        </a:rPr>
                        <a:t>3.4</a:t>
                      </a:r>
                      <a:endParaRPr lang="it-IT" sz="12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200" dirty="0" err="1" smtClean="0">
                          <a:solidFill>
                            <a:srgbClr val="000000"/>
                          </a:solidFill>
                        </a:rPr>
                        <a:t>Strengthening</a:t>
                      </a:r>
                      <a:r>
                        <a:rPr lang="it-IT" sz="1200" dirty="0" smtClean="0">
                          <a:solidFill>
                            <a:srgbClr val="000000"/>
                          </a:solidFill>
                        </a:rPr>
                        <a:t> Creative</a:t>
                      </a:r>
                      <a:r>
                        <a:rPr lang="it-IT" sz="1200" baseline="0" dirty="0" smtClean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it-IT" sz="1200" baseline="0" dirty="0" err="1" smtClean="0">
                          <a:solidFill>
                            <a:srgbClr val="000000"/>
                          </a:solidFill>
                        </a:rPr>
                        <a:t>Industries</a:t>
                      </a:r>
                      <a:r>
                        <a:rPr lang="it-IT" sz="1200" baseline="0" dirty="0" smtClean="0">
                          <a:solidFill>
                            <a:srgbClr val="000000"/>
                          </a:solidFill>
                        </a:rPr>
                        <a:t>’ networking and </a:t>
                      </a:r>
                      <a:r>
                        <a:rPr lang="it-IT" sz="1200" baseline="0" dirty="0" err="1" smtClean="0">
                          <a:solidFill>
                            <a:srgbClr val="000000"/>
                          </a:solidFill>
                        </a:rPr>
                        <a:t>cooperation</a:t>
                      </a:r>
                      <a:r>
                        <a:rPr lang="it-IT" sz="1200" baseline="0" dirty="0" smtClean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it-IT" sz="1200" baseline="0" dirty="0" err="1" smtClean="0">
                          <a:solidFill>
                            <a:srgbClr val="000000"/>
                          </a:solidFill>
                        </a:rPr>
                        <a:t>attitude</a:t>
                      </a:r>
                      <a:endParaRPr lang="it-IT" sz="12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200" dirty="0" smtClean="0">
                          <a:solidFill>
                            <a:srgbClr val="000000"/>
                          </a:solidFill>
                        </a:rPr>
                        <a:t>Pole ICP</a:t>
                      </a:r>
                      <a:endParaRPr lang="it-IT" sz="12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100" dirty="0" smtClean="0">
                          <a:solidFill>
                            <a:srgbClr val="000000"/>
                          </a:solidFill>
                        </a:rPr>
                        <a:t>12/2018</a:t>
                      </a:r>
                      <a:endParaRPr lang="it-IT" sz="11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sz="1200" dirty="0" smtClean="0">
                          <a:solidFill>
                            <a:srgbClr val="000000"/>
                          </a:solidFill>
                        </a:rPr>
                        <a:t>3.5</a:t>
                      </a:r>
                      <a:endParaRPr lang="it-IT" sz="12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200" dirty="0" err="1" smtClean="0">
                          <a:solidFill>
                            <a:srgbClr val="000000"/>
                          </a:solidFill>
                        </a:rPr>
                        <a:t>Enhancing</a:t>
                      </a:r>
                      <a:r>
                        <a:rPr lang="it-IT" sz="1200" baseline="0" dirty="0" smtClean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it-IT" sz="1200" baseline="0" dirty="0" err="1" smtClean="0">
                          <a:solidFill>
                            <a:srgbClr val="000000"/>
                          </a:solidFill>
                        </a:rPr>
                        <a:t>managerial</a:t>
                      </a:r>
                      <a:r>
                        <a:rPr lang="it-IT" sz="1200" baseline="0" dirty="0" smtClean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it-IT" sz="1200" baseline="0" dirty="0" err="1" smtClean="0">
                          <a:solidFill>
                            <a:srgbClr val="000000"/>
                          </a:solidFill>
                        </a:rPr>
                        <a:t>capabilities</a:t>
                      </a:r>
                      <a:r>
                        <a:rPr lang="it-IT" sz="1200" baseline="0" dirty="0" smtClean="0">
                          <a:solidFill>
                            <a:srgbClr val="000000"/>
                          </a:solidFill>
                        </a:rPr>
                        <a:t> of cultural </a:t>
                      </a:r>
                      <a:r>
                        <a:rPr lang="it-IT" sz="1200" baseline="0" dirty="0" err="1" smtClean="0">
                          <a:solidFill>
                            <a:srgbClr val="000000"/>
                          </a:solidFill>
                        </a:rPr>
                        <a:t>engines</a:t>
                      </a:r>
                      <a:endParaRPr lang="it-IT" sz="12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200" dirty="0" smtClean="0">
                          <a:solidFill>
                            <a:srgbClr val="000000"/>
                          </a:solidFill>
                        </a:rPr>
                        <a:t>PRIMI?</a:t>
                      </a:r>
                      <a:endParaRPr lang="it-IT" sz="12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100" dirty="0" smtClean="0">
                          <a:solidFill>
                            <a:srgbClr val="000000"/>
                          </a:solidFill>
                        </a:rPr>
                        <a:t>03/2019</a:t>
                      </a:r>
                      <a:endParaRPr lang="it-IT" sz="11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sz="1200" dirty="0" smtClean="0">
                          <a:solidFill>
                            <a:srgbClr val="000000"/>
                          </a:solidFill>
                        </a:rPr>
                        <a:t>3.6</a:t>
                      </a:r>
                      <a:endParaRPr lang="it-IT" sz="12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200" dirty="0" err="1" smtClean="0">
                          <a:solidFill>
                            <a:srgbClr val="000000"/>
                          </a:solidFill>
                        </a:rPr>
                        <a:t>Support</a:t>
                      </a:r>
                      <a:r>
                        <a:rPr lang="it-IT" sz="1200" dirty="0" smtClean="0">
                          <a:solidFill>
                            <a:srgbClr val="000000"/>
                          </a:solidFill>
                        </a:rPr>
                        <a:t> in </a:t>
                      </a:r>
                      <a:r>
                        <a:rPr lang="it-IT" sz="1200" dirty="0" err="1" smtClean="0">
                          <a:solidFill>
                            <a:srgbClr val="000000"/>
                          </a:solidFill>
                        </a:rPr>
                        <a:t>financial</a:t>
                      </a:r>
                      <a:r>
                        <a:rPr lang="it-IT" sz="1200" dirty="0" smtClean="0">
                          <a:solidFill>
                            <a:srgbClr val="000000"/>
                          </a:solidFill>
                        </a:rPr>
                        <a:t> and </a:t>
                      </a:r>
                      <a:r>
                        <a:rPr lang="it-IT" sz="1200" dirty="0" err="1" smtClean="0">
                          <a:solidFill>
                            <a:srgbClr val="000000"/>
                          </a:solidFill>
                        </a:rPr>
                        <a:t>Funding</a:t>
                      </a:r>
                      <a:r>
                        <a:rPr lang="it-IT" sz="1200" dirty="0" smtClean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it-IT" sz="1200" dirty="0" err="1" smtClean="0">
                          <a:solidFill>
                            <a:srgbClr val="000000"/>
                          </a:solidFill>
                        </a:rPr>
                        <a:t>Opportunities</a:t>
                      </a:r>
                      <a:endParaRPr lang="it-IT" sz="12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200" dirty="0" smtClean="0">
                          <a:solidFill>
                            <a:srgbClr val="000000"/>
                          </a:solidFill>
                        </a:rPr>
                        <a:t>BA</a:t>
                      </a:r>
                      <a:endParaRPr lang="it-IT" sz="12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100" dirty="0" smtClean="0">
                          <a:solidFill>
                            <a:srgbClr val="000000"/>
                          </a:solidFill>
                        </a:rPr>
                        <a:t>03/2019</a:t>
                      </a:r>
                      <a:endParaRPr lang="it-IT" sz="11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sz="1200" dirty="0" smtClean="0">
                          <a:solidFill>
                            <a:srgbClr val="000000"/>
                          </a:solidFill>
                        </a:rPr>
                        <a:t>3.7</a:t>
                      </a:r>
                      <a:endParaRPr lang="it-IT" sz="12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200" dirty="0" smtClean="0">
                          <a:solidFill>
                            <a:srgbClr val="000000"/>
                          </a:solidFill>
                        </a:rPr>
                        <a:t>Promotion of </a:t>
                      </a:r>
                      <a:r>
                        <a:rPr lang="it-IT" sz="1200" dirty="0" err="1" smtClean="0">
                          <a:solidFill>
                            <a:srgbClr val="000000"/>
                          </a:solidFill>
                        </a:rPr>
                        <a:t>Cooperation</a:t>
                      </a:r>
                      <a:r>
                        <a:rPr lang="it-IT" sz="1200" dirty="0" smtClean="0">
                          <a:solidFill>
                            <a:srgbClr val="000000"/>
                          </a:solidFill>
                        </a:rPr>
                        <a:t> to </a:t>
                      </a:r>
                      <a:r>
                        <a:rPr lang="it-IT" sz="1200" dirty="0" err="1" smtClean="0">
                          <a:solidFill>
                            <a:srgbClr val="000000"/>
                          </a:solidFill>
                        </a:rPr>
                        <a:t>enhance</a:t>
                      </a:r>
                      <a:r>
                        <a:rPr lang="it-IT" sz="1200" dirty="0" smtClean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it-IT" sz="1200" dirty="0" err="1" smtClean="0">
                          <a:solidFill>
                            <a:srgbClr val="000000"/>
                          </a:solidFill>
                        </a:rPr>
                        <a:t>internationalisation</a:t>
                      </a:r>
                      <a:endParaRPr lang="it-IT" sz="12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200" dirty="0" err="1" smtClean="0">
                          <a:solidFill>
                            <a:srgbClr val="000000"/>
                          </a:solidFill>
                        </a:rPr>
                        <a:t>Technopolis</a:t>
                      </a:r>
                      <a:endParaRPr lang="it-IT" sz="12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100" dirty="0" smtClean="0">
                          <a:solidFill>
                            <a:srgbClr val="000000"/>
                          </a:solidFill>
                        </a:rPr>
                        <a:t>11/2019</a:t>
                      </a:r>
                      <a:endParaRPr lang="it-IT" sz="11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sz="1200" dirty="0" smtClean="0">
                          <a:solidFill>
                            <a:srgbClr val="000000"/>
                          </a:solidFill>
                        </a:rPr>
                        <a:t>3.8</a:t>
                      </a:r>
                      <a:endParaRPr lang="it-IT" sz="12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200" dirty="0" smtClean="0">
                          <a:solidFill>
                            <a:srgbClr val="000000"/>
                          </a:solidFill>
                        </a:rPr>
                        <a:t>Evaluation of </a:t>
                      </a:r>
                      <a:r>
                        <a:rPr lang="it-IT" sz="1200" dirty="0" err="1" smtClean="0">
                          <a:solidFill>
                            <a:srgbClr val="000000"/>
                          </a:solidFill>
                        </a:rPr>
                        <a:t>Pilot</a:t>
                      </a:r>
                      <a:r>
                        <a:rPr lang="it-IT" sz="1200" dirty="0" smtClean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it-IT" sz="1200" dirty="0" err="1" smtClean="0">
                          <a:solidFill>
                            <a:srgbClr val="000000"/>
                          </a:solidFill>
                        </a:rPr>
                        <a:t>Activities</a:t>
                      </a:r>
                      <a:endParaRPr lang="it-IT" sz="12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200" dirty="0" smtClean="0">
                          <a:solidFill>
                            <a:srgbClr val="000000"/>
                          </a:solidFill>
                        </a:rPr>
                        <a:t>BA</a:t>
                      </a:r>
                      <a:endParaRPr lang="it-IT" sz="12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100" dirty="0" smtClean="0">
                          <a:solidFill>
                            <a:srgbClr val="000000"/>
                          </a:solidFill>
                        </a:rPr>
                        <a:t>05/2018</a:t>
                      </a:r>
                      <a:endParaRPr lang="it-IT" sz="11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Segnaposto piè di pagina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57647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…</a:t>
            </a:r>
            <a:r>
              <a:rPr lang="it-IT" dirty="0" err="1" smtClean="0"/>
              <a:t>next</a:t>
            </a:r>
            <a:r>
              <a:rPr lang="it-IT" dirty="0" smtClean="0"/>
              <a:t> </a:t>
            </a:r>
            <a:r>
              <a:rPr lang="it-IT" dirty="0" err="1" smtClean="0"/>
              <a:t>steps</a:t>
            </a:r>
            <a:endParaRPr lang="it-IT" dirty="0"/>
          </a:p>
        </p:txBody>
      </p:sp>
      <p:graphicFrame>
        <p:nvGraphicFramePr>
          <p:cNvPr id="6" name="Tabel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8564384"/>
              </p:ext>
            </p:extLst>
          </p:nvPr>
        </p:nvGraphicFramePr>
        <p:xfrm>
          <a:off x="467544" y="1196752"/>
          <a:ext cx="8064896" cy="3667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4687"/>
                <a:gridCol w="2771272"/>
                <a:gridCol w="1612979"/>
                <a:gridCol w="1612979"/>
                <a:gridCol w="1612979"/>
              </a:tblGrid>
              <a:tr h="370840">
                <a:tc>
                  <a:txBody>
                    <a:bodyPr/>
                    <a:lstStyle/>
                    <a:p>
                      <a:endParaRPr lang="it-IT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200" dirty="0" err="1" smtClean="0"/>
                        <a:t>Resp</a:t>
                      </a:r>
                      <a:endParaRPr lang="it-IT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200" dirty="0" err="1" smtClean="0"/>
                        <a:t>PPs</a:t>
                      </a:r>
                      <a:r>
                        <a:rPr lang="it-IT" sz="1200" dirty="0" smtClean="0"/>
                        <a:t> </a:t>
                      </a:r>
                      <a:r>
                        <a:rPr lang="it-IT" sz="1200" dirty="0" err="1" smtClean="0"/>
                        <a:t>involved</a:t>
                      </a:r>
                      <a:endParaRPr lang="it-IT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200" dirty="0" err="1" smtClean="0"/>
                        <a:t>Deadline</a:t>
                      </a:r>
                      <a:endParaRPr lang="it-IT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sz="1200" dirty="0" smtClean="0">
                          <a:solidFill>
                            <a:srgbClr val="000000"/>
                          </a:solidFill>
                        </a:rPr>
                        <a:t>3.1</a:t>
                      </a:r>
                      <a:endParaRPr lang="it-IT" sz="12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200" dirty="0" err="1" smtClean="0">
                          <a:solidFill>
                            <a:srgbClr val="000000"/>
                          </a:solidFill>
                        </a:rPr>
                        <a:t>Harmonization</a:t>
                      </a:r>
                      <a:r>
                        <a:rPr lang="it-IT" sz="1200" baseline="0" dirty="0" smtClean="0">
                          <a:solidFill>
                            <a:srgbClr val="000000"/>
                          </a:solidFill>
                        </a:rPr>
                        <a:t> of data in the AF</a:t>
                      </a:r>
                      <a:endParaRPr lang="it-IT" sz="12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200" dirty="0" smtClean="0">
                          <a:solidFill>
                            <a:srgbClr val="000000"/>
                          </a:solidFill>
                        </a:rPr>
                        <a:t>LP+UNIVE</a:t>
                      </a:r>
                      <a:endParaRPr lang="it-IT" sz="12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200" dirty="0" smtClean="0">
                          <a:solidFill>
                            <a:srgbClr val="000000"/>
                          </a:solidFill>
                        </a:rPr>
                        <a:t>Task </a:t>
                      </a:r>
                      <a:r>
                        <a:rPr lang="it-IT" sz="1200" dirty="0" err="1" smtClean="0">
                          <a:solidFill>
                            <a:srgbClr val="000000"/>
                          </a:solidFill>
                        </a:rPr>
                        <a:t>leaders</a:t>
                      </a:r>
                      <a:endParaRPr lang="it-IT" sz="12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200" dirty="0" smtClean="0">
                          <a:solidFill>
                            <a:srgbClr val="000000"/>
                          </a:solidFill>
                        </a:rPr>
                        <a:t>16/07/2018</a:t>
                      </a:r>
                      <a:endParaRPr lang="it-IT" sz="12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sz="1200" dirty="0" smtClean="0">
                          <a:solidFill>
                            <a:srgbClr val="000000"/>
                          </a:solidFill>
                        </a:rPr>
                        <a:t>3.1</a:t>
                      </a:r>
                      <a:endParaRPr lang="it-IT" sz="12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200" dirty="0" smtClean="0">
                          <a:solidFill>
                            <a:srgbClr val="000000"/>
                          </a:solidFill>
                        </a:rPr>
                        <a:t>Development of the </a:t>
                      </a:r>
                      <a:r>
                        <a:rPr lang="it-IT" sz="1200" dirty="0" err="1" smtClean="0">
                          <a:solidFill>
                            <a:srgbClr val="000000"/>
                          </a:solidFill>
                        </a:rPr>
                        <a:t>pilot</a:t>
                      </a:r>
                      <a:r>
                        <a:rPr lang="it-IT" sz="1200" dirty="0" smtClean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it-IT" sz="1200" dirty="0" err="1" smtClean="0">
                          <a:solidFill>
                            <a:srgbClr val="000000"/>
                          </a:solidFill>
                        </a:rPr>
                        <a:t>action</a:t>
                      </a:r>
                      <a:r>
                        <a:rPr lang="it-IT" sz="1200" dirty="0" smtClean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it-IT" sz="1200" dirty="0" err="1" smtClean="0">
                          <a:solidFill>
                            <a:srgbClr val="000000"/>
                          </a:solidFill>
                        </a:rPr>
                        <a:t>methodology</a:t>
                      </a:r>
                      <a:r>
                        <a:rPr lang="it-IT" sz="1200" dirty="0" smtClean="0">
                          <a:solidFill>
                            <a:srgbClr val="000000"/>
                          </a:solidFill>
                        </a:rPr>
                        <a:t> (D.3.1.1)</a:t>
                      </a:r>
                      <a:endParaRPr lang="it-IT" sz="12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200" dirty="0" smtClean="0">
                          <a:solidFill>
                            <a:srgbClr val="000000"/>
                          </a:solidFill>
                        </a:rPr>
                        <a:t>UNIVE</a:t>
                      </a:r>
                      <a:endParaRPr lang="it-IT" sz="12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200" dirty="0" err="1" smtClean="0">
                          <a:solidFill>
                            <a:srgbClr val="000000"/>
                          </a:solidFill>
                        </a:rPr>
                        <a:t>All</a:t>
                      </a:r>
                      <a:r>
                        <a:rPr lang="it-IT" sz="1200" baseline="0" dirty="0" smtClean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it-IT" sz="1200" baseline="0" dirty="0" err="1" smtClean="0">
                          <a:solidFill>
                            <a:srgbClr val="000000"/>
                          </a:solidFill>
                        </a:rPr>
                        <a:t>PPs</a:t>
                      </a:r>
                      <a:endParaRPr lang="it-IT" sz="12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200" dirty="0" smtClean="0">
                          <a:solidFill>
                            <a:srgbClr val="000000"/>
                          </a:solidFill>
                        </a:rPr>
                        <a:t>16/07/2018</a:t>
                      </a:r>
                      <a:endParaRPr lang="it-IT" sz="12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sz="1200" dirty="0" smtClean="0">
                          <a:solidFill>
                            <a:srgbClr val="000000"/>
                          </a:solidFill>
                        </a:rPr>
                        <a:t>3.1</a:t>
                      </a:r>
                      <a:endParaRPr lang="it-IT" sz="12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200" dirty="0" err="1" smtClean="0">
                          <a:solidFill>
                            <a:srgbClr val="000000"/>
                          </a:solidFill>
                        </a:rPr>
                        <a:t>Skype</a:t>
                      </a:r>
                      <a:r>
                        <a:rPr lang="it-IT" sz="1200" dirty="0" smtClean="0">
                          <a:solidFill>
                            <a:srgbClr val="000000"/>
                          </a:solidFill>
                        </a:rPr>
                        <a:t> conference with  task </a:t>
                      </a:r>
                      <a:r>
                        <a:rPr lang="it-IT" sz="1200" dirty="0" err="1" smtClean="0">
                          <a:solidFill>
                            <a:srgbClr val="000000"/>
                          </a:solidFill>
                        </a:rPr>
                        <a:t>leaders</a:t>
                      </a:r>
                      <a:endParaRPr lang="it-IT" sz="12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200" dirty="0" smtClean="0">
                          <a:solidFill>
                            <a:srgbClr val="000000"/>
                          </a:solidFill>
                        </a:rPr>
                        <a:t>UNIVE</a:t>
                      </a:r>
                      <a:endParaRPr lang="it-IT" sz="12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200" dirty="0" smtClean="0">
                          <a:solidFill>
                            <a:srgbClr val="000000"/>
                          </a:solidFill>
                        </a:rPr>
                        <a:t>Task </a:t>
                      </a:r>
                      <a:r>
                        <a:rPr lang="it-IT" sz="1200" dirty="0" err="1" smtClean="0">
                          <a:solidFill>
                            <a:srgbClr val="000000"/>
                          </a:solidFill>
                        </a:rPr>
                        <a:t>leaders</a:t>
                      </a:r>
                      <a:endParaRPr lang="it-IT" sz="12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200" dirty="0" err="1" smtClean="0">
                          <a:solidFill>
                            <a:srgbClr val="000000"/>
                          </a:solidFill>
                        </a:rPr>
                        <a:t>Tbd</a:t>
                      </a:r>
                      <a:r>
                        <a:rPr lang="it-IT" sz="1200" dirty="0" smtClean="0">
                          <a:solidFill>
                            <a:srgbClr val="000000"/>
                          </a:solidFill>
                        </a:rPr>
                        <a:t> (</a:t>
                      </a:r>
                      <a:r>
                        <a:rPr lang="it-IT" sz="1200" dirty="0" err="1" smtClean="0">
                          <a:solidFill>
                            <a:srgbClr val="000000"/>
                          </a:solidFill>
                        </a:rPr>
                        <a:t>as</a:t>
                      </a:r>
                      <a:r>
                        <a:rPr lang="it-IT" sz="1200" dirty="0" smtClean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it-IT" sz="1200" dirty="0" err="1" smtClean="0">
                          <a:solidFill>
                            <a:srgbClr val="000000"/>
                          </a:solidFill>
                        </a:rPr>
                        <a:t>soon</a:t>
                      </a:r>
                      <a:r>
                        <a:rPr lang="it-IT" sz="1200" dirty="0" smtClean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it-IT" sz="1200" dirty="0" err="1" smtClean="0">
                          <a:solidFill>
                            <a:srgbClr val="000000"/>
                          </a:solidFill>
                        </a:rPr>
                        <a:t>as</a:t>
                      </a:r>
                      <a:r>
                        <a:rPr lang="it-IT" sz="1200" dirty="0" smtClean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it-IT" sz="1200" dirty="0" err="1" smtClean="0">
                          <a:solidFill>
                            <a:srgbClr val="000000"/>
                          </a:solidFill>
                        </a:rPr>
                        <a:t>possible</a:t>
                      </a:r>
                      <a:r>
                        <a:rPr lang="it-IT" sz="1200" dirty="0" smtClean="0">
                          <a:solidFill>
                            <a:srgbClr val="000000"/>
                          </a:solidFill>
                        </a:rPr>
                        <a:t>)</a:t>
                      </a:r>
                      <a:endParaRPr lang="it-IT" sz="12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sz="1200" dirty="0" smtClean="0">
                          <a:solidFill>
                            <a:srgbClr val="000000"/>
                          </a:solidFill>
                        </a:rPr>
                        <a:t>3.1</a:t>
                      </a:r>
                      <a:endParaRPr lang="it-IT" sz="12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200" dirty="0" err="1" smtClean="0">
                          <a:solidFill>
                            <a:srgbClr val="000000"/>
                          </a:solidFill>
                        </a:rPr>
                        <a:t>Mehodology</a:t>
                      </a:r>
                      <a:r>
                        <a:rPr lang="it-IT" sz="1200" dirty="0" smtClean="0">
                          <a:solidFill>
                            <a:srgbClr val="000000"/>
                          </a:solidFill>
                        </a:rPr>
                        <a:t> for the </a:t>
                      </a:r>
                      <a:r>
                        <a:rPr lang="it-IT" sz="1200" dirty="0" err="1" smtClean="0">
                          <a:solidFill>
                            <a:srgbClr val="000000"/>
                          </a:solidFill>
                        </a:rPr>
                        <a:t>Scientific</a:t>
                      </a:r>
                      <a:r>
                        <a:rPr lang="it-IT" sz="1200" dirty="0" smtClean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it-IT" sz="1200" dirty="0" err="1" smtClean="0">
                          <a:solidFill>
                            <a:srgbClr val="000000"/>
                          </a:solidFill>
                        </a:rPr>
                        <a:t>Committee</a:t>
                      </a:r>
                      <a:endParaRPr lang="it-IT" sz="12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200" dirty="0" smtClean="0">
                          <a:solidFill>
                            <a:srgbClr val="000000"/>
                          </a:solidFill>
                        </a:rPr>
                        <a:t>UNIVE</a:t>
                      </a:r>
                      <a:endParaRPr lang="it-IT" sz="12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200" dirty="0" err="1" smtClean="0">
                          <a:solidFill>
                            <a:srgbClr val="000000"/>
                          </a:solidFill>
                        </a:rPr>
                        <a:t>All</a:t>
                      </a:r>
                      <a:r>
                        <a:rPr lang="it-IT" sz="1200" dirty="0" smtClean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it-IT" sz="1200" dirty="0" err="1" smtClean="0">
                          <a:solidFill>
                            <a:srgbClr val="000000"/>
                          </a:solidFill>
                        </a:rPr>
                        <a:t>PPs</a:t>
                      </a:r>
                      <a:endParaRPr lang="it-IT" sz="12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200" dirty="0" smtClean="0">
                          <a:solidFill>
                            <a:srgbClr val="000000"/>
                          </a:solidFill>
                        </a:rPr>
                        <a:t>31/07/2018</a:t>
                      </a:r>
                      <a:endParaRPr lang="it-IT" sz="12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sz="1200" dirty="0" smtClean="0">
                          <a:solidFill>
                            <a:srgbClr val="000000"/>
                          </a:solidFill>
                        </a:rPr>
                        <a:t>3.1</a:t>
                      </a:r>
                      <a:endParaRPr lang="it-IT" sz="12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200" dirty="0" err="1" smtClean="0">
                          <a:solidFill>
                            <a:srgbClr val="000000"/>
                          </a:solidFill>
                        </a:rPr>
                        <a:t>Identification</a:t>
                      </a:r>
                      <a:r>
                        <a:rPr lang="it-IT" sz="1200" baseline="0" dirty="0" smtClean="0">
                          <a:solidFill>
                            <a:srgbClr val="000000"/>
                          </a:solidFill>
                        </a:rPr>
                        <a:t> of the </a:t>
                      </a:r>
                      <a:r>
                        <a:rPr lang="it-IT" sz="1200" baseline="0" dirty="0" err="1" smtClean="0">
                          <a:solidFill>
                            <a:srgbClr val="000000"/>
                          </a:solidFill>
                        </a:rPr>
                        <a:t>members</a:t>
                      </a:r>
                      <a:r>
                        <a:rPr lang="it-IT" sz="1200" baseline="0" dirty="0" smtClean="0">
                          <a:solidFill>
                            <a:srgbClr val="000000"/>
                          </a:solidFill>
                        </a:rPr>
                        <a:t> for the </a:t>
                      </a:r>
                      <a:r>
                        <a:rPr lang="it-IT" sz="1200" baseline="0" dirty="0" err="1" smtClean="0">
                          <a:solidFill>
                            <a:srgbClr val="000000"/>
                          </a:solidFill>
                        </a:rPr>
                        <a:t>Scientific</a:t>
                      </a:r>
                      <a:r>
                        <a:rPr lang="it-IT" sz="1200" baseline="0" dirty="0" smtClean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it-IT" sz="1200" baseline="0" dirty="0" err="1" smtClean="0">
                          <a:solidFill>
                            <a:srgbClr val="000000"/>
                          </a:solidFill>
                        </a:rPr>
                        <a:t>Committee</a:t>
                      </a:r>
                      <a:endParaRPr lang="it-IT" sz="12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200" dirty="0" smtClean="0">
                          <a:solidFill>
                            <a:srgbClr val="000000"/>
                          </a:solidFill>
                        </a:rPr>
                        <a:t>UNIVE</a:t>
                      </a:r>
                      <a:endParaRPr lang="it-IT" sz="12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200" dirty="0" err="1" smtClean="0">
                          <a:solidFill>
                            <a:srgbClr val="000000"/>
                          </a:solidFill>
                        </a:rPr>
                        <a:t>All</a:t>
                      </a:r>
                      <a:r>
                        <a:rPr lang="it-IT" sz="1200" dirty="0" smtClean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it-IT" sz="1200" dirty="0" err="1" smtClean="0">
                          <a:solidFill>
                            <a:srgbClr val="000000"/>
                          </a:solidFill>
                        </a:rPr>
                        <a:t>PPs</a:t>
                      </a:r>
                      <a:endParaRPr lang="it-IT" sz="12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200" dirty="0" smtClean="0">
                          <a:solidFill>
                            <a:srgbClr val="000000"/>
                          </a:solidFill>
                        </a:rPr>
                        <a:t>14/09/2018</a:t>
                      </a:r>
                      <a:endParaRPr lang="it-IT" sz="12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sz="1200" dirty="0" smtClean="0">
                          <a:solidFill>
                            <a:srgbClr val="000000"/>
                          </a:solidFill>
                        </a:rPr>
                        <a:t>3.1</a:t>
                      </a:r>
                      <a:endParaRPr lang="it-IT" sz="12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200" dirty="0" smtClean="0">
                          <a:solidFill>
                            <a:srgbClr val="000000"/>
                          </a:solidFill>
                        </a:rPr>
                        <a:t>Training</a:t>
                      </a:r>
                      <a:r>
                        <a:rPr lang="it-IT" sz="1200" baseline="0" dirty="0" smtClean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it-IT" sz="1200" baseline="0" dirty="0" err="1" smtClean="0">
                          <a:solidFill>
                            <a:srgbClr val="000000"/>
                          </a:solidFill>
                        </a:rPr>
                        <a:t>course</a:t>
                      </a:r>
                      <a:r>
                        <a:rPr lang="it-IT" sz="1200" baseline="0" dirty="0" smtClean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it-IT" sz="1200" baseline="0" dirty="0" err="1" smtClean="0">
                          <a:solidFill>
                            <a:srgbClr val="000000"/>
                          </a:solidFill>
                        </a:rPr>
                        <a:t>addressed</a:t>
                      </a:r>
                      <a:r>
                        <a:rPr lang="it-IT" sz="1200" baseline="0" dirty="0" smtClean="0">
                          <a:solidFill>
                            <a:srgbClr val="000000"/>
                          </a:solidFill>
                        </a:rPr>
                        <a:t> for </a:t>
                      </a:r>
                      <a:r>
                        <a:rPr lang="it-IT" sz="1200" baseline="0" dirty="0" err="1" smtClean="0">
                          <a:solidFill>
                            <a:srgbClr val="000000"/>
                          </a:solidFill>
                        </a:rPr>
                        <a:t>PPs</a:t>
                      </a:r>
                      <a:r>
                        <a:rPr lang="it-IT" sz="1200" baseline="0" dirty="0" smtClean="0">
                          <a:solidFill>
                            <a:srgbClr val="000000"/>
                          </a:solidFill>
                        </a:rPr>
                        <a:t>, </a:t>
                      </a:r>
                      <a:r>
                        <a:rPr lang="it-IT" sz="1200" baseline="0" dirty="0" err="1" smtClean="0">
                          <a:solidFill>
                            <a:srgbClr val="000000"/>
                          </a:solidFill>
                        </a:rPr>
                        <a:t>Observers</a:t>
                      </a:r>
                      <a:r>
                        <a:rPr lang="it-IT" sz="1200" baseline="0" dirty="0" smtClean="0">
                          <a:solidFill>
                            <a:srgbClr val="000000"/>
                          </a:solidFill>
                        </a:rPr>
                        <a:t>, </a:t>
                      </a:r>
                      <a:r>
                        <a:rPr lang="it-IT" sz="1200" baseline="0" dirty="0" err="1" smtClean="0">
                          <a:solidFill>
                            <a:srgbClr val="000000"/>
                          </a:solidFill>
                        </a:rPr>
                        <a:t>etc</a:t>
                      </a:r>
                      <a:r>
                        <a:rPr lang="it-IT" sz="1200" baseline="0" dirty="0" smtClean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it-IT" sz="1200" baseline="0" dirty="0" err="1" smtClean="0">
                          <a:solidFill>
                            <a:srgbClr val="000000"/>
                          </a:solidFill>
                        </a:rPr>
                        <a:t>etc</a:t>
                      </a:r>
                      <a:endParaRPr lang="it-IT" sz="12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200" dirty="0" smtClean="0">
                          <a:solidFill>
                            <a:srgbClr val="000000"/>
                          </a:solidFill>
                        </a:rPr>
                        <a:t>UNIVE</a:t>
                      </a:r>
                      <a:endParaRPr lang="it-IT" sz="12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200" dirty="0" err="1" smtClean="0">
                          <a:solidFill>
                            <a:srgbClr val="000000"/>
                          </a:solidFill>
                        </a:rPr>
                        <a:t>All</a:t>
                      </a:r>
                      <a:r>
                        <a:rPr lang="it-IT" sz="1200" dirty="0" smtClean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it-IT" sz="1200" dirty="0" err="1" smtClean="0">
                          <a:solidFill>
                            <a:srgbClr val="000000"/>
                          </a:solidFill>
                        </a:rPr>
                        <a:t>PPs</a:t>
                      </a:r>
                      <a:endParaRPr lang="it-IT" sz="12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200" dirty="0" smtClean="0">
                          <a:solidFill>
                            <a:srgbClr val="000000"/>
                          </a:solidFill>
                        </a:rPr>
                        <a:t>By 30/09/2018??</a:t>
                      </a:r>
                      <a:endParaRPr lang="it-IT" sz="12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sz="1200" dirty="0" smtClean="0">
                          <a:solidFill>
                            <a:srgbClr val="000000"/>
                          </a:solidFill>
                        </a:rPr>
                        <a:t>3.2</a:t>
                      </a:r>
                      <a:endParaRPr lang="it-IT" sz="12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200" dirty="0" smtClean="0">
                          <a:solidFill>
                            <a:srgbClr val="000000"/>
                          </a:solidFill>
                        </a:rPr>
                        <a:t>Analysis</a:t>
                      </a:r>
                      <a:r>
                        <a:rPr lang="it-IT" sz="1200" baseline="0" dirty="0" smtClean="0">
                          <a:solidFill>
                            <a:srgbClr val="000000"/>
                          </a:solidFill>
                        </a:rPr>
                        <a:t> of </a:t>
                      </a:r>
                      <a:r>
                        <a:rPr lang="it-IT" sz="1200" baseline="0" dirty="0" err="1" smtClean="0">
                          <a:solidFill>
                            <a:srgbClr val="000000"/>
                          </a:solidFill>
                        </a:rPr>
                        <a:t>existing</a:t>
                      </a:r>
                      <a:r>
                        <a:rPr lang="it-IT" sz="1200" baseline="0" dirty="0" smtClean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it-IT" sz="1200" baseline="0" dirty="0" err="1" smtClean="0">
                          <a:solidFill>
                            <a:srgbClr val="000000"/>
                          </a:solidFill>
                        </a:rPr>
                        <a:t>tools</a:t>
                      </a:r>
                      <a:r>
                        <a:rPr lang="it-IT" sz="1200" baseline="0" dirty="0" smtClean="0">
                          <a:solidFill>
                            <a:srgbClr val="000000"/>
                          </a:solidFill>
                        </a:rPr>
                        <a:t>/</a:t>
                      </a:r>
                      <a:r>
                        <a:rPr lang="it-IT" sz="1200" baseline="0" dirty="0" err="1" smtClean="0">
                          <a:solidFill>
                            <a:srgbClr val="000000"/>
                          </a:solidFill>
                        </a:rPr>
                        <a:t>projects</a:t>
                      </a:r>
                      <a:r>
                        <a:rPr lang="it-IT" sz="1200" baseline="0" dirty="0" smtClean="0">
                          <a:solidFill>
                            <a:srgbClr val="000000"/>
                          </a:solidFill>
                        </a:rPr>
                        <a:t> to be </a:t>
                      </a:r>
                      <a:r>
                        <a:rPr lang="it-IT" sz="1200" baseline="0" dirty="0" err="1" smtClean="0">
                          <a:solidFill>
                            <a:srgbClr val="000000"/>
                          </a:solidFill>
                        </a:rPr>
                        <a:t>capitalised</a:t>
                      </a:r>
                      <a:r>
                        <a:rPr lang="it-IT" sz="1200" baseline="0" dirty="0" smtClean="0">
                          <a:solidFill>
                            <a:srgbClr val="000000"/>
                          </a:solidFill>
                        </a:rPr>
                        <a:t> (D.3.2.1) – </a:t>
                      </a:r>
                      <a:r>
                        <a:rPr lang="it-IT" sz="1200" baseline="0" dirty="0" err="1" smtClean="0">
                          <a:solidFill>
                            <a:srgbClr val="000000"/>
                          </a:solidFill>
                        </a:rPr>
                        <a:t>Section</a:t>
                      </a:r>
                      <a:r>
                        <a:rPr lang="it-IT" sz="1200" baseline="0" dirty="0" smtClean="0">
                          <a:solidFill>
                            <a:srgbClr val="000000"/>
                          </a:solidFill>
                        </a:rPr>
                        <a:t> 3.5</a:t>
                      </a:r>
                      <a:endParaRPr lang="it-IT" sz="12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200" dirty="0" smtClean="0">
                          <a:solidFill>
                            <a:srgbClr val="000000"/>
                          </a:solidFill>
                        </a:rPr>
                        <a:t>UNIVE</a:t>
                      </a:r>
                      <a:endParaRPr lang="it-IT" sz="12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200" dirty="0" err="1" smtClean="0">
                          <a:solidFill>
                            <a:srgbClr val="000000"/>
                          </a:solidFill>
                        </a:rPr>
                        <a:t>All</a:t>
                      </a:r>
                      <a:r>
                        <a:rPr lang="it-IT" sz="1200" dirty="0" smtClean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it-IT" sz="1200" dirty="0" err="1" smtClean="0">
                          <a:solidFill>
                            <a:srgbClr val="000000"/>
                          </a:solidFill>
                        </a:rPr>
                        <a:t>PPs</a:t>
                      </a:r>
                      <a:endParaRPr lang="it-IT" sz="12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200" dirty="0" smtClean="0">
                          <a:solidFill>
                            <a:srgbClr val="000000"/>
                          </a:solidFill>
                        </a:rPr>
                        <a:t>31/07/2018</a:t>
                      </a:r>
                      <a:endParaRPr lang="it-IT" sz="12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Segnaposto piè di pagina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00019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 l="-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1619672" y="1628800"/>
            <a:ext cx="62646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dirty="0" smtClean="0">
                <a:solidFill>
                  <a:schemeClr val="bg1"/>
                </a:solidFill>
              </a:rPr>
              <a:t>….it </a:t>
            </a:r>
            <a:r>
              <a:rPr lang="it-IT" sz="4000" dirty="0" err="1" smtClean="0">
                <a:solidFill>
                  <a:schemeClr val="bg1"/>
                </a:solidFill>
              </a:rPr>
              <a:t>is</a:t>
            </a:r>
            <a:r>
              <a:rPr lang="it-IT" sz="4000" dirty="0" smtClean="0">
                <a:solidFill>
                  <a:schemeClr val="bg1"/>
                </a:solidFill>
              </a:rPr>
              <a:t> an </a:t>
            </a:r>
            <a:r>
              <a:rPr lang="it-IT" sz="4000" dirty="0" err="1" smtClean="0">
                <a:solidFill>
                  <a:schemeClr val="bg1"/>
                </a:solidFill>
              </a:rPr>
              <a:t>adventure</a:t>
            </a:r>
            <a:r>
              <a:rPr lang="it-IT" sz="4000" dirty="0" smtClean="0">
                <a:solidFill>
                  <a:schemeClr val="bg1"/>
                </a:solidFill>
              </a:rPr>
              <a:t>….</a:t>
            </a:r>
            <a:endParaRPr lang="it-IT" sz="4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1800" dirty="0" smtClean="0">
                <a:solidFill>
                  <a:srgbClr val="0070C0"/>
                </a:solidFill>
              </a:rPr>
              <a:t/>
            </a:r>
            <a:br>
              <a:rPr lang="en-US" sz="1800" dirty="0" smtClean="0">
                <a:solidFill>
                  <a:srgbClr val="0070C0"/>
                </a:solidFill>
              </a:rPr>
            </a:br>
            <a:r>
              <a:rPr lang="en-US" sz="1800" dirty="0">
                <a:latin typeface="+mn-lt"/>
                <a:cs typeface="ＭＳ Ｐゴシック" charset="0"/>
              </a:rPr>
              <a:t>SMATH</a:t>
            </a:r>
            <a:br>
              <a:rPr lang="en-US" sz="1800" dirty="0">
                <a:latin typeface="+mn-lt"/>
                <a:cs typeface="ＭＳ Ｐゴシック" charset="0"/>
              </a:rPr>
            </a:br>
            <a:r>
              <a:rPr lang="en-US" sz="1800" dirty="0">
                <a:latin typeface="+mn-lt"/>
                <a:cs typeface="ＭＳ Ｐゴシック" charset="0"/>
              </a:rPr>
              <a:t>Smart atmospheres of social and financial innovation for innovative clustering of creative industries in MED area</a:t>
            </a:r>
            <a:r>
              <a:rPr lang="it-IT" sz="1800" dirty="0">
                <a:latin typeface="+mn-lt"/>
                <a:cs typeface="ＭＳ Ｐゴシック" charset="0"/>
              </a:rPr>
              <a:t/>
            </a:r>
            <a:br>
              <a:rPr lang="it-IT" sz="1800" dirty="0">
                <a:latin typeface="+mn-lt"/>
                <a:cs typeface="ＭＳ Ｐゴシック" charset="0"/>
              </a:rPr>
            </a:br>
            <a:endParaRPr lang="fr-FR" sz="1800" dirty="0">
              <a:latin typeface="+mn-lt"/>
              <a:cs typeface="ＭＳ Ｐゴシック" charset="0"/>
            </a:endParaRPr>
          </a:p>
        </p:txBody>
      </p:sp>
      <p:graphicFrame>
        <p:nvGraphicFramePr>
          <p:cNvPr id="4" name="Segnaposto contenut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65736422"/>
              </p:ext>
            </p:extLst>
          </p:nvPr>
        </p:nvGraphicFramePr>
        <p:xfrm>
          <a:off x="457200" y="1600200"/>
          <a:ext cx="8229600" cy="39163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60151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109663"/>
          </a:xfrm>
        </p:spPr>
        <p:txBody>
          <a:bodyPr/>
          <a:lstStyle/>
          <a:p>
            <a:pPr>
              <a:defRPr/>
            </a:pPr>
            <a:r>
              <a:rPr lang="fr-FR" sz="2800" dirty="0" smtClean="0"/>
              <a:t>WP 3 – TESTING</a:t>
            </a:r>
            <a:br>
              <a:rPr lang="fr-FR" sz="2800" dirty="0" smtClean="0"/>
            </a:br>
            <a:r>
              <a:rPr lang="fr-FR" sz="2800" dirty="0" smtClean="0"/>
              <a:t>OVERALL APPROACH AND ROADMAP</a:t>
            </a:r>
            <a:endParaRPr lang="fr-FR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dirty="0" smtClean="0">
                <a:cs typeface="Montserrat" charset="0"/>
              </a:rPr>
              <a:t>Wp3 - MAIN DATA</a:t>
            </a:r>
          </a:p>
        </p:txBody>
      </p:sp>
      <p:graphicFrame>
        <p:nvGraphicFramePr>
          <p:cNvPr id="2" name="Tabel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53078"/>
              </p:ext>
            </p:extLst>
          </p:nvPr>
        </p:nvGraphicFramePr>
        <p:xfrm>
          <a:off x="1524000" y="1397000"/>
          <a:ext cx="6096000" cy="3139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03784"/>
                <a:gridCol w="4992216"/>
              </a:tblGrid>
              <a:tr h="370840"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sz="1100" dirty="0" smtClean="0">
                          <a:solidFill>
                            <a:srgbClr val="000000"/>
                          </a:solidFill>
                        </a:rPr>
                        <a:t>Coordinator</a:t>
                      </a:r>
                      <a:endParaRPr lang="it-IT" sz="11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200" dirty="0" err="1" smtClean="0">
                          <a:solidFill>
                            <a:srgbClr val="000000"/>
                          </a:solidFill>
                        </a:rPr>
                        <a:t>University</a:t>
                      </a:r>
                      <a:r>
                        <a:rPr lang="it-IT" sz="1200" dirty="0" smtClean="0">
                          <a:solidFill>
                            <a:srgbClr val="000000"/>
                          </a:solidFill>
                        </a:rPr>
                        <a:t> of </a:t>
                      </a:r>
                      <a:r>
                        <a:rPr lang="it-IT" sz="1200" dirty="0" err="1" smtClean="0">
                          <a:solidFill>
                            <a:srgbClr val="000000"/>
                          </a:solidFill>
                        </a:rPr>
                        <a:t>Venice</a:t>
                      </a:r>
                      <a:endParaRPr lang="it-IT" sz="12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sz="1100" dirty="0" err="1" smtClean="0">
                          <a:solidFill>
                            <a:srgbClr val="000000"/>
                          </a:solidFill>
                        </a:rPr>
                        <a:t>Duration</a:t>
                      </a:r>
                      <a:endParaRPr lang="it-IT" sz="11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200" dirty="0" smtClean="0">
                          <a:solidFill>
                            <a:srgbClr val="000000"/>
                          </a:solidFill>
                        </a:rPr>
                        <a:t>03/2018-07/2020</a:t>
                      </a:r>
                      <a:endParaRPr lang="it-IT" sz="12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sz="1100" dirty="0" smtClean="0">
                          <a:solidFill>
                            <a:srgbClr val="000000"/>
                          </a:solidFill>
                        </a:rPr>
                        <a:t>Budget</a:t>
                      </a:r>
                      <a:endParaRPr lang="it-IT" sz="11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200" dirty="0" smtClean="0">
                          <a:solidFill>
                            <a:srgbClr val="000000"/>
                          </a:solidFill>
                        </a:rPr>
                        <a:t>1.147.337,50 (</a:t>
                      </a:r>
                      <a:r>
                        <a:rPr lang="it-IT" sz="1200" dirty="0" err="1" smtClean="0">
                          <a:solidFill>
                            <a:srgbClr val="000000"/>
                          </a:solidFill>
                        </a:rPr>
                        <a:t>about</a:t>
                      </a:r>
                      <a:r>
                        <a:rPr lang="it-IT" sz="1200" dirty="0" smtClean="0">
                          <a:solidFill>
                            <a:srgbClr val="000000"/>
                          </a:solidFill>
                        </a:rPr>
                        <a:t> 60%</a:t>
                      </a:r>
                      <a:r>
                        <a:rPr lang="it-IT" sz="1200" baseline="0" dirty="0" smtClean="0">
                          <a:solidFill>
                            <a:srgbClr val="000000"/>
                          </a:solidFill>
                        </a:rPr>
                        <a:t> of the </a:t>
                      </a:r>
                      <a:r>
                        <a:rPr lang="it-IT" sz="1200" baseline="0" dirty="0" err="1" smtClean="0">
                          <a:solidFill>
                            <a:srgbClr val="000000"/>
                          </a:solidFill>
                        </a:rPr>
                        <a:t>total</a:t>
                      </a:r>
                      <a:r>
                        <a:rPr lang="it-IT" sz="1200" baseline="0" dirty="0" smtClean="0">
                          <a:solidFill>
                            <a:srgbClr val="000000"/>
                          </a:solidFill>
                        </a:rPr>
                        <a:t> budget)</a:t>
                      </a:r>
                      <a:endParaRPr lang="it-IT" sz="12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sz="1100" dirty="0" err="1" smtClean="0">
                          <a:solidFill>
                            <a:srgbClr val="000000"/>
                          </a:solidFill>
                        </a:rPr>
                        <a:t>Tasks</a:t>
                      </a:r>
                      <a:endParaRPr lang="it-IT" sz="11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200" dirty="0" smtClean="0">
                          <a:solidFill>
                            <a:srgbClr val="000000"/>
                          </a:solidFill>
                        </a:rPr>
                        <a:t>3.1(UNIVE); 3.2(UNIVE); 3.3(ICUB); 3.4(Pole ICP);</a:t>
                      </a:r>
                      <a:r>
                        <a:rPr lang="it-IT" sz="1200" baseline="0" dirty="0" smtClean="0">
                          <a:solidFill>
                            <a:srgbClr val="000000"/>
                          </a:solidFill>
                        </a:rPr>
                        <a:t> 3.5(PRIMI?); 3.6(BA); 3.7(</a:t>
                      </a:r>
                      <a:r>
                        <a:rPr lang="it-IT" sz="1200" baseline="0" dirty="0" err="1" smtClean="0">
                          <a:solidFill>
                            <a:srgbClr val="000000"/>
                          </a:solidFill>
                        </a:rPr>
                        <a:t>Technopolis</a:t>
                      </a:r>
                      <a:r>
                        <a:rPr lang="it-IT" sz="1200" baseline="0" dirty="0" smtClean="0">
                          <a:solidFill>
                            <a:srgbClr val="000000"/>
                          </a:solidFill>
                        </a:rPr>
                        <a:t>); 3.8(BA)</a:t>
                      </a:r>
                      <a:endParaRPr lang="it-IT" sz="12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sz="1100" dirty="0" err="1" smtClean="0">
                          <a:solidFill>
                            <a:srgbClr val="000000"/>
                          </a:solidFill>
                        </a:rPr>
                        <a:t>Deliverables</a:t>
                      </a:r>
                      <a:endParaRPr lang="it-IT" sz="11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200" dirty="0" smtClean="0">
                          <a:solidFill>
                            <a:srgbClr val="000000"/>
                          </a:solidFill>
                        </a:rPr>
                        <a:t>3.1(3);</a:t>
                      </a:r>
                      <a:r>
                        <a:rPr lang="it-IT" sz="1200" baseline="0" dirty="0" smtClean="0">
                          <a:solidFill>
                            <a:srgbClr val="000000"/>
                          </a:solidFill>
                        </a:rPr>
                        <a:t> 3.2(5); 3.3(3); 3.4(4); 3.5(4); 3.6(3); 3.7(3); 3.8(3)</a:t>
                      </a:r>
                    </a:p>
                    <a:p>
                      <a:r>
                        <a:rPr lang="it-IT" sz="1200" baseline="0" dirty="0" err="1" smtClean="0">
                          <a:solidFill>
                            <a:srgbClr val="000000"/>
                          </a:solidFill>
                        </a:rPr>
                        <a:t>Totally</a:t>
                      </a:r>
                      <a:r>
                        <a:rPr lang="it-IT" sz="1200" baseline="0" dirty="0" smtClean="0">
                          <a:solidFill>
                            <a:srgbClr val="000000"/>
                          </a:solidFill>
                        </a:rPr>
                        <a:t> 28 </a:t>
                      </a:r>
                      <a:r>
                        <a:rPr lang="it-IT" sz="1200" baseline="0" dirty="0" err="1" smtClean="0">
                          <a:solidFill>
                            <a:srgbClr val="000000"/>
                          </a:solidFill>
                        </a:rPr>
                        <a:t>deliverables</a:t>
                      </a:r>
                      <a:r>
                        <a:rPr lang="it-IT" sz="1200" baseline="0" dirty="0" smtClean="0">
                          <a:solidFill>
                            <a:srgbClr val="000000"/>
                          </a:solidFill>
                        </a:rPr>
                        <a:t> to be </a:t>
                      </a:r>
                      <a:r>
                        <a:rPr lang="it-IT" sz="1200" baseline="0" dirty="0" err="1" smtClean="0">
                          <a:solidFill>
                            <a:srgbClr val="000000"/>
                          </a:solidFill>
                        </a:rPr>
                        <a:t>produced</a:t>
                      </a:r>
                      <a:endParaRPr lang="it-IT" sz="12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sz="1100" dirty="0" err="1" smtClean="0">
                          <a:solidFill>
                            <a:srgbClr val="000000"/>
                          </a:solidFill>
                        </a:rPr>
                        <a:t>Outputs</a:t>
                      </a:r>
                      <a:endParaRPr lang="it-IT" sz="11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200" dirty="0" smtClean="0">
                          <a:solidFill>
                            <a:srgbClr val="000000"/>
                          </a:solidFill>
                        </a:rPr>
                        <a:t>3(3.1;</a:t>
                      </a:r>
                      <a:r>
                        <a:rPr lang="it-IT" sz="1200" baseline="0" dirty="0" smtClean="0">
                          <a:solidFill>
                            <a:srgbClr val="000000"/>
                          </a:solidFill>
                        </a:rPr>
                        <a:t> 3.2; 3.3)</a:t>
                      </a:r>
                      <a:endParaRPr lang="it-IT" sz="12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it-IT" sz="11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sz="12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Piloting</a:t>
            </a:r>
            <a:r>
              <a:rPr lang="it-IT" dirty="0" smtClean="0"/>
              <a:t> </a:t>
            </a:r>
            <a:r>
              <a:rPr lang="it-IT" dirty="0" err="1" smtClean="0"/>
              <a:t>Areas</a:t>
            </a:r>
            <a:endParaRPr lang="it-IT" dirty="0"/>
          </a:p>
        </p:txBody>
      </p:sp>
      <p:graphicFrame>
        <p:nvGraphicFramePr>
          <p:cNvPr id="7" name="Tabel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6987000"/>
              </p:ext>
            </p:extLst>
          </p:nvPr>
        </p:nvGraphicFramePr>
        <p:xfrm>
          <a:off x="539553" y="1397000"/>
          <a:ext cx="7632847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4055"/>
                <a:gridCol w="5184576"/>
                <a:gridCol w="1944216"/>
              </a:tblGrid>
              <a:tr h="370840"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 smtClean="0">
                          <a:solidFill>
                            <a:srgbClr val="000000"/>
                          </a:solidFill>
                        </a:rPr>
                        <a:t>1</a:t>
                      </a:r>
                      <a:endParaRPr lang="it-IT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>
                          <a:solidFill>
                            <a:srgbClr val="000000"/>
                          </a:solidFill>
                        </a:rPr>
                        <a:t>Veneto </a:t>
                      </a:r>
                      <a:r>
                        <a:rPr lang="it-IT" dirty="0" err="1" smtClean="0">
                          <a:solidFill>
                            <a:srgbClr val="000000"/>
                          </a:solidFill>
                        </a:rPr>
                        <a:t>Region</a:t>
                      </a:r>
                      <a:r>
                        <a:rPr lang="it-IT" dirty="0" smtClean="0">
                          <a:solidFill>
                            <a:srgbClr val="000000"/>
                          </a:solidFill>
                        </a:rPr>
                        <a:t> (</a:t>
                      </a:r>
                      <a:r>
                        <a:rPr lang="it-IT" dirty="0" err="1" smtClean="0">
                          <a:solidFill>
                            <a:srgbClr val="000000"/>
                          </a:solidFill>
                        </a:rPr>
                        <a:t>Italy</a:t>
                      </a:r>
                      <a:r>
                        <a:rPr lang="it-IT" dirty="0" smtClean="0">
                          <a:solidFill>
                            <a:srgbClr val="000000"/>
                          </a:solidFill>
                        </a:rPr>
                        <a:t>)</a:t>
                      </a:r>
                      <a:endParaRPr lang="it-IT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>
                          <a:solidFill>
                            <a:srgbClr val="000000"/>
                          </a:solidFill>
                        </a:rPr>
                        <a:t>LP+UNIVE</a:t>
                      </a:r>
                      <a:endParaRPr lang="it-IT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 smtClean="0">
                          <a:solidFill>
                            <a:srgbClr val="000000"/>
                          </a:solidFill>
                        </a:rPr>
                        <a:t>2</a:t>
                      </a:r>
                      <a:endParaRPr lang="it-IT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>
                          <a:solidFill>
                            <a:srgbClr val="000000"/>
                          </a:solidFill>
                        </a:rPr>
                        <a:t>Friuli Venezia Giulia </a:t>
                      </a:r>
                      <a:r>
                        <a:rPr lang="it-IT" dirty="0" err="1" smtClean="0">
                          <a:solidFill>
                            <a:srgbClr val="000000"/>
                          </a:solidFill>
                        </a:rPr>
                        <a:t>Region</a:t>
                      </a:r>
                      <a:r>
                        <a:rPr lang="it-IT" dirty="0" smtClean="0">
                          <a:solidFill>
                            <a:srgbClr val="000000"/>
                          </a:solidFill>
                        </a:rPr>
                        <a:t> (</a:t>
                      </a:r>
                      <a:r>
                        <a:rPr lang="it-IT" dirty="0" err="1" smtClean="0">
                          <a:solidFill>
                            <a:srgbClr val="000000"/>
                          </a:solidFill>
                        </a:rPr>
                        <a:t>Italy</a:t>
                      </a:r>
                      <a:r>
                        <a:rPr lang="it-IT" dirty="0" smtClean="0">
                          <a:solidFill>
                            <a:srgbClr val="000000"/>
                          </a:solidFill>
                        </a:rPr>
                        <a:t>)</a:t>
                      </a:r>
                      <a:endParaRPr lang="it-IT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>
                          <a:solidFill>
                            <a:srgbClr val="000000"/>
                          </a:solidFill>
                        </a:rPr>
                        <a:t>FVG</a:t>
                      </a:r>
                      <a:endParaRPr lang="it-IT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 smtClean="0">
                          <a:solidFill>
                            <a:srgbClr val="000000"/>
                          </a:solidFill>
                        </a:rPr>
                        <a:t>3</a:t>
                      </a:r>
                      <a:endParaRPr lang="it-IT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err="1" smtClean="0">
                          <a:solidFill>
                            <a:srgbClr val="000000"/>
                          </a:solidFill>
                        </a:rPr>
                        <a:t>Zagreb</a:t>
                      </a:r>
                      <a:r>
                        <a:rPr lang="it-IT" dirty="0" smtClean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it-IT" dirty="0" err="1" smtClean="0">
                          <a:solidFill>
                            <a:srgbClr val="000000"/>
                          </a:solidFill>
                        </a:rPr>
                        <a:t>Metropolitan</a:t>
                      </a:r>
                      <a:r>
                        <a:rPr lang="it-IT" baseline="0" dirty="0" smtClean="0">
                          <a:solidFill>
                            <a:srgbClr val="000000"/>
                          </a:solidFill>
                        </a:rPr>
                        <a:t> Area (</a:t>
                      </a:r>
                      <a:r>
                        <a:rPr lang="it-IT" baseline="0" dirty="0" err="1" smtClean="0">
                          <a:solidFill>
                            <a:srgbClr val="000000"/>
                          </a:solidFill>
                        </a:rPr>
                        <a:t>Croatia</a:t>
                      </a:r>
                      <a:r>
                        <a:rPr lang="it-IT" baseline="0" dirty="0" smtClean="0">
                          <a:solidFill>
                            <a:srgbClr val="000000"/>
                          </a:solidFill>
                        </a:rPr>
                        <a:t>)</a:t>
                      </a:r>
                      <a:endParaRPr lang="it-IT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>
                          <a:solidFill>
                            <a:srgbClr val="000000"/>
                          </a:solidFill>
                        </a:rPr>
                        <a:t>RAZA</a:t>
                      </a:r>
                      <a:endParaRPr lang="it-IT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 smtClean="0">
                          <a:solidFill>
                            <a:srgbClr val="000000"/>
                          </a:solidFill>
                        </a:rPr>
                        <a:t>4</a:t>
                      </a:r>
                      <a:endParaRPr lang="it-IT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>
                          <a:solidFill>
                            <a:srgbClr val="000000"/>
                          </a:solidFill>
                        </a:rPr>
                        <a:t>Maribor (Slovenia)</a:t>
                      </a:r>
                      <a:endParaRPr lang="it-IT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>
                          <a:solidFill>
                            <a:srgbClr val="000000"/>
                          </a:solidFill>
                        </a:rPr>
                        <a:t>ATM</a:t>
                      </a:r>
                      <a:endParaRPr lang="it-IT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 smtClean="0">
                          <a:solidFill>
                            <a:srgbClr val="000000"/>
                          </a:solidFill>
                        </a:rPr>
                        <a:t>5</a:t>
                      </a:r>
                      <a:endParaRPr lang="it-IT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err="1" smtClean="0">
                          <a:solidFill>
                            <a:srgbClr val="000000"/>
                          </a:solidFill>
                        </a:rPr>
                        <a:t>Barcelona</a:t>
                      </a:r>
                      <a:r>
                        <a:rPr lang="it-IT" baseline="0" dirty="0" smtClean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it-IT" baseline="0" dirty="0" err="1" smtClean="0">
                          <a:solidFill>
                            <a:srgbClr val="000000"/>
                          </a:solidFill>
                        </a:rPr>
                        <a:t>Metropolitan</a:t>
                      </a:r>
                      <a:r>
                        <a:rPr lang="it-IT" baseline="0" dirty="0" smtClean="0">
                          <a:solidFill>
                            <a:srgbClr val="000000"/>
                          </a:solidFill>
                        </a:rPr>
                        <a:t> Area (</a:t>
                      </a:r>
                      <a:r>
                        <a:rPr lang="it-IT" baseline="0" dirty="0" err="1" smtClean="0">
                          <a:solidFill>
                            <a:srgbClr val="000000"/>
                          </a:solidFill>
                        </a:rPr>
                        <a:t>Spain</a:t>
                      </a:r>
                      <a:r>
                        <a:rPr lang="it-IT" baseline="0" dirty="0" smtClean="0">
                          <a:solidFill>
                            <a:srgbClr val="000000"/>
                          </a:solidFill>
                        </a:rPr>
                        <a:t>)</a:t>
                      </a:r>
                      <a:endParaRPr lang="it-IT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>
                          <a:solidFill>
                            <a:srgbClr val="000000"/>
                          </a:solidFill>
                        </a:rPr>
                        <a:t>BA+ICUB</a:t>
                      </a:r>
                      <a:endParaRPr lang="it-IT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 smtClean="0">
                          <a:solidFill>
                            <a:srgbClr val="000000"/>
                          </a:solidFill>
                        </a:rPr>
                        <a:t>6</a:t>
                      </a:r>
                      <a:endParaRPr lang="it-IT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err="1" smtClean="0">
                          <a:solidFill>
                            <a:srgbClr val="000000"/>
                          </a:solidFill>
                        </a:rPr>
                        <a:t>Athens</a:t>
                      </a:r>
                      <a:r>
                        <a:rPr lang="it-IT" dirty="0" smtClean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it-IT" dirty="0" err="1" smtClean="0">
                          <a:solidFill>
                            <a:srgbClr val="000000"/>
                          </a:solidFill>
                        </a:rPr>
                        <a:t>Metropolitan</a:t>
                      </a:r>
                      <a:r>
                        <a:rPr lang="it-IT" dirty="0" smtClean="0">
                          <a:solidFill>
                            <a:srgbClr val="000000"/>
                          </a:solidFill>
                        </a:rPr>
                        <a:t>  Area (</a:t>
                      </a:r>
                      <a:r>
                        <a:rPr lang="it-IT" dirty="0" err="1" smtClean="0">
                          <a:solidFill>
                            <a:srgbClr val="000000"/>
                          </a:solidFill>
                        </a:rPr>
                        <a:t>Greece</a:t>
                      </a:r>
                      <a:r>
                        <a:rPr lang="it-IT" dirty="0" smtClean="0">
                          <a:solidFill>
                            <a:srgbClr val="000000"/>
                          </a:solidFill>
                        </a:rPr>
                        <a:t>)</a:t>
                      </a:r>
                      <a:endParaRPr lang="it-IT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>
                          <a:solidFill>
                            <a:srgbClr val="000000"/>
                          </a:solidFill>
                        </a:rPr>
                        <a:t>TECHNOPOLIS</a:t>
                      </a:r>
                      <a:endParaRPr lang="it-IT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 smtClean="0">
                          <a:solidFill>
                            <a:srgbClr val="000000"/>
                          </a:solidFill>
                        </a:rPr>
                        <a:t>7</a:t>
                      </a:r>
                      <a:endParaRPr lang="it-IT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>
                          <a:solidFill>
                            <a:srgbClr val="000000"/>
                          </a:solidFill>
                        </a:rPr>
                        <a:t>PACA </a:t>
                      </a:r>
                      <a:r>
                        <a:rPr lang="it-IT" dirty="0" err="1" smtClean="0">
                          <a:solidFill>
                            <a:srgbClr val="000000"/>
                          </a:solidFill>
                        </a:rPr>
                        <a:t>Region</a:t>
                      </a:r>
                      <a:r>
                        <a:rPr lang="it-IT" dirty="0" smtClean="0">
                          <a:solidFill>
                            <a:srgbClr val="000000"/>
                          </a:solidFill>
                        </a:rPr>
                        <a:t> (Provence-Alpes-Cote</a:t>
                      </a:r>
                      <a:r>
                        <a:rPr lang="it-IT" baseline="0" dirty="0" smtClean="0">
                          <a:solidFill>
                            <a:srgbClr val="000000"/>
                          </a:solidFill>
                        </a:rPr>
                        <a:t> d’</a:t>
                      </a:r>
                      <a:r>
                        <a:rPr lang="it-IT" baseline="0" dirty="0" err="1" smtClean="0">
                          <a:solidFill>
                            <a:srgbClr val="000000"/>
                          </a:solidFill>
                        </a:rPr>
                        <a:t>Azur</a:t>
                      </a:r>
                      <a:r>
                        <a:rPr lang="it-IT" baseline="0" dirty="0" smtClean="0">
                          <a:solidFill>
                            <a:srgbClr val="000000"/>
                          </a:solidFill>
                        </a:rPr>
                        <a:t>)</a:t>
                      </a:r>
                      <a:endParaRPr lang="it-IT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err="1" smtClean="0">
                          <a:solidFill>
                            <a:srgbClr val="000000"/>
                          </a:solidFill>
                        </a:rPr>
                        <a:t>PoleICP+</a:t>
                      </a:r>
                      <a:r>
                        <a:rPr lang="it-IT" dirty="0" err="1" smtClean="0">
                          <a:solidFill>
                            <a:srgbClr val="FF0000"/>
                          </a:solidFill>
                        </a:rPr>
                        <a:t>PRIMI</a:t>
                      </a:r>
                      <a:endParaRPr lang="it-IT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45473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dirty="0" smtClean="0">
                <a:cs typeface="Montserrat" charset="0"/>
              </a:rPr>
              <a:t>WP3 – </a:t>
            </a:r>
            <a:r>
              <a:rPr lang="fr-FR" altLang="fr-FR" dirty="0" err="1" smtClean="0">
                <a:cs typeface="Montserrat" charset="0"/>
              </a:rPr>
              <a:t>results</a:t>
            </a:r>
            <a:endParaRPr lang="fr-FR" altLang="fr-FR" dirty="0" smtClean="0">
              <a:cs typeface="Montserrat" charset="0"/>
            </a:endParaRPr>
          </a:p>
        </p:txBody>
      </p:sp>
      <p:graphicFrame>
        <p:nvGraphicFramePr>
          <p:cNvPr id="2" name="Tabel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0574194"/>
              </p:ext>
            </p:extLst>
          </p:nvPr>
        </p:nvGraphicFramePr>
        <p:xfrm>
          <a:off x="539552" y="1484784"/>
          <a:ext cx="7992888" cy="3489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0903"/>
                <a:gridCol w="6035841"/>
                <a:gridCol w="1296144"/>
              </a:tblGrid>
              <a:tr h="370840"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sz="1050" dirty="0" smtClean="0">
                          <a:solidFill>
                            <a:srgbClr val="000000"/>
                          </a:solidFill>
                        </a:rPr>
                        <a:t>1</a:t>
                      </a:r>
                      <a:endParaRPr lang="it-IT" sz="105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050" dirty="0" smtClean="0">
                          <a:solidFill>
                            <a:srgbClr val="000000"/>
                          </a:solidFill>
                        </a:rPr>
                        <a:t>SMATH </a:t>
                      </a:r>
                      <a:r>
                        <a:rPr lang="it-IT" sz="1050" dirty="0" err="1" smtClean="0">
                          <a:solidFill>
                            <a:srgbClr val="000000"/>
                          </a:solidFill>
                        </a:rPr>
                        <a:t>platform</a:t>
                      </a:r>
                      <a:r>
                        <a:rPr lang="it-IT" sz="1050" baseline="0" dirty="0" smtClean="0">
                          <a:solidFill>
                            <a:srgbClr val="000000"/>
                          </a:solidFill>
                        </a:rPr>
                        <a:t> to </a:t>
                      </a:r>
                      <a:r>
                        <a:rPr lang="it-IT" sz="1050" baseline="0" dirty="0" err="1" smtClean="0">
                          <a:solidFill>
                            <a:srgbClr val="000000"/>
                          </a:solidFill>
                        </a:rPr>
                        <a:t>host</a:t>
                      </a:r>
                      <a:r>
                        <a:rPr lang="it-IT" sz="1050" baseline="0" dirty="0" smtClean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it-IT" sz="1050" baseline="0" dirty="0" err="1" smtClean="0">
                          <a:solidFill>
                            <a:srgbClr val="000000"/>
                          </a:solidFill>
                        </a:rPr>
                        <a:t>materials</a:t>
                      </a:r>
                      <a:r>
                        <a:rPr lang="it-IT" sz="1050" baseline="0" dirty="0" smtClean="0">
                          <a:solidFill>
                            <a:srgbClr val="000000"/>
                          </a:solidFill>
                        </a:rPr>
                        <a:t>, market-</a:t>
                      </a:r>
                      <a:r>
                        <a:rPr lang="it-IT" sz="1050" baseline="0" dirty="0" err="1" smtClean="0">
                          <a:solidFill>
                            <a:srgbClr val="000000"/>
                          </a:solidFill>
                        </a:rPr>
                        <a:t>place</a:t>
                      </a:r>
                      <a:r>
                        <a:rPr lang="it-IT" sz="1050" baseline="0" dirty="0" smtClean="0">
                          <a:solidFill>
                            <a:srgbClr val="000000"/>
                          </a:solidFill>
                        </a:rPr>
                        <a:t>, EU-</a:t>
                      </a:r>
                      <a:r>
                        <a:rPr lang="it-IT" sz="1050" baseline="0" dirty="0" err="1" smtClean="0">
                          <a:solidFill>
                            <a:srgbClr val="000000"/>
                          </a:solidFill>
                        </a:rPr>
                        <a:t>Alert</a:t>
                      </a:r>
                      <a:r>
                        <a:rPr lang="it-IT" sz="1050" baseline="0" dirty="0" smtClean="0">
                          <a:solidFill>
                            <a:srgbClr val="000000"/>
                          </a:solidFill>
                        </a:rPr>
                        <a:t>, </a:t>
                      </a:r>
                      <a:r>
                        <a:rPr lang="it-IT" sz="1050" baseline="0" dirty="0" err="1" smtClean="0">
                          <a:solidFill>
                            <a:srgbClr val="000000"/>
                          </a:solidFill>
                        </a:rPr>
                        <a:t>crowdsourcing</a:t>
                      </a:r>
                      <a:r>
                        <a:rPr lang="it-IT" sz="1050" baseline="0" dirty="0" smtClean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it-IT" sz="1050" baseline="0" dirty="0" err="1" smtClean="0">
                          <a:solidFill>
                            <a:srgbClr val="000000"/>
                          </a:solidFill>
                        </a:rPr>
                        <a:t>platform</a:t>
                      </a:r>
                      <a:r>
                        <a:rPr lang="it-IT" sz="1050" baseline="0" dirty="0" smtClean="0">
                          <a:solidFill>
                            <a:srgbClr val="000000"/>
                          </a:solidFill>
                        </a:rPr>
                        <a:t>, </a:t>
                      </a:r>
                      <a:r>
                        <a:rPr lang="it-IT" sz="1050" baseline="0" dirty="0" err="1" smtClean="0">
                          <a:solidFill>
                            <a:srgbClr val="000000"/>
                          </a:solidFill>
                        </a:rPr>
                        <a:t>etc</a:t>
                      </a:r>
                      <a:endParaRPr lang="it-IT" sz="105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050" dirty="0" smtClean="0">
                          <a:solidFill>
                            <a:srgbClr val="000000"/>
                          </a:solidFill>
                        </a:rPr>
                        <a:t>D.3.2.1; </a:t>
                      </a:r>
                    </a:p>
                    <a:p>
                      <a:r>
                        <a:rPr lang="it-IT" sz="1050" dirty="0" smtClean="0">
                          <a:solidFill>
                            <a:srgbClr val="000000"/>
                          </a:solidFill>
                        </a:rPr>
                        <a:t>D.</a:t>
                      </a:r>
                      <a:endParaRPr lang="it-IT" sz="105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sz="1050" dirty="0" smtClean="0">
                          <a:solidFill>
                            <a:srgbClr val="000000"/>
                          </a:solidFill>
                        </a:rPr>
                        <a:t>2</a:t>
                      </a:r>
                      <a:endParaRPr lang="it-IT" sz="105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050" dirty="0" smtClean="0">
                          <a:solidFill>
                            <a:srgbClr val="000000"/>
                          </a:solidFill>
                        </a:rPr>
                        <a:t>7 NESTS </a:t>
                      </a:r>
                      <a:r>
                        <a:rPr lang="it-IT" sz="1050" dirty="0" err="1" smtClean="0">
                          <a:solidFill>
                            <a:srgbClr val="000000"/>
                          </a:solidFill>
                        </a:rPr>
                        <a:t>established</a:t>
                      </a:r>
                      <a:r>
                        <a:rPr lang="it-IT" sz="1050" baseline="0" dirty="0" smtClean="0">
                          <a:solidFill>
                            <a:srgbClr val="000000"/>
                          </a:solidFill>
                        </a:rPr>
                        <a:t> (</a:t>
                      </a:r>
                      <a:r>
                        <a:rPr lang="it-IT" sz="1050" baseline="0" dirty="0" err="1" smtClean="0">
                          <a:solidFill>
                            <a:srgbClr val="000000"/>
                          </a:solidFill>
                        </a:rPr>
                        <a:t>Spain</a:t>
                      </a:r>
                      <a:r>
                        <a:rPr lang="it-IT" sz="1050" baseline="0" dirty="0" smtClean="0">
                          <a:solidFill>
                            <a:srgbClr val="000000"/>
                          </a:solidFill>
                        </a:rPr>
                        <a:t> 1; France 1, </a:t>
                      </a:r>
                      <a:r>
                        <a:rPr lang="it-IT" sz="1050" baseline="0" dirty="0" err="1" smtClean="0">
                          <a:solidFill>
                            <a:srgbClr val="000000"/>
                          </a:solidFill>
                        </a:rPr>
                        <a:t>Italy</a:t>
                      </a:r>
                      <a:r>
                        <a:rPr lang="it-IT" sz="1050" baseline="0" dirty="0" smtClean="0">
                          <a:solidFill>
                            <a:srgbClr val="000000"/>
                          </a:solidFill>
                        </a:rPr>
                        <a:t> 2, Slovenia 1, </a:t>
                      </a:r>
                      <a:r>
                        <a:rPr lang="it-IT" sz="1050" baseline="0" dirty="0" err="1" smtClean="0">
                          <a:solidFill>
                            <a:srgbClr val="000000"/>
                          </a:solidFill>
                        </a:rPr>
                        <a:t>Greece</a:t>
                      </a:r>
                      <a:r>
                        <a:rPr lang="it-IT" sz="1050" baseline="0" dirty="0" smtClean="0">
                          <a:solidFill>
                            <a:srgbClr val="000000"/>
                          </a:solidFill>
                        </a:rPr>
                        <a:t> 1, </a:t>
                      </a:r>
                      <a:r>
                        <a:rPr lang="it-IT" sz="1050" baseline="0" dirty="0" err="1" smtClean="0">
                          <a:solidFill>
                            <a:srgbClr val="000000"/>
                          </a:solidFill>
                        </a:rPr>
                        <a:t>Croatia</a:t>
                      </a:r>
                      <a:r>
                        <a:rPr lang="it-IT" sz="1050" baseline="0" dirty="0" smtClean="0">
                          <a:solidFill>
                            <a:srgbClr val="000000"/>
                          </a:solidFill>
                        </a:rPr>
                        <a:t> 1) with a set of </a:t>
                      </a:r>
                      <a:r>
                        <a:rPr lang="it-IT" sz="1050" baseline="0" dirty="0" err="1" smtClean="0">
                          <a:solidFill>
                            <a:srgbClr val="000000"/>
                          </a:solidFill>
                        </a:rPr>
                        <a:t>services</a:t>
                      </a:r>
                      <a:endParaRPr lang="it-IT" sz="105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050" dirty="0" smtClean="0">
                          <a:solidFill>
                            <a:srgbClr val="000000"/>
                          </a:solidFill>
                        </a:rPr>
                        <a:t>Task 3.3</a:t>
                      </a:r>
                      <a:endParaRPr lang="it-IT" sz="105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sz="1050" dirty="0" smtClean="0">
                          <a:solidFill>
                            <a:srgbClr val="000000"/>
                          </a:solidFill>
                        </a:rPr>
                        <a:t>3</a:t>
                      </a:r>
                      <a:endParaRPr lang="it-IT" sz="105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050" dirty="0" smtClean="0">
                          <a:solidFill>
                            <a:srgbClr val="000000"/>
                          </a:solidFill>
                        </a:rPr>
                        <a:t>MED</a:t>
                      </a:r>
                      <a:r>
                        <a:rPr lang="it-IT" sz="1050" baseline="0" dirty="0" smtClean="0">
                          <a:solidFill>
                            <a:srgbClr val="000000"/>
                          </a:solidFill>
                        </a:rPr>
                        <a:t> Creative (</a:t>
                      </a:r>
                      <a:r>
                        <a:rPr lang="it-IT" sz="1050" baseline="0" dirty="0" err="1" smtClean="0">
                          <a:solidFill>
                            <a:srgbClr val="000000"/>
                          </a:solidFill>
                        </a:rPr>
                        <a:t>Industries</a:t>
                      </a:r>
                      <a:r>
                        <a:rPr lang="it-IT" sz="1050" baseline="0" dirty="0" smtClean="0">
                          <a:solidFill>
                            <a:srgbClr val="000000"/>
                          </a:solidFill>
                        </a:rPr>
                        <a:t>) Cluster</a:t>
                      </a:r>
                      <a:endParaRPr lang="it-IT" sz="105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050" dirty="0" smtClean="0">
                          <a:solidFill>
                            <a:srgbClr val="000000"/>
                          </a:solidFill>
                        </a:rPr>
                        <a:t>D.3.7.1</a:t>
                      </a:r>
                      <a:endParaRPr lang="it-IT" sz="105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sz="1050" dirty="0" smtClean="0">
                          <a:solidFill>
                            <a:srgbClr val="000000"/>
                          </a:solidFill>
                        </a:rPr>
                        <a:t>4</a:t>
                      </a:r>
                      <a:endParaRPr lang="it-IT" sz="105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050" dirty="0" smtClean="0">
                          <a:solidFill>
                            <a:srgbClr val="000000"/>
                          </a:solidFill>
                        </a:rPr>
                        <a:t>3 </a:t>
                      </a:r>
                      <a:r>
                        <a:rPr lang="it-IT" sz="1050" dirty="0" err="1" smtClean="0">
                          <a:solidFill>
                            <a:srgbClr val="000000"/>
                          </a:solidFill>
                        </a:rPr>
                        <a:t>transnational</a:t>
                      </a:r>
                      <a:r>
                        <a:rPr lang="it-IT" sz="1050" baseline="0" dirty="0" smtClean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it-IT" sz="1050" dirty="0" err="1" smtClean="0">
                          <a:solidFill>
                            <a:srgbClr val="000000"/>
                          </a:solidFill>
                        </a:rPr>
                        <a:t>working</a:t>
                      </a:r>
                      <a:r>
                        <a:rPr lang="it-IT" sz="1050" baseline="0" dirty="0" smtClean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it-IT" sz="1050" baseline="0" dirty="0" err="1" smtClean="0">
                          <a:solidFill>
                            <a:srgbClr val="000000"/>
                          </a:solidFill>
                        </a:rPr>
                        <a:t>groups</a:t>
                      </a:r>
                      <a:r>
                        <a:rPr lang="it-IT" sz="1050" baseline="0" dirty="0" smtClean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it-IT" sz="1050" baseline="0" dirty="0" err="1" smtClean="0">
                          <a:solidFill>
                            <a:srgbClr val="000000"/>
                          </a:solidFill>
                        </a:rPr>
                        <a:t>established</a:t>
                      </a:r>
                      <a:r>
                        <a:rPr lang="it-IT" sz="1050" baseline="0" dirty="0" smtClean="0">
                          <a:solidFill>
                            <a:srgbClr val="000000"/>
                          </a:solidFill>
                        </a:rPr>
                        <a:t> (social </a:t>
                      </a:r>
                      <a:r>
                        <a:rPr lang="it-IT" sz="1050" baseline="0" dirty="0" err="1" smtClean="0">
                          <a:solidFill>
                            <a:srgbClr val="000000"/>
                          </a:solidFill>
                        </a:rPr>
                        <a:t>cohesion</a:t>
                      </a:r>
                      <a:r>
                        <a:rPr lang="it-IT" sz="1050" baseline="0" dirty="0" smtClean="0">
                          <a:solidFill>
                            <a:srgbClr val="000000"/>
                          </a:solidFill>
                        </a:rPr>
                        <a:t>, </a:t>
                      </a:r>
                      <a:r>
                        <a:rPr lang="it-IT" sz="1050" baseline="0" dirty="0" err="1" smtClean="0">
                          <a:solidFill>
                            <a:srgbClr val="000000"/>
                          </a:solidFill>
                        </a:rPr>
                        <a:t>soustainable</a:t>
                      </a:r>
                      <a:r>
                        <a:rPr lang="it-IT" sz="1050" baseline="0" dirty="0" smtClean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it-IT" sz="1050" baseline="0" dirty="0" err="1" smtClean="0">
                          <a:solidFill>
                            <a:srgbClr val="000000"/>
                          </a:solidFill>
                        </a:rPr>
                        <a:t>tourism</a:t>
                      </a:r>
                      <a:r>
                        <a:rPr lang="it-IT" sz="1050" baseline="0" dirty="0" smtClean="0">
                          <a:solidFill>
                            <a:srgbClr val="000000"/>
                          </a:solidFill>
                        </a:rPr>
                        <a:t>; </a:t>
                      </a:r>
                      <a:r>
                        <a:rPr lang="it-IT" sz="1050" baseline="0" dirty="0" err="1" smtClean="0">
                          <a:solidFill>
                            <a:srgbClr val="000000"/>
                          </a:solidFill>
                        </a:rPr>
                        <a:t>urban</a:t>
                      </a:r>
                      <a:r>
                        <a:rPr lang="it-IT" sz="1050" baseline="0" dirty="0" smtClean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it-IT" sz="1050" baseline="0" dirty="0" err="1" smtClean="0">
                          <a:solidFill>
                            <a:srgbClr val="000000"/>
                          </a:solidFill>
                        </a:rPr>
                        <a:t>regeneration</a:t>
                      </a:r>
                      <a:r>
                        <a:rPr lang="it-IT" sz="1050" baseline="0" dirty="0" smtClean="0">
                          <a:solidFill>
                            <a:srgbClr val="000000"/>
                          </a:solidFill>
                        </a:rPr>
                        <a:t>)</a:t>
                      </a:r>
                      <a:endParaRPr lang="it-IT" sz="105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050" dirty="0" smtClean="0">
                          <a:solidFill>
                            <a:srgbClr val="000000"/>
                          </a:solidFill>
                        </a:rPr>
                        <a:t>Task</a:t>
                      </a:r>
                      <a:r>
                        <a:rPr lang="it-IT" sz="1050" baseline="0" dirty="0" smtClean="0">
                          <a:solidFill>
                            <a:srgbClr val="000000"/>
                          </a:solidFill>
                        </a:rPr>
                        <a:t> 3.7</a:t>
                      </a:r>
                      <a:endParaRPr lang="it-IT" sz="105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sz="1050" dirty="0" smtClean="0">
                          <a:solidFill>
                            <a:srgbClr val="000000"/>
                          </a:solidFill>
                        </a:rPr>
                        <a:t>5</a:t>
                      </a:r>
                      <a:endParaRPr lang="it-IT" sz="105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050" dirty="0" smtClean="0">
                          <a:solidFill>
                            <a:srgbClr val="000000"/>
                          </a:solidFill>
                        </a:rPr>
                        <a:t>300 </a:t>
                      </a:r>
                      <a:r>
                        <a:rPr lang="it-IT" sz="1050" dirty="0" err="1" smtClean="0">
                          <a:solidFill>
                            <a:srgbClr val="000000"/>
                          </a:solidFill>
                        </a:rPr>
                        <a:t>SMEs</a:t>
                      </a:r>
                      <a:r>
                        <a:rPr lang="it-IT" sz="1050" dirty="0" smtClean="0">
                          <a:solidFill>
                            <a:srgbClr val="000000"/>
                          </a:solidFill>
                        </a:rPr>
                        <a:t> (Creative</a:t>
                      </a:r>
                      <a:r>
                        <a:rPr lang="it-IT" sz="1050" baseline="0" dirty="0" smtClean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it-IT" sz="1050" baseline="0" dirty="0" err="1" smtClean="0">
                          <a:solidFill>
                            <a:srgbClr val="000000"/>
                          </a:solidFill>
                        </a:rPr>
                        <a:t>Industries</a:t>
                      </a:r>
                      <a:r>
                        <a:rPr lang="it-IT" sz="1050" baseline="0" dirty="0" smtClean="0">
                          <a:solidFill>
                            <a:srgbClr val="000000"/>
                          </a:solidFill>
                        </a:rPr>
                        <a:t>, High-Tech </a:t>
                      </a:r>
                      <a:r>
                        <a:rPr lang="it-IT" sz="1050" baseline="0" dirty="0" err="1" smtClean="0">
                          <a:solidFill>
                            <a:srgbClr val="000000"/>
                          </a:solidFill>
                        </a:rPr>
                        <a:t>SMEs</a:t>
                      </a:r>
                      <a:r>
                        <a:rPr lang="it-IT" sz="1050" baseline="0" dirty="0" smtClean="0">
                          <a:solidFill>
                            <a:srgbClr val="000000"/>
                          </a:solidFill>
                        </a:rPr>
                        <a:t>, Cultural </a:t>
                      </a:r>
                      <a:r>
                        <a:rPr lang="it-IT" sz="1050" baseline="0" dirty="0" err="1" smtClean="0">
                          <a:solidFill>
                            <a:srgbClr val="000000"/>
                          </a:solidFill>
                        </a:rPr>
                        <a:t>operators</a:t>
                      </a:r>
                      <a:r>
                        <a:rPr lang="it-IT" sz="1050" baseline="0" dirty="0" smtClean="0">
                          <a:solidFill>
                            <a:srgbClr val="000000"/>
                          </a:solidFill>
                        </a:rPr>
                        <a:t>, </a:t>
                      </a:r>
                      <a:r>
                        <a:rPr lang="it-IT" sz="1050" baseline="0" dirty="0" err="1" smtClean="0">
                          <a:solidFill>
                            <a:srgbClr val="000000"/>
                          </a:solidFill>
                        </a:rPr>
                        <a:t>etc</a:t>
                      </a:r>
                      <a:r>
                        <a:rPr lang="it-IT" sz="1050" baseline="0" dirty="0" smtClean="0">
                          <a:solidFill>
                            <a:srgbClr val="000000"/>
                          </a:solidFill>
                        </a:rPr>
                        <a:t>) </a:t>
                      </a:r>
                      <a:r>
                        <a:rPr lang="it-IT" sz="1050" baseline="0" dirty="0" err="1" smtClean="0">
                          <a:solidFill>
                            <a:srgbClr val="000000"/>
                          </a:solidFill>
                        </a:rPr>
                        <a:t>assisted</a:t>
                      </a:r>
                      <a:r>
                        <a:rPr lang="it-IT" sz="1050" baseline="0" dirty="0" smtClean="0">
                          <a:solidFill>
                            <a:srgbClr val="000000"/>
                          </a:solidFill>
                        </a:rPr>
                        <a:t> to </a:t>
                      </a:r>
                      <a:r>
                        <a:rPr lang="it-IT" sz="1050" baseline="0" dirty="0" err="1" smtClean="0">
                          <a:solidFill>
                            <a:srgbClr val="000000"/>
                          </a:solidFill>
                        </a:rPr>
                        <a:t>strengthen</a:t>
                      </a:r>
                      <a:r>
                        <a:rPr lang="it-IT" sz="1050" baseline="0" dirty="0" smtClean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it-IT" sz="1050" baseline="0" dirty="0" err="1" smtClean="0">
                          <a:solidFill>
                            <a:srgbClr val="000000"/>
                          </a:solidFill>
                        </a:rPr>
                        <a:t>managerial</a:t>
                      </a:r>
                      <a:r>
                        <a:rPr lang="it-IT" sz="1050" baseline="0" dirty="0" smtClean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it-IT" sz="1050" baseline="0" dirty="0" err="1" smtClean="0">
                          <a:solidFill>
                            <a:srgbClr val="000000"/>
                          </a:solidFill>
                        </a:rPr>
                        <a:t>capacities</a:t>
                      </a:r>
                      <a:r>
                        <a:rPr lang="it-IT" sz="1050" baseline="0" dirty="0" smtClean="0">
                          <a:solidFill>
                            <a:srgbClr val="000000"/>
                          </a:solidFill>
                        </a:rPr>
                        <a:t> and </a:t>
                      </a:r>
                      <a:r>
                        <a:rPr lang="it-IT" sz="1050" baseline="0" dirty="0" err="1" smtClean="0">
                          <a:solidFill>
                            <a:srgbClr val="000000"/>
                          </a:solidFill>
                        </a:rPr>
                        <a:t>attract</a:t>
                      </a:r>
                      <a:r>
                        <a:rPr lang="it-IT" sz="1050" baseline="0" dirty="0" smtClean="0">
                          <a:solidFill>
                            <a:srgbClr val="000000"/>
                          </a:solidFill>
                        </a:rPr>
                        <a:t> public/private </a:t>
                      </a:r>
                      <a:r>
                        <a:rPr lang="it-IT" sz="1050" baseline="0" dirty="0" err="1" smtClean="0">
                          <a:solidFill>
                            <a:srgbClr val="000000"/>
                          </a:solidFill>
                        </a:rPr>
                        <a:t>investors</a:t>
                      </a:r>
                      <a:r>
                        <a:rPr lang="it-IT" sz="1050" baseline="0" dirty="0" smtClean="0">
                          <a:solidFill>
                            <a:srgbClr val="000000"/>
                          </a:solidFill>
                        </a:rPr>
                        <a:t> for </a:t>
                      </a:r>
                      <a:r>
                        <a:rPr lang="it-IT" sz="1050" baseline="0" dirty="0" err="1" smtClean="0">
                          <a:solidFill>
                            <a:srgbClr val="000000"/>
                          </a:solidFill>
                        </a:rPr>
                        <a:t>their</a:t>
                      </a:r>
                      <a:r>
                        <a:rPr lang="it-IT" sz="1050" baseline="0" dirty="0" smtClean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it-IT" sz="1050" baseline="0" dirty="0" err="1" smtClean="0">
                          <a:solidFill>
                            <a:srgbClr val="000000"/>
                          </a:solidFill>
                        </a:rPr>
                        <a:t>projects</a:t>
                      </a:r>
                      <a:endParaRPr lang="it-IT" sz="105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050" dirty="0" smtClean="0">
                          <a:solidFill>
                            <a:srgbClr val="000000"/>
                          </a:solidFill>
                        </a:rPr>
                        <a:t>Task 3.4; task 3.5; task</a:t>
                      </a:r>
                      <a:r>
                        <a:rPr lang="it-IT" sz="1050" baseline="0" dirty="0" smtClean="0">
                          <a:solidFill>
                            <a:srgbClr val="000000"/>
                          </a:solidFill>
                        </a:rPr>
                        <a:t> 3.6</a:t>
                      </a:r>
                      <a:endParaRPr lang="it-IT" sz="105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sz="1050" dirty="0" smtClean="0">
                          <a:solidFill>
                            <a:srgbClr val="000000"/>
                          </a:solidFill>
                        </a:rPr>
                        <a:t>6</a:t>
                      </a:r>
                      <a:endParaRPr lang="it-IT" sz="105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050" dirty="0" smtClean="0">
                          <a:solidFill>
                            <a:srgbClr val="000000"/>
                          </a:solidFill>
                        </a:rPr>
                        <a:t>70 </a:t>
                      </a:r>
                      <a:r>
                        <a:rPr lang="it-IT" sz="1050" dirty="0" err="1" smtClean="0">
                          <a:solidFill>
                            <a:srgbClr val="000000"/>
                          </a:solidFill>
                        </a:rPr>
                        <a:t>projects</a:t>
                      </a:r>
                      <a:r>
                        <a:rPr lang="it-IT" sz="1050" dirty="0" smtClean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it-IT" sz="1050" dirty="0" err="1" smtClean="0">
                          <a:solidFill>
                            <a:srgbClr val="000000"/>
                          </a:solidFill>
                        </a:rPr>
                        <a:t>developed</a:t>
                      </a:r>
                      <a:r>
                        <a:rPr lang="it-IT" sz="1050" dirty="0" smtClean="0">
                          <a:solidFill>
                            <a:srgbClr val="000000"/>
                          </a:solidFill>
                        </a:rPr>
                        <a:t> with</a:t>
                      </a:r>
                      <a:r>
                        <a:rPr lang="it-IT" sz="1050" baseline="0" dirty="0" smtClean="0">
                          <a:solidFill>
                            <a:srgbClr val="000000"/>
                          </a:solidFill>
                        </a:rPr>
                        <a:t> the </a:t>
                      </a:r>
                      <a:r>
                        <a:rPr lang="it-IT" sz="1050" baseline="0" dirty="0" err="1" smtClean="0">
                          <a:solidFill>
                            <a:srgbClr val="000000"/>
                          </a:solidFill>
                        </a:rPr>
                        <a:t>assistance</a:t>
                      </a:r>
                      <a:r>
                        <a:rPr lang="it-IT" sz="1050" baseline="0" dirty="0" smtClean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it-IT" sz="1050" baseline="0" dirty="0" err="1" smtClean="0">
                          <a:solidFill>
                            <a:srgbClr val="000000"/>
                          </a:solidFill>
                        </a:rPr>
                        <a:t>provided</a:t>
                      </a:r>
                      <a:r>
                        <a:rPr lang="it-IT" sz="1050" baseline="0" dirty="0" smtClean="0">
                          <a:solidFill>
                            <a:srgbClr val="000000"/>
                          </a:solidFill>
                        </a:rPr>
                        <a:t> and </a:t>
                      </a:r>
                      <a:r>
                        <a:rPr lang="it-IT" sz="1050" baseline="0" dirty="0" err="1" smtClean="0">
                          <a:solidFill>
                            <a:srgbClr val="000000"/>
                          </a:solidFill>
                        </a:rPr>
                        <a:t>proposed</a:t>
                      </a:r>
                      <a:r>
                        <a:rPr lang="it-IT" sz="1050" baseline="0" dirty="0" smtClean="0">
                          <a:solidFill>
                            <a:srgbClr val="000000"/>
                          </a:solidFill>
                        </a:rPr>
                        <a:t> to public and private </a:t>
                      </a:r>
                      <a:r>
                        <a:rPr lang="it-IT" sz="1050" baseline="0" dirty="0" err="1" smtClean="0">
                          <a:solidFill>
                            <a:srgbClr val="000000"/>
                          </a:solidFill>
                        </a:rPr>
                        <a:t>investors</a:t>
                      </a:r>
                      <a:r>
                        <a:rPr lang="it-IT" sz="1050" baseline="0" dirty="0" smtClean="0">
                          <a:solidFill>
                            <a:srgbClr val="000000"/>
                          </a:solidFill>
                        </a:rPr>
                        <a:t> (EU Funds; Private </a:t>
                      </a:r>
                      <a:r>
                        <a:rPr lang="it-IT" sz="1050" baseline="0" dirty="0" err="1" smtClean="0">
                          <a:solidFill>
                            <a:srgbClr val="000000"/>
                          </a:solidFill>
                        </a:rPr>
                        <a:t>investors</a:t>
                      </a:r>
                      <a:r>
                        <a:rPr lang="it-IT" sz="1050" baseline="0" dirty="0" smtClean="0">
                          <a:solidFill>
                            <a:srgbClr val="000000"/>
                          </a:solidFill>
                        </a:rPr>
                        <a:t>; </a:t>
                      </a:r>
                      <a:r>
                        <a:rPr lang="it-IT" sz="1050" baseline="0" dirty="0" err="1" smtClean="0">
                          <a:solidFill>
                            <a:srgbClr val="000000"/>
                          </a:solidFill>
                        </a:rPr>
                        <a:t>crowdfunding</a:t>
                      </a:r>
                      <a:r>
                        <a:rPr lang="it-IT" sz="1050" baseline="0" dirty="0" smtClean="0">
                          <a:solidFill>
                            <a:srgbClr val="000000"/>
                          </a:solidFill>
                        </a:rPr>
                        <a:t>)</a:t>
                      </a:r>
                      <a:endParaRPr lang="it-IT" sz="105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050" dirty="0" smtClean="0">
                          <a:solidFill>
                            <a:srgbClr val="000000"/>
                          </a:solidFill>
                        </a:rPr>
                        <a:t>D.3.5.1; D3.6.1; D.3.6.2; D.3.6.3</a:t>
                      </a:r>
                      <a:endParaRPr lang="it-IT" sz="105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it-IT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sz="105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The «</a:t>
            </a:r>
            <a:r>
              <a:rPr lang="it-IT" dirty="0" err="1" smtClean="0"/>
              <a:t>structure</a:t>
            </a:r>
            <a:r>
              <a:rPr lang="it-IT" dirty="0" smtClean="0"/>
              <a:t>» to be </a:t>
            </a:r>
            <a:r>
              <a:rPr lang="it-IT" dirty="0" err="1" smtClean="0"/>
              <a:t>established</a:t>
            </a:r>
            <a:r>
              <a:rPr lang="it-IT" dirty="0" smtClean="0"/>
              <a:t> with SMATH </a:t>
            </a:r>
            <a:r>
              <a:rPr lang="it-IT" dirty="0" err="1" smtClean="0"/>
              <a:t>project</a:t>
            </a:r>
            <a:endParaRPr lang="it-IT" dirty="0"/>
          </a:p>
        </p:txBody>
      </p:sp>
      <p:graphicFrame>
        <p:nvGraphicFramePr>
          <p:cNvPr id="6" name="Diagramma 5"/>
          <p:cNvGraphicFramePr/>
          <p:nvPr>
            <p:extLst>
              <p:ext uri="{D42A27DB-BD31-4B8C-83A1-F6EECF244321}">
                <p14:modId xmlns:p14="http://schemas.microsoft.com/office/powerpoint/2010/main" val="1706931237"/>
              </p:ext>
            </p:extLst>
          </p:nvPr>
        </p:nvGraphicFramePr>
        <p:xfrm>
          <a:off x="323528" y="548680"/>
          <a:ext cx="8280920" cy="4912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CasellaDiTesto 6"/>
          <p:cNvSpPr txBox="1"/>
          <p:nvPr/>
        </p:nvSpPr>
        <p:spPr>
          <a:xfrm>
            <a:off x="5436096" y="1340768"/>
            <a:ext cx="3384376" cy="1615827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it-IT" sz="1100" dirty="0" smtClean="0">
                <a:solidFill>
                  <a:srgbClr val="000000"/>
                </a:solidFill>
              </a:rPr>
              <a:t>To </a:t>
            </a:r>
            <a:r>
              <a:rPr lang="it-IT" sz="1100" dirty="0" err="1" smtClean="0">
                <a:solidFill>
                  <a:srgbClr val="000000"/>
                </a:solidFill>
              </a:rPr>
              <a:t>strengthen</a:t>
            </a:r>
            <a:r>
              <a:rPr lang="it-IT" sz="1100" dirty="0" smtClean="0">
                <a:solidFill>
                  <a:srgbClr val="000000"/>
                </a:solidFill>
              </a:rPr>
              <a:t> the </a:t>
            </a:r>
            <a:r>
              <a:rPr lang="it-IT" sz="1100" dirty="0" err="1" smtClean="0">
                <a:solidFill>
                  <a:srgbClr val="000000"/>
                </a:solidFill>
              </a:rPr>
              <a:t>internationalisation</a:t>
            </a:r>
            <a:r>
              <a:rPr lang="it-IT" sz="1100" dirty="0" smtClean="0">
                <a:solidFill>
                  <a:srgbClr val="000000"/>
                </a:solidFill>
              </a:rPr>
              <a:t>, the joint </a:t>
            </a:r>
            <a:r>
              <a:rPr lang="it-IT" sz="1100" dirty="0" err="1" smtClean="0">
                <a:solidFill>
                  <a:srgbClr val="000000"/>
                </a:solidFill>
              </a:rPr>
              <a:t>cooperation</a:t>
            </a:r>
            <a:r>
              <a:rPr lang="it-IT" sz="1100" dirty="0" smtClean="0">
                <a:solidFill>
                  <a:srgbClr val="000000"/>
                </a:solidFill>
              </a:rPr>
              <a:t> and the </a:t>
            </a:r>
            <a:r>
              <a:rPr lang="it-IT" sz="1100" dirty="0" err="1" smtClean="0">
                <a:solidFill>
                  <a:srgbClr val="000000"/>
                </a:solidFill>
              </a:rPr>
              <a:t>exchange</a:t>
            </a:r>
            <a:r>
              <a:rPr lang="it-IT" sz="1100" dirty="0" smtClean="0">
                <a:solidFill>
                  <a:srgbClr val="000000"/>
                </a:solidFill>
              </a:rPr>
              <a:t> of </a:t>
            </a:r>
            <a:r>
              <a:rPr lang="it-IT" sz="1100" dirty="0" err="1" smtClean="0">
                <a:solidFill>
                  <a:srgbClr val="000000"/>
                </a:solidFill>
              </a:rPr>
              <a:t>knowledge</a:t>
            </a:r>
            <a:r>
              <a:rPr lang="it-IT" sz="1100" dirty="0" smtClean="0">
                <a:solidFill>
                  <a:srgbClr val="000000"/>
                </a:solidFill>
              </a:rPr>
              <a:t> and training </a:t>
            </a:r>
            <a:r>
              <a:rPr lang="it-IT" sz="1100" dirty="0" err="1" smtClean="0">
                <a:solidFill>
                  <a:srgbClr val="000000"/>
                </a:solidFill>
              </a:rPr>
              <a:t>contents</a:t>
            </a:r>
            <a:r>
              <a:rPr lang="it-IT" sz="1100" dirty="0" smtClean="0">
                <a:solidFill>
                  <a:srgbClr val="000000"/>
                </a:solidFill>
              </a:rPr>
              <a:t>, </a:t>
            </a:r>
            <a:r>
              <a:rPr lang="it-IT" sz="1100" dirty="0" err="1" smtClean="0">
                <a:solidFill>
                  <a:srgbClr val="000000"/>
                </a:solidFill>
              </a:rPr>
              <a:t>SMEs</a:t>
            </a:r>
            <a:r>
              <a:rPr lang="it-IT" sz="1100" dirty="0" smtClean="0">
                <a:solidFill>
                  <a:srgbClr val="000000"/>
                </a:solidFill>
              </a:rPr>
              <a:t> and </a:t>
            </a:r>
            <a:r>
              <a:rPr lang="it-IT" sz="1100" dirty="0" err="1" smtClean="0">
                <a:solidFill>
                  <a:srgbClr val="000000"/>
                </a:solidFill>
              </a:rPr>
              <a:t>operators</a:t>
            </a:r>
            <a:r>
              <a:rPr lang="it-IT" sz="1100" dirty="0" smtClean="0">
                <a:solidFill>
                  <a:srgbClr val="000000"/>
                </a:solidFill>
              </a:rPr>
              <a:t> </a:t>
            </a:r>
            <a:r>
              <a:rPr lang="it-IT" sz="1100" dirty="0" err="1" smtClean="0">
                <a:solidFill>
                  <a:srgbClr val="000000"/>
                </a:solidFill>
              </a:rPr>
              <a:t>crom</a:t>
            </a:r>
            <a:r>
              <a:rPr lang="it-IT" sz="1100" dirty="0" smtClean="0">
                <a:solidFill>
                  <a:srgbClr val="000000"/>
                </a:solidFill>
              </a:rPr>
              <a:t> Cis and Cultural «</a:t>
            </a:r>
            <a:r>
              <a:rPr lang="it-IT" sz="1100" dirty="0" err="1" smtClean="0">
                <a:solidFill>
                  <a:srgbClr val="000000"/>
                </a:solidFill>
              </a:rPr>
              <a:t>engines</a:t>
            </a:r>
            <a:r>
              <a:rPr lang="it-IT" sz="1100" dirty="0" smtClean="0">
                <a:solidFill>
                  <a:srgbClr val="000000"/>
                </a:solidFill>
              </a:rPr>
              <a:t>» </a:t>
            </a:r>
            <a:r>
              <a:rPr lang="it-IT" sz="1100" dirty="0" err="1" smtClean="0">
                <a:solidFill>
                  <a:srgbClr val="000000"/>
                </a:solidFill>
              </a:rPr>
              <a:t>will</a:t>
            </a:r>
            <a:r>
              <a:rPr lang="it-IT" sz="1100" dirty="0" smtClean="0">
                <a:solidFill>
                  <a:srgbClr val="000000"/>
                </a:solidFill>
              </a:rPr>
              <a:t> be </a:t>
            </a:r>
            <a:r>
              <a:rPr lang="it-IT" sz="1100" dirty="0" err="1" smtClean="0">
                <a:solidFill>
                  <a:srgbClr val="000000"/>
                </a:solidFill>
              </a:rPr>
              <a:t>involved</a:t>
            </a:r>
            <a:r>
              <a:rPr lang="it-IT" sz="1100" dirty="0" smtClean="0">
                <a:solidFill>
                  <a:srgbClr val="000000"/>
                </a:solidFill>
              </a:rPr>
              <a:t> with the </a:t>
            </a:r>
            <a:r>
              <a:rPr lang="it-IT" sz="1100" dirty="0" err="1" smtClean="0">
                <a:solidFill>
                  <a:srgbClr val="000000"/>
                </a:solidFill>
              </a:rPr>
              <a:t>activities</a:t>
            </a:r>
            <a:r>
              <a:rPr lang="it-IT" sz="1100" dirty="0" smtClean="0">
                <a:solidFill>
                  <a:srgbClr val="000000"/>
                </a:solidFill>
              </a:rPr>
              <a:t> of the MED Cis cluster. The cluster, </a:t>
            </a:r>
            <a:r>
              <a:rPr lang="it-IT" sz="1100" dirty="0" err="1" smtClean="0">
                <a:solidFill>
                  <a:srgbClr val="000000"/>
                </a:solidFill>
              </a:rPr>
              <a:t>supported</a:t>
            </a:r>
            <a:r>
              <a:rPr lang="it-IT" sz="1100" dirty="0" smtClean="0">
                <a:solidFill>
                  <a:srgbClr val="000000"/>
                </a:solidFill>
              </a:rPr>
              <a:t> by the </a:t>
            </a:r>
            <a:r>
              <a:rPr lang="it-IT" sz="1100" dirty="0" err="1" smtClean="0">
                <a:solidFill>
                  <a:srgbClr val="000000"/>
                </a:solidFill>
              </a:rPr>
              <a:t>local</a:t>
            </a:r>
            <a:r>
              <a:rPr lang="it-IT" sz="1100" dirty="0" smtClean="0">
                <a:solidFill>
                  <a:srgbClr val="000000"/>
                </a:solidFill>
              </a:rPr>
              <a:t> </a:t>
            </a:r>
            <a:r>
              <a:rPr lang="it-IT" sz="1100" dirty="0" err="1" smtClean="0">
                <a:solidFill>
                  <a:srgbClr val="000000"/>
                </a:solidFill>
              </a:rPr>
              <a:t>action</a:t>
            </a:r>
            <a:r>
              <a:rPr lang="it-IT" sz="1100" dirty="0" smtClean="0">
                <a:solidFill>
                  <a:srgbClr val="000000"/>
                </a:solidFill>
              </a:rPr>
              <a:t> of </a:t>
            </a:r>
            <a:r>
              <a:rPr lang="it-IT" sz="1100" dirty="0" err="1" smtClean="0">
                <a:solidFill>
                  <a:srgbClr val="000000"/>
                </a:solidFill>
              </a:rPr>
              <a:t>NESTs</a:t>
            </a:r>
            <a:r>
              <a:rPr lang="it-IT" sz="1100" dirty="0" smtClean="0">
                <a:solidFill>
                  <a:srgbClr val="000000"/>
                </a:solidFill>
              </a:rPr>
              <a:t>, </a:t>
            </a:r>
            <a:r>
              <a:rPr lang="it-IT" sz="1100" dirty="0" err="1" smtClean="0">
                <a:solidFill>
                  <a:srgbClr val="000000"/>
                </a:solidFill>
              </a:rPr>
              <a:t>will</a:t>
            </a:r>
            <a:r>
              <a:rPr lang="it-IT" sz="1100" dirty="0" smtClean="0">
                <a:solidFill>
                  <a:srgbClr val="000000"/>
                </a:solidFill>
              </a:rPr>
              <a:t> </a:t>
            </a:r>
            <a:r>
              <a:rPr lang="it-IT" sz="1100" dirty="0" err="1" smtClean="0">
                <a:solidFill>
                  <a:srgbClr val="000000"/>
                </a:solidFill>
              </a:rPr>
              <a:t>assure</a:t>
            </a:r>
            <a:r>
              <a:rPr lang="it-IT" sz="1100" dirty="0" smtClean="0">
                <a:solidFill>
                  <a:srgbClr val="000000"/>
                </a:solidFill>
              </a:rPr>
              <a:t> the </a:t>
            </a:r>
            <a:r>
              <a:rPr lang="it-IT" sz="1100" dirty="0" err="1" smtClean="0">
                <a:solidFill>
                  <a:srgbClr val="000000"/>
                </a:solidFill>
              </a:rPr>
              <a:t>necessary</a:t>
            </a:r>
            <a:r>
              <a:rPr lang="it-IT" sz="1100" dirty="0" smtClean="0">
                <a:solidFill>
                  <a:srgbClr val="000000"/>
                </a:solidFill>
              </a:rPr>
              <a:t> </a:t>
            </a:r>
            <a:r>
              <a:rPr lang="it-IT" sz="1100" dirty="0" err="1" smtClean="0">
                <a:solidFill>
                  <a:srgbClr val="000000"/>
                </a:solidFill>
              </a:rPr>
              <a:t>critical</a:t>
            </a:r>
            <a:r>
              <a:rPr lang="it-IT" sz="1100" dirty="0" smtClean="0">
                <a:solidFill>
                  <a:srgbClr val="000000"/>
                </a:solidFill>
              </a:rPr>
              <a:t> mass to </a:t>
            </a:r>
            <a:r>
              <a:rPr lang="it-IT" sz="1100" dirty="0" err="1" smtClean="0">
                <a:solidFill>
                  <a:srgbClr val="000000"/>
                </a:solidFill>
              </a:rPr>
              <a:t>approach</a:t>
            </a:r>
            <a:r>
              <a:rPr lang="it-IT" sz="1100" dirty="0" smtClean="0">
                <a:solidFill>
                  <a:srgbClr val="000000"/>
                </a:solidFill>
              </a:rPr>
              <a:t> new </a:t>
            </a:r>
            <a:r>
              <a:rPr lang="it-IT" sz="1100" dirty="0" err="1" smtClean="0">
                <a:solidFill>
                  <a:srgbClr val="000000"/>
                </a:solidFill>
              </a:rPr>
              <a:t>markets</a:t>
            </a:r>
            <a:r>
              <a:rPr lang="it-IT" sz="1100" dirty="0" smtClean="0">
                <a:solidFill>
                  <a:srgbClr val="000000"/>
                </a:solidFill>
              </a:rPr>
              <a:t>, create </a:t>
            </a:r>
            <a:r>
              <a:rPr lang="it-IT" sz="1100" dirty="0" err="1" smtClean="0">
                <a:solidFill>
                  <a:srgbClr val="000000"/>
                </a:solidFill>
              </a:rPr>
              <a:t>cooperation</a:t>
            </a:r>
            <a:r>
              <a:rPr lang="it-IT" sz="1100" dirty="0" smtClean="0">
                <a:solidFill>
                  <a:srgbClr val="000000"/>
                </a:solidFill>
              </a:rPr>
              <a:t> </a:t>
            </a:r>
            <a:r>
              <a:rPr lang="it-IT" sz="1100" dirty="0" err="1" smtClean="0">
                <a:solidFill>
                  <a:srgbClr val="000000"/>
                </a:solidFill>
              </a:rPr>
              <a:t>opportunities</a:t>
            </a:r>
            <a:r>
              <a:rPr lang="it-IT" sz="1100" dirty="0" smtClean="0">
                <a:solidFill>
                  <a:srgbClr val="000000"/>
                </a:solidFill>
              </a:rPr>
              <a:t> and </a:t>
            </a:r>
            <a:r>
              <a:rPr lang="it-IT" sz="1100" dirty="0" err="1" smtClean="0">
                <a:solidFill>
                  <a:srgbClr val="000000"/>
                </a:solidFill>
              </a:rPr>
              <a:t>exchange</a:t>
            </a:r>
            <a:r>
              <a:rPr lang="it-IT" sz="1100" dirty="0" smtClean="0">
                <a:solidFill>
                  <a:srgbClr val="000000"/>
                </a:solidFill>
              </a:rPr>
              <a:t> </a:t>
            </a:r>
            <a:r>
              <a:rPr lang="it-IT" sz="1100" dirty="0" err="1" smtClean="0">
                <a:solidFill>
                  <a:srgbClr val="000000"/>
                </a:solidFill>
              </a:rPr>
              <a:t>knowledge</a:t>
            </a:r>
            <a:r>
              <a:rPr lang="it-IT" sz="1100" dirty="0" smtClean="0">
                <a:solidFill>
                  <a:srgbClr val="000000"/>
                </a:solidFill>
              </a:rPr>
              <a:t> and </a:t>
            </a:r>
            <a:r>
              <a:rPr lang="it-IT" sz="1100" dirty="0" err="1" smtClean="0">
                <a:solidFill>
                  <a:srgbClr val="000000"/>
                </a:solidFill>
              </a:rPr>
              <a:t>contents</a:t>
            </a:r>
            <a:r>
              <a:rPr lang="it-IT" sz="1100" dirty="0" smtClean="0">
                <a:solidFill>
                  <a:srgbClr val="000000"/>
                </a:solidFill>
              </a:rPr>
              <a:t>.</a:t>
            </a:r>
            <a:endParaRPr lang="it-IT" sz="1100" dirty="0">
              <a:solidFill>
                <a:srgbClr val="000000"/>
              </a:solidFill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323528" y="1548517"/>
            <a:ext cx="3528392" cy="600164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it-IT" sz="1100" dirty="0">
                <a:solidFill>
                  <a:srgbClr val="000000"/>
                </a:solidFill>
              </a:rPr>
              <a:t>The MED Cis Cluster </a:t>
            </a:r>
            <a:r>
              <a:rPr lang="it-IT" sz="1100" dirty="0" err="1">
                <a:solidFill>
                  <a:srgbClr val="000000"/>
                </a:solidFill>
              </a:rPr>
              <a:t>will</a:t>
            </a:r>
            <a:r>
              <a:rPr lang="it-IT" sz="1100" dirty="0">
                <a:solidFill>
                  <a:srgbClr val="000000"/>
                </a:solidFill>
              </a:rPr>
              <a:t> be </a:t>
            </a:r>
            <a:r>
              <a:rPr lang="it-IT" sz="1100" dirty="0" err="1">
                <a:solidFill>
                  <a:srgbClr val="000000"/>
                </a:solidFill>
              </a:rPr>
              <a:t>organized</a:t>
            </a:r>
            <a:r>
              <a:rPr lang="it-IT" sz="1100" dirty="0">
                <a:solidFill>
                  <a:srgbClr val="000000"/>
                </a:solidFill>
              </a:rPr>
              <a:t> with 3 </a:t>
            </a:r>
            <a:r>
              <a:rPr lang="it-IT" sz="1100" dirty="0" err="1">
                <a:solidFill>
                  <a:srgbClr val="000000"/>
                </a:solidFill>
              </a:rPr>
              <a:t>working</a:t>
            </a:r>
            <a:r>
              <a:rPr lang="it-IT" sz="1100" dirty="0">
                <a:solidFill>
                  <a:srgbClr val="000000"/>
                </a:solidFill>
              </a:rPr>
              <a:t> </a:t>
            </a:r>
            <a:r>
              <a:rPr lang="it-IT" sz="1100" dirty="0" err="1">
                <a:solidFill>
                  <a:srgbClr val="000000"/>
                </a:solidFill>
              </a:rPr>
              <a:t>groups</a:t>
            </a:r>
            <a:r>
              <a:rPr lang="it-IT" sz="1100" dirty="0">
                <a:solidFill>
                  <a:srgbClr val="000000"/>
                </a:solidFill>
              </a:rPr>
              <a:t>(</a:t>
            </a:r>
            <a:r>
              <a:rPr lang="it-IT" sz="1100" dirty="0" err="1">
                <a:solidFill>
                  <a:srgbClr val="000000"/>
                </a:solidFill>
              </a:rPr>
              <a:t>strategic</a:t>
            </a:r>
            <a:r>
              <a:rPr lang="it-IT" sz="1100" dirty="0">
                <a:solidFill>
                  <a:srgbClr val="000000"/>
                </a:solidFill>
              </a:rPr>
              <a:t> </a:t>
            </a:r>
            <a:r>
              <a:rPr lang="it-IT" sz="1100" dirty="0" err="1">
                <a:solidFill>
                  <a:srgbClr val="000000"/>
                </a:solidFill>
              </a:rPr>
              <a:t>sectors</a:t>
            </a:r>
            <a:r>
              <a:rPr lang="it-IT" sz="1100" dirty="0">
                <a:solidFill>
                  <a:srgbClr val="000000"/>
                </a:solidFill>
              </a:rPr>
              <a:t>): </a:t>
            </a:r>
            <a:r>
              <a:rPr lang="it-IT" sz="1100" dirty="0" err="1">
                <a:solidFill>
                  <a:srgbClr val="000000"/>
                </a:solidFill>
              </a:rPr>
              <a:t>responsible</a:t>
            </a:r>
            <a:r>
              <a:rPr lang="it-IT" sz="1100" dirty="0">
                <a:solidFill>
                  <a:srgbClr val="000000"/>
                </a:solidFill>
              </a:rPr>
              <a:t> </a:t>
            </a:r>
            <a:r>
              <a:rPr lang="it-IT" sz="1100" dirty="0" err="1">
                <a:solidFill>
                  <a:srgbClr val="000000"/>
                </a:solidFill>
              </a:rPr>
              <a:t>tourism</a:t>
            </a:r>
            <a:r>
              <a:rPr lang="it-IT" sz="1100" dirty="0">
                <a:solidFill>
                  <a:srgbClr val="000000"/>
                </a:solidFill>
              </a:rPr>
              <a:t>, </a:t>
            </a:r>
            <a:r>
              <a:rPr lang="it-IT" sz="1100" dirty="0" err="1">
                <a:solidFill>
                  <a:srgbClr val="000000"/>
                </a:solidFill>
              </a:rPr>
              <a:t>urban</a:t>
            </a:r>
            <a:r>
              <a:rPr lang="it-IT" sz="1100" dirty="0">
                <a:solidFill>
                  <a:srgbClr val="000000"/>
                </a:solidFill>
              </a:rPr>
              <a:t> </a:t>
            </a:r>
            <a:r>
              <a:rPr lang="it-IT" sz="1100" dirty="0" err="1">
                <a:solidFill>
                  <a:srgbClr val="000000"/>
                </a:solidFill>
              </a:rPr>
              <a:t>regeneretion</a:t>
            </a:r>
            <a:r>
              <a:rPr lang="it-IT" sz="1100" dirty="0">
                <a:solidFill>
                  <a:srgbClr val="000000"/>
                </a:solidFill>
              </a:rPr>
              <a:t> and </a:t>
            </a:r>
            <a:r>
              <a:rPr lang="it-IT" sz="1100" dirty="0" err="1">
                <a:solidFill>
                  <a:srgbClr val="000000"/>
                </a:solidFill>
              </a:rPr>
              <a:t>sustainable</a:t>
            </a:r>
            <a:r>
              <a:rPr lang="it-IT" sz="1100" dirty="0">
                <a:solidFill>
                  <a:srgbClr val="000000"/>
                </a:solidFill>
              </a:rPr>
              <a:t> </a:t>
            </a:r>
            <a:r>
              <a:rPr lang="it-IT" sz="1100" dirty="0" err="1">
                <a:solidFill>
                  <a:srgbClr val="000000"/>
                </a:solidFill>
              </a:rPr>
              <a:t>tourism</a:t>
            </a:r>
            <a:endParaRPr lang="it-IT" sz="1100" dirty="0">
              <a:solidFill>
                <a:srgbClr val="000000"/>
              </a:solidFill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1115616" y="3861048"/>
            <a:ext cx="6336704" cy="830997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it-IT" sz="1600" dirty="0">
                <a:solidFill>
                  <a:srgbClr val="000000"/>
                </a:solidFill>
              </a:rPr>
              <a:t>NESTS are </a:t>
            </a:r>
            <a:r>
              <a:rPr lang="it-IT" sz="1600" dirty="0" err="1">
                <a:solidFill>
                  <a:srgbClr val="000000"/>
                </a:solidFill>
              </a:rPr>
              <a:t>local</a:t>
            </a:r>
            <a:r>
              <a:rPr lang="it-IT" sz="1600" dirty="0">
                <a:solidFill>
                  <a:srgbClr val="000000"/>
                </a:solidFill>
              </a:rPr>
              <a:t> service providers </a:t>
            </a:r>
            <a:r>
              <a:rPr lang="it-IT" sz="1600" dirty="0" err="1">
                <a:solidFill>
                  <a:srgbClr val="000000"/>
                </a:solidFill>
              </a:rPr>
              <a:t>able</a:t>
            </a:r>
            <a:r>
              <a:rPr lang="it-IT" sz="1600" dirty="0">
                <a:solidFill>
                  <a:srgbClr val="000000"/>
                </a:solidFill>
              </a:rPr>
              <a:t> to </a:t>
            </a:r>
            <a:r>
              <a:rPr lang="it-IT" sz="1600" dirty="0" err="1">
                <a:solidFill>
                  <a:srgbClr val="000000"/>
                </a:solidFill>
              </a:rPr>
              <a:t>meet</a:t>
            </a:r>
            <a:r>
              <a:rPr lang="it-IT" sz="1600" dirty="0">
                <a:solidFill>
                  <a:srgbClr val="000000"/>
                </a:solidFill>
              </a:rPr>
              <a:t> Creative and Cultural </a:t>
            </a:r>
            <a:r>
              <a:rPr lang="it-IT" sz="1600" dirty="0" err="1">
                <a:solidFill>
                  <a:srgbClr val="000000"/>
                </a:solidFill>
              </a:rPr>
              <a:t>operators</a:t>
            </a:r>
            <a:r>
              <a:rPr lang="it-IT" sz="1600" dirty="0">
                <a:solidFill>
                  <a:srgbClr val="000000"/>
                </a:solidFill>
              </a:rPr>
              <a:t>’ </a:t>
            </a:r>
            <a:r>
              <a:rPr lang="it-IT" sz="1600" dirty="0" err="1">
                <a:solidFill>
                  <a:srgbClr val="000000"/>
                </a:solidFill>
              </a:rPr>
              <a:t>needs</a:t>
            </a:r>
            <a:r>
              <a:rPr lang="it-IT" sz="1600" dirty="0">
                <a:solidFill>
                  <a:srgbClr val="000000"/>
                </a:solidFill>
              </a:rPr>
              <a:t> and </a:t>
            </a:r>
            <a:r>
              <a:rPr lang="it-IT" sz="1600" dirty="0" err="1">
                <a:solidFill>
                  <a:srgbClr val="000000"/>
                </a:solidFill>
              </a:rPr>
              <a:t>expectations</a:t>
            </a:r>
            <a:r>
              <a:rPr lang="it-IT" sz="1600" dirty="0">
                <a:solidFill>
                  <a:srgbClr val="000000"/>
                </a:solidFill>
              </a:rPr>
              <a:t> and exploit </a:t>
            </a:r>
            <a:r>
              <a:rPr lang="it-IT" sz="1600" dirty="0" err="1">
                <a:solidFill>
                  <a:srgbClr val="000000"/>
                </a:solidFill>
              </a:rPr>
              <a:t>their</a:t>
            </a:r>
            <a:r>
              <a:rPr lang="it-IT" sz="1600" dirty="0">
                <a:solidFill>
                  <a:srgbClr val="000000"/>
                </a:solidFill>
              </a:rPr>
              <a:t> </a:t>
            </a:r>
            <a:r>
              <a:rPr lang="it-IT" sz="1600" dirty="0" err="1">
                <a:solidFill>
                  <a:srgbClr val="000000"/>
                </a:solidFill>
              </a:rPr>
              <a:t>potential</a:t>
            </a:r>
            <a:r>
              <a:rPr lang="it-IT" sz="1600" dirty="0">
                <a:solidFill>
                  <a:srgbClr val="000000"/>
                </a:solidFill>
              </a:rPr>
              <a:t> in </a:t>
            </a:r>
            <a:r>
              <a:rPr lang="it-IT" sz="1600" dirty="0" err="1">
                <a:solidFill>
                  <a:srgbClr val="000000"/>
                </a:solidFill>
              </a:rPr>
              <a:t>terms</a:t>
            </a:r>
            <a:r>
              <a:rPr lang="it-IT" sz="1600" dirty="0">
                <a:solidFill>
                  <a:srgbClr val="000000"/>
                </a:solidFill>
              </a:rPr>
              <a:t> of </a:t>
            </a:r>
            <a:r>
              <a:rPr lang="it-IT" sz="1600" dirty="0" err="1">
                <a:solidFill>
                  <a:srgbClr val="000000"/>
                </a:solidFill>
              </a:rPr>
              <a:t>economic</a:t>
            </a:r>
            <a:r>
              <a:rPr lang="it-IT" sz="1600" dirty="0">
                <a:solidFill>
                  <a:srgbClr val="000000"/>
                </a:solidFill>
              </a:rPr>
              <a:t> </a:t>
            </a:r>
            <a:r>
              <a:rPr lang="it-IT" sz="1600" dirty="0" err="1">
                <a:solidFill>
                  <a:srgbClr val="000000"/>
                </a:solidFill>
              </a:rPr>
              <a:t>growth</a:t>
            </a:r>
            <a:r>
              <a:rPr lang="it-IT" sz="1600" dirty="0">
                <a:solidFill>
                  <a:srgbClr val="000000"/>
                </a:solidFill>
              </a:rPr>
              <a:t> and social </a:t>
            </a:r>
            <a:r>
              <a:rPr lang="it-IT" sz="1600" dirty="0" err="1">
                <a:solidFill>
                  <a:srgbClr val="000000"/>
                </a:solidFill>
              </a:rPr>
              <a:t>innovation</a:t>
            </a:r>
            <a:endParaRPr lang="it-IT" sz="1100" dirty="0">
              <a:solidFill>
                <a:srgbClr val="000000"/>
              </a:solidFill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5580112" y="5013176"/>
            <a:ext cx="3456384" cy="938719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it-IT" sz="1100" dirty="0">
                <a:solidFill>
                  <a:srgbClr val="000000"/>
                </a:solidFill>
              </a:rPr>
              <a:t>SMATH Platform: online </a:t>
            </a:r>
            <a:r>
              <a:rPr lang="it-IT" sz="1100" dirty="0" err="1">
                <a:solidFill>
                  <a:srgbClr val="000000"/>
                </a:solidFill>
              </a:rPr>
              <a:t>platform</a:t>
            </a:r>
            <a:r>
              <a:rPr lang="it-IT" sz="1100" dirty="0">
                <a:solidFill>
                  <a:srgbClr val="000000"/>
                </a:solidFill>
              </a:rPr>
              <a:t> </a:t>
            </a:r>
            <a:r>
              <a:rPr lang="it-IT" sz="1100" dirty="0" err="1">
                <a:solidFill>
                  <a:srgbClr val="000000"/>
                </a:solidFill>
              </a:rPr>
              <a:t>able</a:t>
            </a:r>
            <a:r>
              <a:rPr lang="it-IT" sz="1100" dirty="0">
                <a:solidFill>
                  <a:srgbClr val="000000"/>
                </a:solidFill>
              </a:rPr>
              <a:t> to </a:t>
            </a:r>
            <a:r>
              <a:rPr lang="it-IT" sz="1100" dirty="0" err="1">
                <a:solidFill>
                  <a:srgbClr val="000000"/>
                </a:solidFill>
              </a:rPr>
              <a:t>store</a:t>
            </a:r>
            <a:r>
              <a:rPr lang="it-IT" sz="1100" dirty="0">
                <a:solidFill>
                  <a:srgbClr val="000000"/>
                </a:solidFill>
              </a:rPr>
              <a:t> </a:t>
            </a:r>
            <a:r>
              <a:rPr lang="it-IT" sz="1100" dirty="0" err="1">
                <a:solidFill>
                  <a:srgbClr val="000000"/>
                </a:solidFill>
              </a:rPr>
              <a:t>contents</a:t>
            </a:r>
            <a:r>
              <a:rPr lang="it-IT" sz="1100" dirty="0">
                <a:solidFill>
                  <a:srgbClr val="000000"/>
                </a:solidFill>
              </a:rPr>
              <a:t>, </a:t>
            </a:r>
            <a:r>
              <a:rPr lang="it-IT" sz="1100" dirty="0" err="1">
                <a:solidFill>
                  <a:srgbClr val="000000"/>
                </a:solidFill>
              </a:rPr>
              <a:t>materials</a:t>
            </a:r>
            <a:r>
              <a:rPr lang="it-IT" sz="1100" dirty="0">
                <a:solidFill>
                  <a:srgbClr val="000000"/>
                </a:solidFill>
              </a:rPr>
              <a:t> and </a:t>
            </a:r>
            <a:r>
              <a:rPr lang="it-IT" sz="1100" dirty="0" err="1">
                <a:solidFill>
                  <a:srgbClr val="000000"/>
                </a:solidFill>
              </a:rPr>
              <a:t>tools</a:t>
            </a:r>
            <a:r>
              <a:rPr lang="it-IT" sz="1100" dirty="0">
                <a:solidFill>
                  <a:srgbClr val="000000"/>
                </a:solidFill>
              </a:rPr>
              <a:t>(EU-</a:t>
            </a:r>
            <a:r>
              <a:rPr lang="it-IT" sz="1100" dirty="0" err="1">
                <a:solidFill>
                  <a:srgbClr val="000000"/>
                </a:solidFill>
              </a:rPr>
              <a:t>Alert</a:t>
            </a:r>
            <a:r>
              <a:rPr lang="it-IT" sz="1100" dirty="0">
                <a:solidFill>
                  <a:srgbClr val="000000"/>
                </a:solidFill>
              </a:rPr>
              <a:t> </a:t>
            </a:r>
            <a:r>
              <a:rPr lang="it-IT" sz="1100" dirty="0" err="1">
                <a:solidFill>
                  <a:srgbClr val="000000"/>
                </a:solidFill>
              </a:rPr>
              <a:t>system</a:t>
            </a:r>
            <a:r>
              <a:rPr lang="it-IT" sz="1100" dirty="0">
                <a:solidFill>
                  <a:srgbClr val="000000"/>
                </a:solidFill>
              </a:rPr>
              <a:t>; </a:t>
            </a:r>
            <a:r>
              <a:rPr lang="it-IT" sz="1100" dirty="0" err="1">
                <a:solidFill>
                  <a:srgbClr val="000000"/>
                </a:solidFill>
              </a:rPr>
              <a:t>crowdsourcing</a:t>
            </a:r>
            <a:r>
              <a:rPr lang="it-IT" sz="1100" dirty="0">
                <a:solidFill>
                  <a:srgbClr val="000000"/>
                </a:solidFill>
              </a:rPr>
              <a:t> </a:t>
            </a:r>
            <a:r>
              <a:rPr lang="it-IT" sz="1100" dirty="0" err="1">
                <a:solidFill>
                  <a:srgbClr val="000000"/>
                </a:solidFill>
              </a:rPr>
              <a:t>system</a:t>
            </a:r>
            <a:r>
              <a:rPr lang="it-IT" sz="1100" dirty="0">
                <a:solidFill>
                  <a:srgbClr val="000000"/>
                </a:solidFill>
              </a:rPr>
              <a:t>, </a:t>
            </a:r>
            <a:r>
              <a:rPr lang="it-IT" sz="1100" dirty="0" err="1">
                <a:solidFill>
                  <a:srgbClr val="000000"/>
                </a:solidFill>
              </a:rPr>
              <a:t>etc</a:t>
            </a:r>
            <a:r>
              <a:rPr lang="it-IT" sz="1100" dirty="0">
                <a:solidFill>
                  <a:srgbClr val="000000"/>
                </a:solidFill>
              </a:rPr>
              <a:t>) SMATH </a:t>
            </a:r>
            <a:r>
              <a:rPr lang="it-IT" sz="1100" dirty="0" err="1">
                <a:solidFill>
                  <a:srgbClr val="000000"/>
                </a:solidFill>
              </a:rPr>
              <a:t>toolkit</a:t>
            </a:r>
            <a:r>
              <a:rPr lang="it-IT" sz="1100" dirty="0">
                <a:solidFill>
                  <a:srgbClr val="000000"/>
                </a:solidFill>
              </a:rPr>
              <a:t>, to </a:t>
            </a:r>
            <a:r>
              <a:rPr lang="it-IT" sz="1100" dirty="0" err="1">
                <a:solidFill>
                  <a:srgbClr val="000000"/>
                </a:solidFill>
              </a:rPr>
              <a:t>support</a:t>
            </a:r>
            <a:r>
              <a:rPr lang="it-IT" sz="1100" dirty="0">
                <a:solidFill>
                  <a:srgbClr val="000000"/>
                </a:solidFill>
              </a:rPr>
              <a:t> </a:t>
            </a:r>
            <a:r>
              <a:rPr lang="it-IT" sz="1100" dirty="0" err="1">
                <a:solidFill>
                  <a:srgbClr val="000000"/>
                </a:solidFill>
              </a:rPr>
              <a:t>both</a:t>
            </a:r>
            <a:r>
              <a:rPr lang="it-IT" sz="1100" dirty="0">
                <a:solidFill>
                  <a:srgbClr val="000000"/>
                </a:solidFill>
              </a:rPr>
              <a:t> the </a:t>
            </a:r>
            <a:r>
              <a:rPr lang="it-IT" sz="1100" dirty="0" err="1">
                <a:solidFill>
                  <a:srgbClr val="000000"/>
                </a:solidFill>
              </a:rPr>
              <a:t>capacity</a:t>
            </a:r>
            <a:r>
              <a:rPr lang="it-IT" sz="1100" dirty="0">
                <a:solidFill>
                  <a:srgbClr val="000000"/>
                </a:solidFill>
              </a:rPr>
              <a:t> building </a:t>
            </a:r>
            <a:r>
              <a:rPr lang="it-IT" sz="1100" dirty="0" err="1">
                <a:solidFill>
                  <a:srgbClr val="000000"/>
                </a:solidFill>
              </a:rPr>
              <a:t>activities</a:t>
            </a:r>
            <a:r>
              <a:rPr lang="it-IT" sz="1100" dirty="0">
                <a:solidFill>
                  <a:srgbClr val="000000"/>
                </a:solidFill>
              </a:rPr>
              <a:t> and the </a:t>
            </a:r>
            <a:r>
              <a:rPr lang="it-IT" sz="1100" dirty="0" err="1">
                <a:solidFill>
                  <a:srgbClr val="000000"/>
                </a:solidFill>
              </a:rPr>
              <a:t>activities</a:t>
            </a:r>
            <a:r>
              <a:rPr lang="it-IT" sz="1100" dirty="0">
                <a:solidFill>
                  <a:srgbClr val="000000"/>
                </a:solidFill>
              </a:rPr>
              <a:t> </a:t>
            </a:r>
            <a:r>
              <a:rPr lang="it-IT" sz="1100" dirty="0" err="1">
                <a:solidFill>
                  <a:srgbClr val="000000"/>
                </a:solidFill>
              </a:rPr>
              <a:t>carried</a:t>
            </a:r>
            <a:r>
              <a:rPr lang="it-IT" sz="1100" dirty="0">
                <a:solidFill>
                  <a:srgbClr val="000000"/>
                </a:solidFill>
              </a:rPr>
              <a:t> out by the 7 NESTS. </a:t>
            </a:r>
          </a:p>
        </p:txBody>
      </p:sp>
      <p:sp>
        <p:nvSpPr>
          <p:cNvPr id="11" name="CasellaDiTesto 10"/>
          <p:cNvSpPr txBox="1"/>
          <p:nvPr/>
        </p:nvSpPr>
        <p:spPr>
          <a:xfrm>
            <a:off x="1619672" y="5013176"/>
            <a:ext cx="3888432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chemeClr val="bg1"/>
                </a:solidFill>
              </a:rPr>
              <a:t>SMATH  online </a:t>
            </a:r>
            <a:r>
              <a:rPr lang="it-IT" dirty="0" err="1" smtClean="0">
                <a:solidFill>
                  <a:schemeClr val="bg1"/>
                </a:solidFill>
              </a:rPr>
              <a:t>platform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12" name="Segnaposto piè di pagina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81494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3200" dirty="0" err="1" smtClean="0"/>
              <a:t>Users</a:t>
            </a:r>
            <a:r>
              <a:rPr lang="it-IT" sz="3200" dirty="0" smtClean="0"/>
              <a:t> </a:t>
            </a:r>
            <a:r>
              <a:rPr lang="it-IT" sz="3200" dirty="0" err="1" smtClean="0"/>
              <a:t>addressed</a:t>
            </a:r>
            <a:r>
              <a:rPr lang="it-IT" sz="3200" dirty="0" smtClean="0"/>
              <a:t> by WP3 </a:t>
            </a:r>
            <a:r>
              <a:rPr lang="it-IT" sz="3200" dirty="0" err="1" smtClean="0"/>
              <a:t>activities</a:t>
            </a:r>
            <a:endParaRPr lang="it-IT" sz="3200" dirty="0"/>
          </a:p>
        </p:txBody>
      </p:sp>
      <p:graphicFrame>
        <p:nvGraphicFramePr>
          <p:cNvPr id="6" name="Diagramma 5"/>
          <p:cNvGraphicFramePr/>
          <p:nvPr>
            <p:extLst>
              <p:ext uri="{D42A27DB-BD31-4B8C-83A1-F6EECF244321}">
                <p14:modId xmlns:p14="http://schemas.microsoft.com/office/powerpoint/2010/main" val="3359886603"/>
              </p:ext>
            </p:extLst>
          </p:nvPr>
        </p:nvGraphicFramePr>
        <p:xfrm>
          <a:off x="1259632" y="620688"/>
          <a:ext cx="8352928" cy="51283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Immagin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340768"/>
            <a:ext cx="3672408" cy="2227272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568040"/>
            <a:ext cx="3672408" cy="1589152"/>
          </a:xfrm>
          <a:prstGeom prst="rect">
            <a:avLst/>
          </a:prstGeom>
        </p:spPr>
      </p:pic>
      <p:sp>
        <p:nvSpPr>
          <p:cNvPr id="9" name="Segnaposto piè di pagina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12408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2800" dirty="0" smtClean="0"/>
              <a:t>How to involve Creative </a:t>
            </a:r>
            <a:r>
              <a:rPr lang="it-IT" sz="2800" dirty="0" err="1" smtClean="0"/>
              <a:t>Industries</a:t>
            </a:r>
            <a:r>
              <a:rPr lang="it-IT" sz="2800" dirty="0" smtClean="0"/>
              <a:t> and Cultural </a:t>
            </a:r>
            <a:r>
              <a:rPr lang="it-IT" sz="2800" dirty="0" err="1" smtClean="0"/>
              <a:t>Operators</a:t>
            </a:r>
            <a:r>
              <a:rPr lang="it-IT" sz="2800" dirty="0" smtClean="0"/>
              <a:t> in SMATH Project</a:t>
            </a:r>
            <a:endParaRPr lang="it-IT" sz="2800" dirty="0"/>
          </a:p>
        </p:txBody>
      </p:sp>
      <p:graphicFrame>
        <p:nvGraphicFramePr>
          <p:cNvPr id="6" name="Diagramma 5"/>
          <p:cNvGraphicFramePr/>
          <p:nvPr>
            <p:extLst>
              <p:ext uri="{D42A27DB-BD31-4B8C-83A1-F6EECF244321}">
                <p14:modId xmlns:p14="http://schemas.microsoft.com/office/powerpoint/2010/main" val="2145890749"/>
              </p:ext>
            </p:extLst>
          </p:nvPr>
        </p:nvGraphicFramePr>
        <p:xfrm>
          <a:off x="395599" y="1340768"/>
          <a:ext cx="8712968" cy="52003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Segnaposto piè di pagina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76673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_med">
  <a:themeElements>
    <a:clrScheme name="Thème Office 13">
      <a:dk1>
        <a:srgbClr val="808080"/>
      </a:dk1>
      <a:lt1>
        <a:srgbClr val="FFFFFF"/>
      </a:lt1>
      <a:dk2>
        <a:srgbClr val="008BD2"/>
      </a:dk2>
      <a:lt2>
        <a:srgbClr val="808080"/>
      </a:lt2>
      <a:accent1>
        <a:srgbClr val="008BD2"/>
      </a:accent1>
      <a:accent2>
        <a:srgbClr val="FFDD00"/>
      </a:accent2>
      <a:accent3>
        <a:srgbClr val="FFFFFF"/>
      </a:accent3>
      <a:accent4>
        <a:srgbClr val="6C6C6C"/>
      </a:accent4>
      <a:accent5>
        <a:srgbClr val="AAC4E5"/>
      </a:accent5>
      <a:accent6>
        <a:srgbClr val="E7C800"/>
      </a:accent6>
      <a:hlink>
        <a:srgbClr val="C0A686"/>
      </a:hlink>
      <a:folHlink>
        <a:srgbClr val="164194"/>
      </a:folHlink>
    </a:clrScheme>
    <a:fontScheme name="Personnalisé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hème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ème Offic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ème Offic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ème Offic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ème Offic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ème Offic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ème Offic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ème Office 13">
        <a:dk1>
          <a:srgbClr val="808080"/>
        </a:dk1>
        <a:lt1>
          <a:srgbClr val="FFFFFF"/>
        </a:lt1>
        <a:dk2>
          <a:srgbClr val="008BD2"/>
        </a:dk2>
        <a:lt2>
          <a:srgbClr val="808080"/>
        </a:lt2>
        <a:accent1>
          <a:srgbClr val="008BD2"/>
        </a:accent1>
        <a:accent2>
          <a:srgbClr val="FFDD00"/>
        </a:accent2>
        <a:accent3>
          <a:srgbClr val="FFFFFF"/>
        </a:accent3>
        <a:accent4>
          <a:srgbClr val="6C6C6C"/>
        </a:accent4>
        <a:accent5>
          <a:srgbClr val="AAC4E5"/>
        </a:accent5>
        <a:accent6>
          <a:srgbClr val="E7C800"/>
        </a:accent6>
        <a:hlink>
          <a:srgbClr val="C0A686"/>
        </a:hlink>
        <a:folHlink>
          <a:srgbClr val="16419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blank_med</Template>
  <TotalTime>1782</TotalTime>
  <Words>894</Words>
  <Application>Microsoft Office PowerPoint</Application>
  <PresentationFormat>Presentazione su schermo (4:3)</PresentationFormat>
  <Paragraphs>206</Paragraphs>
  <Slides>13</Slides>
  <Notes>5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13</vt:i4>
      </vt:variant>
    </vt:vector>
  </HeadingPairs>
  <TitlesOfParts>
    <vt:vector size="14" baseType="lpstr">
      <vt:lpstr>blank_med</vt:lpstr>
      <vt:lpstr>Presentazione standard di PowerPoint</vt:lpstr>
      <vt:lpstr> SMATH Smart atmospheres of social and financial innovation for innovative clustering of creative industries in MED area </vt:lpstr>
      <vt:lpstr>WP 3 – TESTING OVERALL APPROACH AND ROADMAP</vt:lpstr>
      <vt:lpstr>Wp3 - MAIN DATA</vt:lpstr>
      <vt:lpstr>Piloting Areas</vt:lpstr>
      <vt:lpstr>WP3 – results</vt:lpstr>
      <vt:lpstr>The «structure» to be established with SMATH project</vt:lpstr>
      <vt:lpstr>Users addressed by WP3 activities</vt:lpstr>
      <vt:lpstr>How to involve Creative Industries and Cultural Operators in SMATH Project</vt:lpstr>
      <vt:lpstr>WP3 logical frame</vt:lpstr>
      <vt:lpstr>WP3 - tasks</vt:lpstr>
      <vt:lpstr>…next steps</vt:lpstr>
      <vt:lpstr>Presentazione standard di PowerPoint</vt:lpstr>
    </vt:vector>
  </TitlesOfParts>
  <Company>CR PACA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Titre Power Point Sous-titre</dc:title>
  <dc:creator>Mélanie PHAN</dc:creator>
  <cp:lastModifiedBy>Roberto</cp:lastModifiedBy>
  <cp:revision>117</cp:revision>
  <dcterms:created xsi:type="dcterms:W3CDTF">2012-02-17T13:58:30Z</dcterms:created>
  <dcterms:modified xsi:type="dcterms:W3CDTF">2018-06-14T17:22:41Z</dcterms:modified>
</cp:coreProperties>
</file>