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7" r:id="rId5"/>
    <p:sldId id="268" r:id="rId6"/>
    <p:sldId id="269" r:id="rId7"/>
    <p:sldId id="273" r:id="rId8"/>
    <p:sldId id="272" r:id="rId9"/>
    <p:sldId id="259" r:id="rId10"/>
    <p:sldId id="260" r:id="rId11"/>
    <p:sldId id="271" r:id="rId12"/>
    <p:sldId id="265" r:id="rId13"/>
    <p:sldId id="258" r:id="rId1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38" autoAdjust="0"/>
  </p:normalViewPr>
  <p:slideViewPr>
    <p:cSldViewPr snapToGrid="0">
      <p:cViewPr>
        <p:scale>
          <a:sx n="75" d="100"/>
          <a:sy n="75" d="100"/>
        </p:scale>
        <p:origin x="-165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BE181-43B8-47E0-8DAD-A412D3EBFEB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E2581B3E-3768-487F-B029-C9E197CCCA3F}">
      <dgm:prSet/>
      <dgm:spPr/>
      <dgm:t>
        <a:bodyPr/>
        <a:lstStyle/>
        <a:p>
          <a:pPr rtl="0"/>
          <a:r>
            <a:rPr lang="en-GB" b="1" dirty="0"/>
            <a:t>Engagement and support</a:t>
          </a:r>
          <a:endParaRPr lang="it-IT" dirty="0"/>
        </a:p>
      </dgm:t>
    </dgm:pt>
    <dgm:pt modelId="{B5857B0A-7140-415B-9E28-9AA954A3755F}" type="parTrans" cxnId="{98378A2F-BE48-43D5-BAD1-D677237FD5E7}">
      <dgm:prSet/>
      <dgm:spPr/>
      <dgm:t>
        <a:bodyPr/>
        <a:lstStyle/>
        <a:p>
          <a:endParaRPr lang="it-IT"/>
        </a:p>
      </dgm:t>
    </dgm:pt>
    <dgm:pt modelId="{6635024F-6716-472A-B8DB-5881E3CBA56A}" type="sibTrans" cxnId="{98378A2F-BE48-43D5-BAD1-D677237FD5E7}">
      <dgm:prSet/>
      <dgm:spPr/>
      <dgm:t>
        <a:bodyPr/>
        <a:lstStyle/>
        <a:p>
          <a:endParaRPr lang="it-IT"/>
        </a:p>
      </dgm:t>
    </dgm:pt>
    <dgm:pt modelId="{07795F84-B80F-449A-BAC0-7B0061F726AA}">
      <dgm:prSet/>
      <dgm:spPr/>
      <dgm:t>
        <a:bodyPr/>
        <a:lstStyle/>
        <a:p>
          <a:pPr rtl="0"/>
          <a:r>
            <a:rPr lang="en-GB" dirty="0"/>
            <a:t>Liaison with on-going projects and their local and transnational networks.</a:t>
          </a:r>
          <a:endParaRPr lang="it-IT" dirty="0"/>
        </a:p>
      </dgm:t>
    </dgm:pt>
    <dgm:pt modelId="{625E0806-8E1A-4D22-834B-0D4101D16A94}" type="parTrans" cxnId="{EF8C654B-7419-4341-B41D-82C3546276C3}">
      <dgm:prSet/>
      <dgm:spPr/>
      <dgm:t>
        <a:bodyPr/>
        <a:lstStyle/>
        <a:p>
          <a:endParaRPr lang="it-IT"/>
        </a:p>
      </dgm:t>
    </dgm:pt>
    <dgm:pt modelId="{5002D8E8-7689-41E1-AB00-60C0B9D3D609}" type="sibTrans" cxnId="{EF8C654B-7419-4341-B41D-82C3546276C3}">
      <dgm:prSet/>
      <dgm:spPr/>
      <dgm:t>
        <a:bodyPr/>
        <a:lstStyle/>
        <a:p>
          <a:endParaRPr lang="it-IT"/>
        </a:p>
      </dgm:t>
    </dgm:pt>
    <dgm:pt modelId="{43D67862-6294-4776-8338-FDB0690F0FAA}">
      <dgm:prSet/>
      <dgm:spPr/>
      <dgm:t>
        <a:bodyPr/>
        <a:lstStyle/>
        <a:p>
          <a:pPr rtl="0"/>
          <a:r>
            <a:rPr lang="en-GB" b="1" dirty="0"/>
            <a:t>Communication</a:t>
          </a:r>
          <a:endParaRPr lang="it-IT" dirty="0"/>
        </a:p>
      </dgm:t>
    </dgm:pt>
    <dgm:pt modelId="{1A9EB1C8-5D68-48A2-A880-349E55A5A797}" type="parTrans" cxnId="{09415DD3-9E27-413F-B1DE-3FFF45FC7B2E}">
      <dgm:prSet/>
      <dgm:spPr/>
      <dgm:t>
        <a:bodyPr/>
        <a:lstStyle/>
        <a:p>
          <a:endParaRPr lang="it-IT"/>
        </a:p>
      </dgm:t>
    </dgm:pt>
    <dgm:pt modelId="{C8477192-F0AB-47E1-B3C6-21986B29BA5D}" type="sibTrans" cxnId="{09415DD3-9E27-413F-B1DE-3FFF45FC7B2E}">
      <dgm:prSet/>
      <dgm:spPr/>
      <dgm:t>
        <a:bodyPr/>
        <a:lstStyle/>
        <a:p>
          <a:endParaRPr lang="it-IT"/>
        </a:p>
      </dgm:t>
    </dgm:pt>
    <dgm:pt modelId="{9AE145F1-1A86-4E18-9D04-A08C01531DF3}">
      <dgm:prSet/>
      <dgm:spPr/>
      <dgm:t>
        <a:bodyPr/>
        <a:lstStyle/>
        <a:p>
          <a:pPr rtl="0"/>
          <a:r>
            <a:rPr lang="en-GB" dirty="0"/>
            <a:t>Virtual spaces and face-to-face events for interaction and dissemination</a:t>
          </a:r>
          <a:endParaRPr lang="it-IT" dirty="0"/>
        </a:p>
      </dgm:t>
    </dgm:pt>
    <dgm:pt modelId="{D7385EE7-CC84-4CEC-AAED-50B4336FB6A1}" type="parTrans" cxnId="{B9AAFB5F-1DB1-460C-802E-6BCD5779F44A}">
      <dgm:prSet/>
      <dgm:spPr/>
      <dgm:t>
        <a:bodyPr/>
        <a:lstStyle/>
        <a:p>
          <a:endParaRPr lang="it-IT"/>
        </a:p>
      </dgm:t>
    </dgm:pt>
    <dgm:pt modelId="{902D0E0D-1DF4-4778-82C5-8127523756EF}" type="sibTrans" cxnId="{B9AAFB5F-1DB1-460C-802E-6BCD5779F44A}">
      <dgm:prSet/>
      <dgm:spPr/>
      <dgm:t>
        <a:bodyPr/>
        <a:lstStyle/>
        <a:p>
          <a:endParaRPr lang="it-IT"/>
        </a:p>
      </dgm:t>
    </dgm:pt>
    <dgm:pt modelId="{74CAA073-4A62-49A0-9C75-49F15AA8705D}">
      <dgm:prSet/>
      <dgm:spPr/>
      <dgm:t>
        <a:bodyPr/>
        <a:lstStyle/>
        <a:p>
          <a:pPr rtl="0"/>
          <a:r>
            <a:rPr lang="en-GB" b="1"/>
            <a:t>Capitalisation and impact</a:t>
          </a:r>
          <a:endParaRPr lang="it-IT"/>
        </a:p>
      </dgm:t>
    </dgm:pt>
    <dgm:pt modelId="{26453AD3-2A4B-4B84-9372-9124080D5E03}" type="parTrans" cxnId="{BC0D5957-AC9F-4782-A338-0FC083A0BFAC}">
      <dgm:prSet/>
      <dgm:spPr/>
      <dgm:t>
        <a:bodyPr/>
        <a:lstStyle/>
        <a:p>
          <a:endParaRPr lang="it-IT"/>
        </a:p>
      </dgm:t>
    </dgm:pt>
    <dgm:pt modelId="{DB4DFB8A-E365-4A52-8471-3EB564B91055}" type="sibTrans" cxnId="{BC0D5957-AC9F-4782-A338-0FC083A0BFAC}">
      <dgm:prSet/>
      <dgm:spPr/>
      <dgm:t>
        <a:bodyPr/>
        <a:lstStyle/>
        <a:p>
          <a:endParaRPr lang="it-IT"/>
        </a:p>
      </dgm:t>
    </dgm:pt>
    <dgm:pt modelId="{C1606F32-F14F-4613-AE75-38672D9468F6}">
      <dgm:prSet/>
      <dgm:spPr/>
      <dgm:t>
        <a:bodyPr/>
        <a:lstStyle/>
        <a:p>
          <a:pPr rtl="0"/>
          <a:r>
            <a:rPr lang="en-GB" dirty="0"/>
            <a:t>Briefings and tools to extend results across the MED space and policy agendas</a:t>
          </a:r>
          <a:endParaRPr lang="it-IT" dirty="0"/>
        </a:p>
      </dgm:t>
    </dgm:pt>
    <dgm:pt modelId="{8D987FE8-475B-421C-B16F-046D47D8573E}" type="parTrans" cxnId="{9A4E9875-1BE4-4473-A9CE-BD84FC8ABE17}">
      <dgm:prSet/>
      <dgm:spPr/>
      <dgm:t>
        <a:bodyPr/>
        <a:lstStyle/>
        <a:p>
          <a:endParaRPr lang="it-IT"/>
        </a:p>
      </dgm:t>
    </dgm:pt>
    <dgm:pt modelId="{4890691E-C60B-4FC7-893A-F22931BA371B}" type="sibTrans" cxnId="{9A4E9875-1BE4-4473-A9CE-BD84FC8ABE17}">
      <dgm:prSet/>
      <dgm:spPr/>
      <dgm:t>
        <a:bodyPr/>
        <a:lstStyle/>
        <a:p>
          <a:endParaRPr lang="it-IT"/>
        </a:p>
      </dgm:t>
    </dgm:pt>
    <dgm:pt modelId="{1B083753-F7E7-4381-8EC6-569E2DD0A58F}" type="pres">
      <dgm:prSet presAssocID="{BBCBE181-43B8-47E0-8DAD-A412D3EBFE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88470B8-DD14-4CF9-A283-B3B528D9AD2C}" type="pres">
      <dgm:prSet presAssocID="{E2581B3E-3768-487F-B029-C9E197CCCA3F}" presName="root" presStyleCnt="0"/>
      <dgm:spPr/>
      <dgm:t>
        <a:bodyPr/>
        <a:lstStyle/>
        <a:p>
          <a:endParaRPr lang="it-IT"/>
        </a:p>
      </dgm:t>
    </dgm:pt>
    <dgm:pt modelId="{0F00F9B3-6C6E-4345-B675-4275B490F7AB}" type="pres">
      <dgm:prSet presAssocID="{E2581B3E-3768-487F-B029-C9E197CCCA3F}" presName="rootComposite" presStyleCnt="0"/>
      <dgm:spPr/>
      <dgm:t>
        <a:bodyPr/>
        <a:lstStyle/>
        <a:p>
          <a:endParaRPr lang="it-IT"/>
        </a:p>
      </dgm:t>
    </dgm:pt>
    <dgm:pt modelId="{E73360BC-880C-4BFD-96C6-BFCE773B1A69}" type="pres">
      <dgm:prSet presAssocID="{E2581B3E-3768-487F-B029-C9E197CCCA3F}" presName="rootText" presStyleLbl="node1" presStyleIdx="0" presStyleCnt="3"/>
      <dgm:spPr/>
      <dgm:t>
        <a:bodyPr/>
        <a:lstStyle/>
        <a:p>
          <a:endParaRPr lang="it-IT"/>
        </a:p>
      </dgm:t>
    </dgm:pt>
    <dgm:pt modelId="{2F605C59-5429-4AFD-A6A3-91AD4AAF98F1}" type="pres">
      <dgm:prSet presAssocID="{E2581B3E-3768-487F-B029-C9E197CCCA3F}" presName="rootConnector" presStyleLbl="node1" presStyleIdx="0" presStyleCnt="3"/>
      <dgm:spPr/>
      <dgm:t>
        <a:bodyPr/>
        <a:lstStyle/>
        <a:p>
          <a:endParaRPr lang="it-IT"/>
        </a:p>
      </dgm:t>
    </dgm:pt>
    <dgm:pt modelId="{ABA4C159-071A-485F-B844-EB3EECB71C64}" type="pres">
      <dgm:prSet presAssocID="{E2581B3E-3768-487F-B029-C9E197CCCA3F}" presName="childShape" presStyleCnt="0"/>
      <dgm:spPr/>
      <dgm:t>
        <a:bodyPr/>
        <a:lstStyle/>
        <a:p>
          <a:endParaRPr lang="it-IT"/>
        </a:p>
      </dgm:t>
    </dgm:pt>
    <dgm:pt modelId="{92E93976-8A46-40B1-9DE2-81C7850C3B00}" type="pres">
      <dgm:prSet presAssocID="{625E0806-8E1A-4D22-834B-0D4101D16A94}" presName="Name13" presStyleLbl="parChTrans1D2" presStyleIdx="0" presStyleCnt="3"/>
      <dgm:spPr/>
      <dgm:t>
        <a:bodyPr/>
        <a:lstStyle/>
        <a:p>
          <a:endParaRPr lang="it-IT"/>
        </a:p>
      </dgm:t>
    </dgm:pt>
    <dgm:pt modelId="{149E55BA-7C3C-47C2-AF00-A2B2C5207DFC}" type="pres">
      <dgm:prSet presAssocID="{07795F84-B80F-449A-BAC0-7B0061F726AA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936375-8115-4266-A898-D124142FF3E4}" type="pres">
      <dgm:prSet presAssocID="{43D67862-6294-4776-8338-FDB0690F0FAA}" presName="root" presStyleCnt="0"/>
      <dgm:spPr/>
      <dgm:t>
        <a:bodyPr/>
        <a:lstStyle/>
        <a:p>
          <a:endParaRPr lang="it-IT"/>
        </a:p>
      </dgm:t>
    </dgm:pt>
    <dgm:pt modelId="{F01FDB19-1D6E-4472-B6C1-C01D43C94EE9}" type="pres">
      <dgm:prSet presAssocID="{43D67862-6294-4776-8338-FDB0690F0FAA}" presName="rootComposite" presStyleCnt="0"/>
      <dgm:spPr/>
      <dgm:t>
        <a:bodyPr/>
        <a:lstStyle/>
        <a:p>
          <a:endParaRPr lang="it-IT"/>
        </a:p>
      </dgm:t>
    </dgm:pt>
    <dgm:pt modelId="{7527DB11-523B-4F12-99E7-D65F48D232F1}" type="pres">
      <dgm:prSet presAssocID="{43D67862-6294-4776-8338-FDB0690F0FAA}" presName="rootText" presStyleLbl="node1" presStyleIdx="1" presStyleCnt="3"/>
      <dgm:spPr/>
      <dgm:t>
        <a:bodyPr/>
        <a:lstStyle/>
        <a:p>
          <a:endParaRPr lang="it-IT"/>
        </a:p>
      </dgm:t>
    </dgm:pt>
    <dgm:pt modelId="{16C6A502-559B-490B-87CC-8EE2CE4671F0}" type="pres">
      <dgm:prSet presAssocID="{43D67862-6294-4776-8338-FDB0690F0FAA}" presName="rootConnector" presStyleLbl="node1" presStyleIdx="1" presStyleCnt="3"/>
      <dgm:spPr/>
      <dgm:t>
        <a:bodyPr/>
        <a:lstStyle/>
        <a:p>
          <a:endParaRPr lang="it-IT"/>
        </a:p>
      </dgm:t>
    </dgm:pt>
    <dgm:pt modelId="{A5AA7190-82C2-4469-A478-0B6B7F0BDA26}" type="pres">
      <dgm:prSet presAssocID="{43D67862-6294-4776-8338-FDB0690F0FAA}" presName="childShape" presStyleCnt="0"/>
      <dgm:spPr/>
      <dgm:t>
        <a:bodyPr/>
        <a:lstStyle/>
        <a:p>
          <a:endParaRPr lang="it-IT"/>
        </a:p>
      </dgm:t>
    </dgm:pt>
    <dgm:pt modelId="{1582049D-252C-49F2-A142-C19A4F9C9757}" type="pres">
      <dgm:prSet presAssocID="{D7385EE7-CC84-4CEC-AAED-50B4336FB6A1}" presName="Name13" presStyleLbl="parChTrans1D2" presStyleIdx="1" presStyleCnt="3"/>
      <dgm:spPr/>
      <dgm:t>
        <a:bodyPr/>
        <a:lstStyle/>
        <a:p>
          <a:endParaRPr lang="it-IT"/>
        </a:p>
      </dgm:t>
    </dgm:pt>
    <dgm:pt modelId="{AB6A9211-DB13-4F75-A016-456F425CB2A6}" type="pres">
      <dgm:prSet presAssocID="{9AE145F1-1A86-4E18-9D04-A08C01531DF3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2EC7BE-7D6F-491A-ACC3-5B887FCCB8D4}" type="pres">
      <dgm:prSet presAssocID="{74CAA073-4A62-49A0-9C75-49F15AA8705D}" presName="root" presStyleCnt="0"/>
      <dgm:spPr/>
      <dgm:t>
        <a:bodyPr/>
        <a:lstStyle/>
        <a:p>
          <a:endParaRPr lang="it-IT"/>
        </a:p>
      </dgm:t>
    </dgm:pt>
    <dgm:pt modelId="{C9135D5D-AF1D-4906-850F-F12F43AE74B0}" type="pres">
      <dgm:prSet presAssocID="{74CAA073-4A62-49A0-9C75-49F15AA8705D}" presName="rootComposite" presStyleCnt="0"/>
      <dgm:spPr/>
      <dgm:t>
        <a:bodyPr/>
        <a:lstStyle/>
        <a:p>
          <a:endParaRPr lang="it-IT"/>
        </a:p>
      </dgm:t>
    </dgm:pt>
    <dgm:pt modelId="{DE05DD85-06C8-4F27-8722-111CABE3DBE2}" type="pres">
      <dgm:prSet presAssocID="{74CAA073-4A62-49A0-9C75-49F15AA8705D}" presName="rootText" presStyleLbl="node1" presStyleIdx="2" presStyleCnt="3"/>
      <dgm:spPr/>
      <dgm:t>
        <a:bodyPr/>
        <a:lstStyle/>
        <a:p>
          <a:endParaRPr lang="it-IT"/>
        </a:p>
      </dgm:t>
    </dgm:pt>
    <dgm:pt modelId="{9C633A70-F519-4A0F-9E3C-A43957D75BD0}" type="pres">
      <dgm:prSet presAssocID="{74CAA073-4A62-49A0-9C75-49F15AA8705D}" presName="rootConnector" presStyleLbl="node1" presStyleIdx="2" presStyleCnt="3"/>
      <dgm:spPr/>
      <dgm:t>
        <a:bodyPr/>
        <a:lstStyle/>
        <a:p>
          <a:endParaRPr lang="it-IT"/>
        </a:p>
      </dgm:t>
    </dgm:pt>
    <dgm:pt modelId="{4C5AA45C-22DE-424C-AA73-76BC0AE48AB5}" type="pres">
      <dgm:prSet presAssocID="{74CAA073-4A62-49A0-9C75-49F15AA8705D}" presName="childShape" presStyleCnt="0"/>
      <dgm:spPr/>
      <dgm:t>
        <a:bodyPr/>
        <a:lstStyle/>
        <a:p>
          <a:endParaRPr lang="it-IT"/>
        </a:p>
      </dgm:t>
    </dgm:pt>
    <dgm:pt modelId="{66452913-BAA2-43B6-B15A-D1BBA1616CB2}" type="pres">
      <dgm:prSet presAssocID="{8D987FE8-475B-421C-B16F-046D47D8573E}" presName="Name13" presStyleLbl="parChTrans1D2" presStyleIdx="2" presStyleCnt="3"/>
      <dgm:spPr/>
      <dgm:t>
        <a:bodyPr/>
        <a:lstStyle/>
        <a:p>
          <a:endParaRPr lang="it-IT"/>
        </a:p>
      </dgm:t>
    </dgm:pt>
    <dgm:pt modelId="{962D8CDA-C630-47A5-91F6-79530B205E17}" type="pres">
      <dgm:prSet presAssocID="{C1606F32-F14F-4613-AE75-38672D9468F6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64221A-6626-4CB1-9B74-C1F5734F79D0}" type="presOf" srcId="{BBCBE181-43B8-47E0-8DAD-A412D3EBFEB1}" destId="{1B083753-F7E7-4381-8EC6-569E2DD0A58F}" srcOrd="0" destOrd="0" presId="urn:microsoft.com/office/officeart/2005/8/layout/hierarchy3"/>
    <dgm:cxn modelId="{48ECB425-3661-407F-B029-55CA1035FBA3}" type="presOf" srcId="{43D67862-6294-4776-8338-FDB0690F0FAA}" destId="{7527DB11-523B-4F12-99E7-D65F48D232F1}" srcOrd="0" destOrd="0" presId="urn:microsoft.com/office/officeart/2005/8/layout/hierarchy3"/>
    <dgm:cxn modelId="{99821899-3669-4035-A112-1DF918B1D3C6}" type="presOf" srcId="{D7385EE7-CC84-4CEC-AAED-50B4336FB6A1}" destId="{1582049D-252C-49F2-A142-C19A4F9C9757}" srcOrd="0" destOrd="0" presId="urn:microsoft.com/office/officeart/2005/8/layout/hierarchy3"/>
    <dgm:cxn modelId="{B19E7F8B-DCA5-4840-9901-B9B0E593863A}" type="presOf" srcId="{74CAA073-4A62-49A0-9C75-49F15AA8705D}" destId="{9C633A70-F519-4A0F-9E3C-A43957D75BD0}" srcOrd="1" destOrd="0" presId="urn:microsoft.com/office/officeart/2005/8/layout/hierarchy3"/>
    <dgm:cxn modelId="{BC0D5957-AC9F-4782-A338-0FC083A0BFAC}" srcId="{BBCBE181-43B8-47E0-8DAD-A412D3EBFEB1}" destId="{74CAA073-4A62-49A0-9C75-49F15AA8705D}" srcOrd="2" destOrd="0" parTransId="{26453AD3-2A4B-4B84-9372-9124080D5E03}" sibTransId="{DB4DFB8A-E365-4A52-8471-3EB564B91055}"/>
    <dgm:cxn modelId="{E7E358DB-0B63-497E-BFB1-3F95DB877923}" type="presOf" srcId="{9AE145F1-1A86-4E18-9D04-A08C01531DF3}" destId="{AB6A9211-DB13-4F75-A016-456F425CB2A6}" srcOrd="0" destOrd="0" presId="urn:microsoft.com/office/officeart/2005/8/layout/hierarchy3"/>
    <dgm:cxn modelId="{748F8215-2821-470A-8C67-6F489A247EA4}" type="presOf" srcId="{43D67862-6294-4776-8338-FDB0690F0FAA}" destId="{16C6A502-559B-490B-87CC-8EE2CE4671F0}" srcOrd="1" destOrd="0" presId="urn:microsoft.com/office/officeart/2005/8/layout/hierarchy3"/>
    <dgm:cxn modelId="{89992405-BE33-4903-8C47-F33BB59B5830}" type="presOf" srcId="{8D987FE8-475B-421C-B16F-046D47D8573E}" destId="{66452913-BAA2-43B6-B15A-D1BBA1616CB2}" srcOrd="0" destOrd="0" presId="urn:microsoft.com/office/officeart/2005/8/layout/hierarchy3"/>
    <dgm:cxn modelId="{9A4E9875-1BE4-4473-A9CE-BD84FC8ABE17}" srcId="{74CAA073-4A62-49A0-9C75-49F15AA8705D}" destId="{C1606F32-F14F-4613-AE75-38672D9468F6}" srcOrd="0" destOrd="0" parTransId="{8D987FE8-475B-421C-B16F-046D47D8573E}" sibTransId="{4890691E-C60B-4FC7-893A-F22931BA371B}"/>
    <dgm:cxn modelId="{C0261B4E-AEE7-4AE7-A231-FC2AB64D09D1}" type="presOf" srcId="{E2581B3E-3768-487F-B029-C9E197CCCA3F}" destId="{E73360BC-880C-4BFD-96C6-BFCE773B1A69}" srcOrd="0" destOrd="0" presId="urn:microsoft.com/office/officeart/2005/8/layout/hierarchy3"/>
    <dgm:cxn modelId="{7AEC84E2-5F5A-46D2-800E-F2C001713728}" type="presOf" srcId="{74CAA073-4A62-49A0-9C75-49F15AA8705D}" destId="{DE05DD85-06C8-4F27-8722-111CABE3DBE2}" srcOrd="0" destOrd="0" presId="urn:microsoft.com/office/officeart/2005/8/layout/hierarchy3"/>
    <dgm:cxn modelId="{98378A2F-BE48-43D5-BAD1-D677237FD5E7}" srcId="{BBCBE181-43B8-47E0-8DAD-A412D3EBFEB1}" destId="{E2581B3E-3768-487F-B029-C9E197CCCA3F}" srcOrd="0" destOrd="0" parTransId="{B5857B0A-7140-415B-9E28-9AA954A3755F}" sibTransId="{6635024F-6716-472A-B8DB-5881E3CBA56A}"/>
    <dgm:cxn modelId="{EF8C654B-7419-4341-B41D-82C3546276C3}" srcId="{E2581B3E-3768-487F-B029-C9E197CCCA3F}" destId="{07795F84-B80F-449A-BAC0-7B0061F726AA}" srcOrd="0" destOrd="0" parTransId="{625E0806-8E1A-4D22-834B-0D4101D16A94}" sibTransId="{5002D8E8-7689-41E1-AB00-60C0B9D3D609}"/>
    <dgm:cxn modelId="{048D5289-965C-4609-83FD-F9EA922A6240}" type="presOf" srcId="{07795F84-B80F-449A-BAC0-7B0061F726AA}" destId="{149E55BA-7C3C-47C2-AF00-A2B2C5207DFC}" srcOrd="0" destOrd="0" presId="urn:microsoft.com/office/officeart/2005/8/layout/hierarchy3"/>
    <dgm:cxn modelId="{48062410-ED4C-47CB-8BA8-1481B1D32800}" type="presOf" srcId="{625E0806-8E1A-4D22-834B-0D4101D16A94}" destId="{92E93976-8A46-40B1-9DE2-81C7850C3B00}" srcOrd="0" destOrd="0" presId="urn:microsoft.com/office/officeart/2005/8/layout/hierarchy3"/>
    <dgm:cxn modelId="{F34964AB-46CF-44E0-912F-0E1C6CCCC362}" type="presOf" srcId="{E2581B3E-3768-487F-B029-C9E197CCCA3F}" destId="{2F605C59-5429-4AFD-A6A3-91AD4AAF98F1}" srcOrd="1" destOrd="0" presId="urn:microsoft.com/office/officeart/2005/8/layout/hierarchy3"/>
    <dgm:cxn modelId="{B9AAFB5F-1DB1-460C-802E-6BCD5779F44A}" srcId="{43D67862-6294-4776-8338-FDB0690F0FAA}" destId="{9AE145F1-1A86-4E18-9D04-A08C01531DF3}" srcOrd="0" destOrd="0" parTransId="{D7385EE7-CC84-4CEC-AAED-50B4336FB6A1}" sibTransId="{902D0E0D-1DF4-4778-82C5-8127523756EF}"/>
    <dgm:cxn modelId="{09415DD3-9E27-413F-B1DE-3FFF45FC7B2E}" srcId="{BBCBE181-43B8-47E0-8DAD-A412D3EBFEB1}" destId="{43D67862-6294-4776-8338-FDB0690F0FAA}" srcOrd="1" destOrd="0" parTransId="{1A9EB1C8-5D68-48A2-A880-349E55A5A797}" sibTransId="{C8477192-F0AB-47E1-B3C6-21986B29BA5D}"/>
    <dgm:cxn modelId="{30ED4401-B07B-4324-9190-B6F86F2AFB88}" type="presOf" srcId="{C1606F32-F14F-4613-AE75-38672D9468F6}" destId="{962D8CDA-C630-47A5-91F6-79530B205E17}" srcOrd="0" destOrd="0" presId="urn:microsoft.com/office/officeart/2005/8/layout/hierarchy3"/>
    <dgm:cxn modelId="{1CC167CF-30E2-410E-9D7D-29244DD9BA19}" type="presParOf" srcId="{1B083753-F7E7-4381-8EC6-569E2DD0A58F}" destId="{188470B8-DD14-4CF9-A283-B3B528D9AD2C}" srcOrd="0" destOrd="0" presId="urn:microsoft.com/office/officeart/2005/8/layout/hierarchy3"/>
    <dgm:cxn modelId="{40802488-B26F-47D7-BA57-00E931E9BB00}" type="presParOf" srcId="{188470B8-DD14-4CF9-A283-B3B528D9AD2C}" destId="{0F00F9B3-6C6E-4345-B675-4275B490F7AB}" srcOrd="0" destOrd="0" presId="urn:microsoft.com/office/officeart/2005/8/layout/hierarchy3"/>
    <dgm:cxn modelId="{6DE9DA5A-0833-420C-B019-E65CECAA0C19}" type="presParOf" srcId="{0F00F9B3-6C6E-4345-B675-4275B490F7AB}" destId="{E73360BC-880C-4BFD-96C6-BFCE773B1A69}" srcOrd="0" destOrd="0" presId="urn:microsoft.com/office/officeart/2005/8/layout/hierarchy3"/>
    <dgm:cxn modelId="{5AD517ED-FA55-433D-A2DC-A6FB4BD8B737}" type="presParOf" srcId="{0F00F9B3-6C6E-4345-B675-4275B490F7AB}" destId="{2F605C59-5429-4AFD-A6A3-91AD4AAF98F1}" srcOrd="1" destOrd="0" presId="urn:microsoft.com/office/officeart/2005/8/layout/hierarchy3"/>
    <dgm:cxn modelId="{D5EDBCA9-4F2E-4763-B69F-CBABEBAA2EEE}" type="presParOf" srcId="{188470B8-DD14-4CF9-A283-B3B528D9AD2C}" destId="{ABA4C159-071A-485F-B844-EB3EECB71C64}" srcOrd="1" destOrd="0" presId="urn:microsoft.com/office/officeart/2005/8/layout/hierarchy3"/>
    <dgm:cxn modelId="{7A0A3E58-3837-4421-BD52-E48A744BDF36}" type="presParOf" srcId="{ABA4C159-071A-485F-B844-EB3EECB71C64}" destId="{92E93976-8A46-40B1-9DE2-81C7850C3B00}" srcOrd="0" destOrd="0" presId="urn:microsoft.com/office/officeart/2005/8/layout/hierarchy3"/>
    <dgm:cxn modelId="{4500F6BA-8007-4019-903A-B27AC8C5A0FB}" type="presParOf" srcId="{ABA4C159-071A-485F-B844-EB3EECB71C64}" destId="{149E55BA-7C3C-47C2-AF00-A2B2C5207DFC}" srcOrd="1" destOrd="0" presId="urn:microsoft.com/office/officeart/2005/8/layout/hierarchy3"/>
    <dgm:cxn modelId="{18A1B44B-B31A-4B61-B2A9-D8656EB3F256}" type="presParOf" srcId="{1B083753-F7E7-4381-8EC6-569E2DD0A58F}" destId="{6C936375-8115-4266-A898-D124142FF3E4}" srcOrd="1" destOrd="0" presId="urn:microsoft.com/office/officeart/2005/8/layout/hierarchy3"/>
    <dgm:cxn modelId="{D1E7A4A4-EAC6-444E-BD51-EF0125149D8A}" type="presParOf" srcId="{6C936375-8115-4266-A898-D124142FF3E4}" destId="{F01FDB19-1D6E-4472-B6C1-C01D43C94EE9}" srcOrd="0" destOrd="0" presId="urn:microsoft.com/office/officeart/2005/8/layout/hierarchy3"/>
    <dgm:cxn modelId="{7BDE2842-C12F-432E-B14C-65A5CAF8D178}" type="presParOf" srcId="{F01FDB19-1D6E-4472-B6C1-C01D43C94EE9}" destId="{7527DB11-523B-4F12-99E7-D65F48D232F1}" srcOrd="0" destOrd="0" presId="urn:microsoft.com/office/officeart/2005/8/layout/hierarchy3"/>
    <dgm:cxn modelId="{05940884-9104-4023-B4F6-B1CE1D1EAC6A}" type="presParOf" srcId="{F01FDB19-1D6E-4472-B6C1-C01D43C94EE9}" destId="{16C6A502-559B-490B-87CC-8EE2CE4671F0}" srcOrd="1" destOrd="0" presId="urn:microsoft.com/office/officeart/2005/8/layout/hierarchy3"/>
    <dgm:cxn modelId="{862FA27C-7B23-44BB-A8F7-1F32BFA29A29}" type="presParOf" srcId="{6C936375-8115-4266-A898-D124142FF3E4}" destId="{A5AA7190-82C2-4469-A478-0B6B7F0BDA26}" srcOrd="1" destOrd="0" presId="urn:microsoft.com/office/officeart/2005/8/layout/hierarchy3"/>
    <dgm:cxn modelId="{8D1E5412-1041-4A58-99F8-4EB73DCA5C90}" type="presParOf" srcId="{A5AA7190-82C2-4469-A478-0B6B7F0BDA26}" destId="{1582049D-252C-49F2-A142-C19A4F9C9757}" srcOrd="0" destOrd="0" presId="urn:microsoft.com/office/officeart/2005/8/layout/hierarchy3"/>
    <dgm:cxn modelId="{10F8EC95-A283-4E7F-8569-A443A39D2817}" type="presParOf" srcId="{A5AA7190-82C2-4469-A478-0B6B7F0BDA26}" destId="{AB6A9211-DB13-4F75-A016-456F425CB2A6}" srcOrd="1" destOrd="0" presId="urn:microsoft.com/office/officeart/2005/8/layout/hierarchy3"/>
    <dgm:cxn modelId="{94715C7B-A4AC-4FA2-823B-F14B54FFE2BC}" type="presParOf" srcId="{1B083753-F7E7-4381-8EC6-569E2DD0A58F}" destId="{232EC7BE-7D6F-491A-ACC3-5B887FCCB8D4}" srcOrd="2" destOrd="0" presId="urn:microsoft.com/office/officeart/2005/8/layout/hierarchy3"/>
    <dgm:cxn modelId="{F704D584-5837-4C07-8549-F9474BFC184B}" type="presParOf" srcId="{232EC7BE-7D6F-491A-ACC3-5B887FCCB8D4}" destId="{C9135D5D-AF1D-4906-850F-F12F43AE74B0}" srcOrd="0" destOrd="0" presId="urn:microsoft.com/office/officeart/2005/8/layout/hierarchy3"/>
    <dgm:cxn modelId="{092D1363-D560-42C5-A099-B83EEB5454C1}" type="presParOf" srcId="{C9135D5D-AF1D-4906-850F-F12F43AE74B0}" destId="{DE05DD85-06C8-4F27-8722-111CABE3DBE2}" srcOrd="0" destOrd="0" presId="urn:microsoft.com/office/officeart/2005/8/layout/hierarchy3"/>
    <dgm:cxn modelId="{2B0C1382-F260-4783-AF97-4DB7E8CC2B49}" type="presParOf" srcId="{C9135D5D-AF1D-4906-850F-F12F43AE74B0}" destId="{9C633A70-F519-4A0F-9E3C-A43957D75BD0}" srcOrd="1" destOrd="0" presId="urn:microsoft.com/office/officeart/2005/8/layout/hierarchy3"/>
    <dgm:cxn modelId="{E4349E06-69F3-425F-82F7-71930E423507}" type="presParOf" srcId="{232EC7BE-7D6F-491A-ACC3-5B887FCCB8D4}" destId="{4C5AA45C-22DE-424C-AA73-76BC0AE48AB5}" srcOrd="1" destOrd="0" presId="urn:microsoft.com/office/officeart/2005/8/layout/hierarchy3"/>
    <dgm:cxn modelId="{0054B8E8-BFC3-4C42-8F1C-C98D5C3DE8A6}" type="presParOf" srcId="{4C5AA45C-22DE-424C-AA73-76BC0AE48AB5}" destId="{66452913-BAA2-43B6-B15A-D1BBA1616CB2}" srcOrd="0" destOrd="0" presId="urn:microsoft.com/office/officeart/2005/8/layout/hierarchy3"/>
    <dgm:cxn modelId="{434E8ED9-BF23-4EC0-866E-6069DD0D7071}" type="presParOf" srcId="{4C5AA45C-22DE-424C-AA73-76BC0AE48AB5}" destId="{962D8CDA-C630-47A5-91F6-79530B205E1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A7E9E-974D-4460-80FD-6CFB5D0302C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B2A484C-9AA8-4102-B67E-C43303C62734}">
      <dgm:prSet/>
      <dgm:spPr/>
      <dgm:t>
        <a:bodyPr/>
        <a:lstStyle/>
        <a:p>
          <a:pPr rtl="0"/>
          <a:r>
            <a:rPr lang="en-GB" dirty="0"/>
            <a:t>A Single Message</a:t>
          </a:r>
          <a:endParaRPr lang="it-IT" dirty="0"/>
        </a:p>
      </dgm:t>
    </dgm:pt>
    <dgm:pt modelId="{A30A912E-2EB8-4F60-A9B8-28FDF93796E7}" type="parTrans" cxnId="{145EDBD3-68EC-473B-B4E1-2AFE7B88B59D}">
      <dgm:prSet/>
      <dgm:spPr/>
      <dgm:t>
        <a:bodyPr/>
        <a:lstStyle/>
        <a:p>
          <a:endParaRPr lang="it-IT"/>
        </a:p>
      </dgm:t>
    </dgm:pt>
    <dgm:pt modelId="{6F511B26-6C52-467D-9A14-8366CF45B517}" type="sibTrans" cxnId="{145EDBD3-68EC-473B-B4E1-2AFE7B88B59D}">
      <dgm:prSet/>
      <dgm:spPr/>
      <dgm:t>
        <a:bodyPr/>
        <a:lstStyle/>
        <a:p>
          <a:endParaRPr lang="it-IT"/>
        </a:p>
      </dgm:t>
    </dgm:pt>
    <dgm:pt modelId="{AC29B063-EF5A-4107-ACB3-EE8478FFB1E3}">
      <dgm:prSet/>
      <dgm:spPr/>
      <dgm:t>
        <a:bodyPr/>
        <a:lstStyle/>
        <a:p>
          <a:pPr rtl="0"/>
          <a:r>
            <a:rPr lang="en-GB" dirty="0"/>
            <a:t>TALIA synthesizes project activities and results as </a:t>
          </a:r>
          <a:r>
            <a:rPr lang="en-GB" b="1" dirty="0"/>
            <a:t>a </a:t>
          </a:r>
          <a:r>
            <a:rPr lang="en-GB" b="0" dirty="0"/>
            <a:t>single message, projecting a coherent</a:t>
          </a:r>
          <a:r>
            <a:rPr lang="en-GB" b="1" dirty="0"/>
            <a:t> ‘Mediterranean model’ of innovation</a:t>
          </a:r>
          <a:endParaRPr lang="it-IT" dirty="0"/>
        </a:p>
      </dgm:t>
    </dgm:pt>
    <dgm:pt modelId="{24160EFE-5E81-4038-B562-77DFD2B35855}" type="parTrans" cxnId="{1AC907A8-CA93-482E-9187-323D46CB857B}">
      <dgm:prSet/>
      <dgm:spPr/>
      <dgm:t>
        <a:bodyPr/>
        <a:lstStyle/>
        <a:p>
          <a:endParaRPr lang="it-IT"/>
        </a:p>
      </dgm:t>
    </dgm:pt>
    <dgm:pt modelId="{2EC7A9CD-A576-4CA0-90EA-1441F09D97F3}" type="sibTrans" cxnId="{1AC907A8-CA93-482E-9187-323D46CB857B}">
      <dgm:prSet/>
      <dgm:spPr/>
      <dgm:t>
        <a:bodyPr/>
        <a:lstStyle/>
        <a:p>
          <a:endParaRPr lang="it-IT"/>
        </a:p>
      </dgm:t>
    </dgm:pt>
    <dgm:pt modelId="{913E35B8-932F-4017-8EA4-A837468EE9A7}">
      <dgm:prSet/>
      <dgm:spPr/>
      <dgm:t>
        <a:bodyPr/>
        <a:lstStyle/>
        <a:p>
          <a:pPr rtl="0"/>
          <a:r>
            <a:rPr lang="en-GB" dirty="0"/>
            <a:t>Dissemination and Communication</a:t>
          </a:r>
          <a:endParaRPr lang="it-IT" dirty="0"/>
        </a:p>
      </dgm:t>
    </dgm:pt>
    <dgm:pt modelId="{291692DC-8ED1-4A78-B2C5-0FD8C210759D}" type="parTrans" cxnId="{03FA8359-9C52-456F-A862-B53E19C1E00A}">
      <dgm:prSet/>
      <dgm:spPr/>
      <dgm:t>
        <a:bodyPr/>
        <a:lstStyle/>
        <a:p>
          <a:endParaRPr lang="it-IT"/>
        </a:p>
      </dgm:t>
    </dgm:pt>
    <dgm:pt modelId="{09002D61-B517-494B-B06D-44D905BDE602}" type="sibTrans" cxnId="{03FA8359-9C52-456F-A862-B53E19C1E00A}">
      <dgm:prSet/>
      <dgm:spPr/>
      <dgm:t>
        <a:bodyPr/>
        <a:lstStyle/>
        <a:p>
          <a:endParaRPr lang="it-IT"/>
        </a:p>
      </dgm:t>
    </dgm:pt>
    <dgm:pt modelId="{2AB58585-2D01-45E6-B3E9-DA41B2800800}">
      <dgm:prSet/>
      <dgm:spPr/>
      <dgm:t>
        <a:bodyPr/>
        <a:lstStyle/>
        <a:p>
          <a:pPr rtl="0"/>
          <a:r>
            <a:rPr lang="en-GB" dirty="0"/>
            <a:t>TALIA </a:t>
          </a:r>
          <a:r>
            <a:rPr lang="en-GB" b="1" dirty="0"/>
            <a:t>leverages partner innovation networks and communities </a:t>
          </a:r>
          <a:r>
            <a:rPr lang="en-GB" dirty="0"/>
            <a:t>to extend the reach and impact of project results</a:t>
          </a:r>
          <a:endParaRPr lang="it-IT" dirty="0"/>
        </a:p>
      </dgm:t>
    </dgm:pt>
    <dgm:pt modelId="{F805ACEB-8707-4129-A269-5A1D3B68A1C1}" type="parTrans" cxnId="{F2FC5C7B-2C49-464D-8635-799CA8A523E6}">
      <dgm:prSet/>
      <dgm:spPr/>
      <dgm:t>
        <a:bodyPr/>
        <a:lstStyle/>
        <a:p>
          <a:endParaRPr lang="it-IT"/>
        </a:p>
      </dgm:t>
    </dgm:pt>
    <dgm:pt modelId="{1CE0608D-907B-483E-BBE2-EF37084DB7F4}" type="sibTrans" cxnId="{F2FC5C7B-2C49-464D-8635-799CA8A523E6}">
      <dgm:prSet/>
      <dgm:spPr/>
      <dgm:t>
        <a:bodyPr/>
        <a:lstStyle/>
        <a:p>
          <a:endParaRPr lang="it-IT"/>
        </a:p>
      </dgm:t>
    </dgm:pt>
    <dgm:pt modelId="{C5CF8D13-B34A-4D9D-AEFA-B7AD0FE98EA4}">
      <dgm:prSet/>
      <dgm:spPr/>
      <dgm:t>
        <a:bodyPr/>
        <a:lstStyle/>
        <a:p>
          <a:pPr rtl="0"/>
          <a:r>
            <a:rPr lang="en-GB" dirty="0"/>
            <a:t>Policy Evidence</a:t>
          </a:r>
          <a:endParaRPr lang="it-IT" dirty="0"/>
        </a:p>
      </dgm:t>
    </dgm:pt>
    <dgm:pt modelId="{836E2ED8-B378-4900-95B6-205EF6379507}" type="parTrans" cxnId="{A41CFD8A-8D1A-45F0-A67D-4580FF820C38}">
      <dgm:prSet/>
      <dgm:spPr/>
      <dgm:t>
        <a:bodyPr/>
        <a:lstStyle/>
        <a:p>
          <a:endParaRPr lang="it-IT"/>
        </a:p>
      </dgm:t>
    </dgm:pt>
    <dgm:pt modelId="{0183429C-5908-4FD9-BC93-DC3441C156B0}" type="sibTrans" cxnId="{A41CFD8A-8D1A-45F0-A67D-4580FF820C38}">
      <dgm:prSet/>
      <dgm:spPr/>
      <dgm:t>
        <a:bodyPr/>
        <a:lstStyle/>
        <a:p>
          <a:endParaRPr lang="it-IT"/>
        </a:p>
      </dgm:t>
    </dgm:pt>
    <dgm:pt modelId="{131F5BD0-85EB-47CE-98C0-AD694288FA25}">
      <dgm:prSet/>
      <dgm:spPr/>
      <dgm:t>
        <a:bodyPr/>
        <a:lstStyle/>
        <a:p>
          <a:pPr rtl="0"/>
          <a:r>
            <a:rPr lang="en-GB" dirty="0"/>
            <a:t>TALIA services support </a:t>
          </a:r>
          <a:r>
            <a:rPr lang="en-GB" b="1" dirty="0"/>
            <a:t>evidence based policy making </a:t>
          </a:r>
          <a:r>
            <a:rPr lang="en-GB" dirty="0"/>
            <a:t>and </a:t>
          </a:r>
          <a:r>
            <a:rPr lang="en-GB" b="1" dirty="0"/>
            <a:t>the three learning loops </a:t>
          </a:r>
          <a:r>
            <a:rPr lang="en-GB" dirty="0"/>
            <a:t>of </a:t>
          </a:r>
          <a:r>
            <a:rPr lang="en-GB" b="0" dirty="0"/>
            <a:t>projects, programmes and policies.</a:t>
          </a:r>
          <a:endParaRPr lang="it-IT" b="0" dirty="0"/>
        </a:p>
      </dgm:t>
    </dgm:pt>
    <dgm:pt modelId="{91A224FD-F408-4EB7-B337-4A6EAD679436}" type="parTrans" cxnId="{E6A13093-B10E-4DC7-819A-724E3F43C0A6}">
      <dgm:prSet/>
      <dgm:spPr/>
      <dgm:t>
        <a:bodyPr/>
        <a:lstStyle/>
        <a:p>
          <a:endParaRPr lang="it-IT"/>
        </a:p>
      </dgm:t>
    </dgm:pt>
    <dgm:pt modelId="{BE6E5A84-AFD8-4F7C-92CA-F74197E52612}" type="sibTrans" cxnId="{E6A13093-B10E-4DC7-819A-724E3F43C0A6}">
      <dgm:prSet/>
      <dgm:spPr/>
      <dgm:t>
        <a:bodyPr/>
        <a:lstStyle/>
        <a:p>
          <a:endParaRPr lang="it-IT"/>
        </a:p>
      </dgm:t>
    </dgm:pt>
    <dgm:pt modelId="{3969F83B-80A4-4F52-93A6-66626D32D9C2}" type="pres">
      <dgm:prSet presAssocID="{160A7E9E-974D-4460-80FD-6CFB5D0302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EF1574A-4036-45A4-B4F5-F90A080EDA13}" type="pres">
      <dgm:prSet presAssocID="{3B2A484C-9AA8-4102-B67E-C43303C62734}" presName="composite" presStyleCnt="0"/>
      <dgm:spPr/>
    </dgm:pt>
    <dgm:pt modelId="{F3792630-BFBE-40F6-B4ED-43B5FF28F751}" type="pres">
      <dgm:prSet presAssocID="{3B2A484C-9AA8-4102-B67E-C43303C6273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5A4758-81C2-4E9D-8197-2616F4E55020}" type="pres">
      <dgm:prSet presAssocID="{3B2A484C-9AA8-4102-B67E-C43303C6273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F6AD5E-4573-459F-9343-68C56902F456}" type="pres">
      <dgm:prSet presAssocID="{6F511B26-6C52-467D-9A14-8366CF45B517}" presName="space" presStyleCnt="0"/>
      <dgm:spPr/>
    </dgm:pt>
    <dgm:pt modelId="{2C60E54A-9436-466D-8CFF-91EEB2D99884}" type="pres">
      <dgm:prSet presAssocID="{913E35B8-932F-4017-8EA4-A837468EE9A7}" presName="composite" presStyleCnt="0"/>
      <dgm:spPr/>
    </dgm:pt>
    <dgm:pt modelId="{8FB0E2D4-54B6-42F9-9E18-22313829398B}" type="pres">
      <dgm:prSet presAssocID="{913E35B8-932F-4017-8EA4-A837468EE9A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A70A06-753B-4826-984B-DD74D1B21742}" type="pres">
      <dgm:prSet presAssocID="{913E35B8-932F-4017-8EA4-A837468EE9A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3DDF2A-9200-46BC-9FF8-B153462645E0}" type="pres">
      <dgm:prSet presAssocID="{09002D61-B517-494B-B06D-44D905BDE602}" presName="space" presStyleCnt="0"/>
      <dgm:spPr/>
    </dgm:pt>
    <dgm:pt modelId="{B2EADA72-78D4-4537-8533-3FEADC04E9D4}" type="pres">
      <dgm:prSet presAssocID="{C5CF8D13-B34A-4D9D-AEFA-B7AD0FE98EA4}" presName="composite" presStyleCnt="0"/>
      <dgm:spPr/>
    </dgm:pt>
    <dgm:pt modelId="{BD6273A3-F9A8-43E5-989F-234F23358332}" type="pres">
      <dgm:prSet presAssocID="{C5CF8D13-B34A-4D9D-AEFA-B7AD0FE98EA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F18C06-E5C1-4B6B-BEBF-818DF2AAC872}" type="pres">
      <dgm:prSet presAssocID="{C5CF8D13-B34A-4D9D-AEFA-B7AD0FE98EA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2FC5C7B-2C49-464D-8635-799CA8A523E6}" srcId="{913E35B8-932F-4017-8EA4-A837468EE9A7}" destId="{2AB58585-2D01-45E6-B3E9-DA41B2800800}" srcOrd="0" destOrd="0" parTransId="{F805ACEB-8707-4129-A269-5A1D3B68A1C1}" sibTransId="{1CE0608D-907B-483E-BBE2-EF37084DB7F4}"/>
    <dgm:cxn modelId="{43D96736-E154-478B-AE25-E8AA117C1CBE}" type="presOf" srcId="{C5CF8D13-B34A-4D9D-AEFA-B7AD0FE98EA4}" destId="{BD6273A3-F9A8-43E5-989F-234F23358332}" srcOrd="0" destOrd="0" presId="urn:microsoft.com/office/officeart/2005/8/layout/hList1"/>
    <dgm:cxn modelId="{9BE0970B-AB86-4EC0-9918-7B03E3329259}" type="presOf" srcId="{3B2A484C-9AA8-4102-B67E-C43303C62734}" destId="{F3792630-BFBE-40F6-B4ED-43B5FF28F751}" srcOrd="0" destOrd="0" presId="urn:microsoft.com/office/officeart/2005/8/layout/hList1"/>
    <dgm:cxn modelId="{EACA142B-9A93-4A69-998F-67D76D6587ED}" type="presOf" srcId="{AC29B063-EF5A-4107-ACB3-EE8478FFB1E3}" destId="{CA5A4758-81C2-4E9D-8197-2616F4E55020}" srcOrd="0" destOrd="0" presId="urn:microsoft.com/office/officeart/2005/8/layout/hList1"/>
    <dgm:cxn modelId="{E6A13093-B10E-4DC7-819A-724E3F43C0A6}" srcId="{C5CF8D13-B34A-4D9D-AEFA-B7AD0FE98EA4}" destId="{131F5BD0-85EB-47CE-98C0-AD694288FA25}" srcOrd="0" destOrd="0" parTransId="{91A224FD-F408-4EB7-B337-4A6EAD679436}" sibTransId="{BE6E5A84-AFD8-4F7C-92CA-F74197E52612}"/>
    <dgm:cxn modelId="{1AC907A8-CA93-482E-9187-323D46CB857B}" srcId="{3B2A484C-9AA8-4102-B67E-C43303C62734}" destId="{AC29B063-EF5A-4107-ACB3-EE8478FFB1E3}" srcOrd="0" destOrd="0" parTransId="{24160EFE-5E81-4038-B562-77DFD2B35855}" sibTransId="{2EC7A9CD-A576-4CA0-90EA-1441F09D97F3}"/>
    <dgm:cxn modelId="{66A8906C-1A83-4663-88D2-2FE5625A99D9}" type="presOf" srcId="{913E35B8-932F-4017-8EA4-A837468EE9A7}" destId="{8FB0E2D4-54B6-42F9-9E18-22313829398B}" srcOrd="0" destOrd="0" presId="urn:microsoft.com/office/officeart/2005/8/layout/hList1"/>
    <dgm:cxn modelId="{A41CFD8A-8D1A-45F0-A67D-4580FF820C38}" srcId="{160A7E9E-974D-4460-80FD-6CFB5D0302C5}" destId="{C5CF8D13-B34A-4D9D-AEFA-B7AD0FE98EA4}" srcOrd="2" destOrd="0" parTransId="{836E2ED8-B378-4900-95B6-205EF6379507}" sibTransId="{0183429C-5908-4FD9-BC93-DC3441C156B0}"/>
    <dgm:cxn modelId="{03FA8359-9C52-456F-A862-B53E19C1E00A}" srcId="{160A7E9E-974D-4460-80FD-6CFB5D0302C5}" destId="{913E35B8-932F-4017-8EA4-A837468EE9A7}" srcOrd="1" destOrd="0" parTransId="{291692DC-8ED1-4A78-B2C5-0FD8C210759D}" sibTransId="{09002D61-B517-494B-B06D-44D905BDE602}"/>
    <dgm:cxn modelId="{D648213A-70DF-45A9-8416-B6D8AE806678}" type="presOf" srcId="{131F5BD0-85EB-47CE-98C0-AD694288FA25}" destId="{51F18C06-E5C1-4B6B-BEBF-818DF2AAC872}" srcOrd="0" destOrd="0" presId="urn:microsoft.com/office/officeart/2005/8/layout/hList1"/>
    <dgm:cxn modelId="{BBA94D66-E67C-4F55-A10B-D6659E80B947}" type="presOf" srcId="{2AB58585-2D01-45E6-B3E9-DA41B2800800}" destId="{4BA70A06-753B-4826-984B-DD74D1B21742}" srcOrd="0" destOrd="0" presId="urn:microsoft.com/office/officeart/2005/8/layout/hList1"/>
    <dgm:cxn modelId="{145EDBD3-68EC-473B-B4E1-2AFE7B88B59D}" srcId="{160A7E9E-974D-4460-80FD-6CFB5D0302C5}" destId="{3B2A484C-9AA8-4102-B67E-C43303C62734}" srcOrd="0" destOrd="0" parTransId="{A30A912E-2EB8-4F60-A9B8-28FDF93796E7}" sibTransId="{6F511B26-6C52-467D-9A14-8366CF45B517}"/>
    <dgm:cxn modelId="{CFF90032-2323-4635-A907-3158924FFCF4}" type="presOf" srcId="{160A7E9E-974D-4460-80FD-6CFB5D0302C5}" destId="{3969F83B-80A4-4F52-93A6-66626D32D9C2}" srcOrd="0" destOrd="0" presId="urn:microsoft.com/office/officeart/2005/8/layout/hList1"/>
    <dgm:cxn modelId="{54C7A476-F706-4BCF-91EC-50A7FF5B05D4}" type="presParOf" srcId="{3969F83B-80A4-4F52-93A6-66626D32D9C2}" destId="{0EF1574A-4036-45A4-B4F5-F90A080EDA13}" srcOrd="0" destOrd="0" presId="urn:microsoft.com/office/officeart/2005/8/layout/hList1"/>
    <dgm:cxn modelId="{B463F3EA-2ED1-4404-B06F-DD75951B10A5}" type="presParOf" srcId="{0EF1574A-4036-45A4-B4F5-F90A080EDA13}" destId="{F3792630-BFBE-40F6-B4ED-43B5FF28F751}" srcOrd="0" destOrd="0" presId="urn:microsoft.com/office/officeart/2005/8/layout/hList1"/>
    <dgm:cxn modelId="{F806A9FA-3F56-43F0-9912-535EE60880F5}" type="presParOf" srcId="{0EF1574A-4036-45A4-B4F5-F90A080EDA13}" destId="{CA5A4758-81C2-4E9D-8197-2616F4E55020}" srcOrd="1" destOrd="0" presId="urn:microsoft.com/office/officeart/2005/8/layout/hList1"/>
    <dgm:cxn modelId="{1063CE7E-0BDA-453B-A6C6-9EAB4CC0875D}" type="presParOf" srcId="{3969F83B-80A4-4F52-93A6-66626D32D9C2}" destId="{33F6AD5E-4573-459F-9343-68C56902F456}" srcOrd="1" destOrd="0" presId="urn:microsoft.com/office/officeart/2005/8/layout/hList1"/>
    <dgm:cxn modelId="{879061DE-A223-4076-995C-BBAF063FC3DA}" type="presParOf" srcId="{3969F83B-80A4-4F52-93A6-66626D32D9C2}" destId="{2C60E54A-9436-466D-8CFF-91EEB2D99884}" srcOrd="2" destOrd="0" presId="urn:microsoft.com/office/officeart/2005/8/layout/hList1"/>
    <dgm:cxn modelId="{AA8D2B5F-94D1-4D73-87F7-B5D43F71103F}" type="presParOf" srcId="{2C60E54A-9436-466D-8CFF-91EEB2D99884}" destId="{8FB0E2D4-54B6-42F9-9E18-22313829398B}" srcOrd="0" destOrd="0" presId="urn:microsoft.com/office/officeart/2005/8/layout/hList1"/>
    <dgm:cxn modelId="{C06EF368-3E44-4067-B0D5-920676DCA6D3}" type="presParOf" srcId="{2C60E54A-9436-466D-8CFF-91EEB2D99884}" destId="{4BA70A06-753B-4826-984B-DD74D1B21742}" srcOrd="1" destOrd="0" presId="urn:microsoft.com/office/officeart/2005/8/layout/hList1"/>
    <dgm:cxn modelId="{F701CC1C-FBC1-4FE9-9BB0-31141C1F40CB}" type="presParOf" srcId="{3969F83B-80A4-4F52-93A6-66626D32D9C2}" destId="{843DDF2A-9200-46BC-9FF8-B153462645E0}" srcOrd="3" destOrd="0" presId="urn:microsoft.com/office/officeart/2005/8/layout/hList1"/>
    <dgm:cxn modelId="{1A31797E-426B-431B-B83B-D70FBD547CF3}" type="presParOf" srcId="{3969F83B-80A4-4F52-93A6-66626D32D9C2}" destId="{B2EADA72-78D4-4537-8533-3FEADC04E9D4}" srcOrd="4" destOrd="0" presId="urn:microsoft.com/office/officeart/2005/8/layout/hList1"/>
    <dgm:cxn modelId="{EE4C5E51-D01C-48F0-A331-D5E54E2DEECC}" type="presParOf" srcId="{B2EADA72-78D4-4537-8533-3FEADC04E9D4}" destId="{BD6273A3-F9A8-43E5-989F-234F23358332}" srcOrd="0" destOrd="0" presId="urn:microsoft.com/office/officeart/2005/8/layout/hList1"/>
    <dgm:cxn modelId="{1D35FC06-7D90-43EE-A0A4-4A4EE835DAF1}" type="presParOf" srcId="{B2EADA72-78D4-4537-8533-3FEADC04E9D4}" destId="{51F18C06-E5C1-4B6B-BEBF-818DF2AAC8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78B03-E4C1-47ED-BBD8-228CD6363626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6450B4A-57D8-4913-A9EC-6F8A103FB00F}">
      <dgm:prSet/>
      <dgm:spPr/>
      <dgm:t>
        <a:bodyPr/>
        <a:lstStyle/>
        <a:p>
          <a:pPr rtl="0"/>
          <a:r>
            <a:rPr lang="en-GB" dirty="0"/>
            <a:t>TALIA</a:t>
          </a:r>
          <a:endParaRPr lang="it-IT" dirty="0"/>
        </a:p>
      </dgm:t>
    </dgm:pt>
    <dgm:pt modelId="{7E7151EA-9F12-40C3-9347-D14CA0EC1EF7}" type="parTrans" cxnId="{26551DC6-290B-4CFE-957B-C299BF29B215}">
      <dgm:prSet/>
      <dgm:spPr/>
      <dgm:t>
        <a:bodyPr/>
        <a:lstStyle/>
        <a:p>
          <a:endParaRPr lang="it-IT"/>
        </a:p>
      </dgm:t>
    </dgm:pt>
    <dgm:pt modelId="{9E56DDC0-76FC-4D7A-AE0C-2CA8FFF67E51}" type="sibTrans" cxnId="{26551DC6-290B-4CFE-957B-C299BF29B215}">
      <dgm:prSet/>
      <dgm:spPr/>
      <dgm:t>
        <a:bodyPr/>
        <a:lstStyle/>
        <a:p>
          <a:endParaRPr lang="it-IT"/>
        </a:p>
      </dgm:t>
    </dgm:pt>
    <dgm:pt modelId="{A2564F9F-A45E-40E1-A585-643F24774E20}">
      <dgm:prSet custT="1"/>
      <dgm:spPr/>
      <dgm:t>
        <a:bodyPr/>
        <a:lstStyle/>
        <a:p>
          <a:pPr rtl="0"/>
          <a:r>
            <a:rPr lang="en-GB" sz="2000" b="0" u="none" dirty="0"/>
            <a:t>Local and regional</a:t>
          </a:r>
          <a:r>
            <a:rPr lang="en-GB" sz="1200" b="0" u="none" dirty="0"/>
            <a:t/>
          </a:r>
          <a:br>
            <a:rPr lang="en-GB" sz="1200" b="0" u="none" dirty="0"/>
          </a:br>
          <a:r>
            <a:rPr lang="en-GB" sz="1400" b="0" u="none" dirty="0"/>
            <a:t>Project partner communities</a:t>
          </a:r>
          <a:endParaRPr lang="it-IT" sz="1200" b="0" u="none" dirty="0"/>
        </a:p>
      </dgm:t>
    </dgm:pt>
    <dgm:pt modelId="{763C3F2C-89EE-404E-9221-3A7B09EAED2E}" type="parTrans" cxnId="{5A65AF5F-11C4-4400-BD80-4FE0DBB917DB}">
      <dgm:prSet/>
      <dgm:spPr/>
      <dgm:t>
        <a:bodyPr/>
        <a:lstStyle/>
        <a:p>
          <a:endParaRPr lang="it-IT"/>
        </a:p>
      </dgm:t>
    </dgm:pt>
    <dgm:pt modelId="{234CDEDB-87BF-44BA-B1BA-6A08FEE73A76}" type="sibTrans" cxnId="{5A65AF5F-11C4-4400-BD80-4FE0DBB917DB}">
      <dgm:prSet/>
      <dgm:spPr/>
      <dgm:t>
        <a:bodyPr/>
        <a:lstStyle/>
        <a:p>
          <a:endParaRPr lang="it-IT"/>
        </a:p>
      </dgm:t>
    </dgm:pt>
    <dgm:pt modelId="{E09866B5-5DE1-4BC1-96FE-A08B3069C3B7}">
      <dgm:prSet custT="1"/>
      <dgm:spPr/>
      <dgm:t>
        <a:bodyPr/>
        <a:lstStyle/>
        <a:p>
          <a:pPr rtl="0"/>
          <a:r>
            <a:rPr lang="en-GB" sz="2000" b="0" u="none" dirty="0"/>
            <a:t>Regional and National</a:t>
          </a:r>
          <a:r>
            <a:rPr lang="en-GB" sz="1200" b="0" u="none" dirty="0"/>
            <a:t/>
          </a:r>
          <a:br>
            <a:rPr lang="en-GB" sz="1200" b="0" u="none" dirty="0"/>
          </a:br>
          <a:r>
            <a:rPr lang="en-GB" sz="1400" b="0" u="none" dirty="0"/>
            <a:t>RIS3, National OPs, MED Axis 4</a:t>
          </a:r>
          <a:endParaRPr lang="it-IT" sz="1200" b="0" u="none" dirty="0"/>
        </a:p>
      </dgm:t>
    </dgm:pt>
    <dgm:pt modelId="{F3115063-BA86-4304-A4B9-1EE5EA41DB07}" type="parTrans" cxnId="{42A2F80E-3BDC-425F-9E99-5B934327FB5C}">
      <dgm:prSet/>
      <dgm:spPr/>
      <dgm:t>
        <a:bodyPr/>
        <a:lstStyle/>
        <a:p>
          <a:endParaRPr lang="it-IT"/>
        </a:p>
      </dgm:t>
    </dgm:pt>
    <dgm:pt modelId="{7737AEAE-F499-4C36-9E8F-D05C609CBDC8}" type="sibTrans" cxnId="{42A2F80E-3BDC-425F-9E99-5B934327FB5C}">
      <dgm:prSet/>
      <dgm:spPr/>
      <dgm:t>
        <a:bodyPr/>
        <a:lstStyle/>
        <a:p>
          <a:endParaRPr lang="it-IT"/>
        </a:p>
      </dgm:t>
    </dgm:pt>
    <dgm:pt modelId="{9B1F6994-2431-442B-8491-A7B8D0C71463}">
      <dgm:prSet custT="1"/>
      <dgm:spPr/>
      <dgm:t>
        <a:bodyPr/>
        <a:lstStyle/>
        <a:p>
          <a:pPr rtl="0"/>
          <a:r>
            <a:rPr lang="en-GB" sz="2400" b="0" u="none" dirty="0"/>
            <a:t>National, EU, Global</a:t>
          </a:r>
          <a:r>
            <a:rPr lang="en-GB" sz="1200" b="0" u="none" dirty="0"/>
            <a:t/>
          </a:r>
          <a:br>
            <a:rPr lang="en-GB" sz="1200" b="0" u="none" dirty="0"/>
          </a:br>
          <a:r>
            <a:rPr lang="en-GB" sz="1400" b="0" u="none" dirty="0" err="1"/>
            <a:t>ENoLL</a:t>
          </a:r>
          <a:r>
            <a:rPr lang="en-GB" sz="1400" b="0" u="none" dirty="0"/>
            <a:t>, FLL, </a:t>
          </a:r>
          <a:r>
            <a:rPr lang="en-GB" sz="1400" b="0" u="none" dirty="0" err="1"/>
            <a:t>CoR</a:t>
          </a:r>
          <a:r>
            <a:rPr lang="en-GB" sz="1400" b="0" u="none" dirty="0"/>
            <a:t>, World Bank, UNESCO, etc.</a:t>
          </a:r>
          <a:endParaRPr lang="it-IT" sz="1200" b="0" u="none" dirty="0"/>
        </a:p>
      </dgm:t>
    </dgm:pt>
    <dgm:pt modelId="{EF915260-E8E2-4040-87DF-CBE27B74FB71}" type="parTrans" cxnId="{EE90AEC0-DF3B-4ACF-86B3-5AD42B85F689}">
      <dgm:prSet/>
      <dgm:spPr/>
      <dgm:t>
        <a:bodyPr/>
        <a:lstStyle/>
        <a:p>
          <a:endParaRPr lang="en-US"/>
        </a:p>
      </dgm:t>
    </dgm:pt>
    <dgm:pt modelId="{F3C294B4-7E46-41E7-A1F2-333C21CD5172}" type="sibTrans" cxnId="{EE90AEC0-DF3B-4ACF-86B3-5AD42B85F689}">
      <dgm:prSet/>
      <dgm:spPr/>
      <dgm:t>
        <a:bodyPr/>
        <a:lstStyle/>
        <a:p>
          <a:endParaRPr lang="en-US"/>
        </a:p>
      </dgm:t>
    </dgm:pt>
    <dgm:pt modelId="{586E5419-5540-4896-894A-58454BE2BF15}" type="pres">
      <dgm:prSet presAssocID="{66F78B03-E4C1-47ED-BBD8-228CD63636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5E3C74-0C02-4522-8DC6-1DDE465914B5}" type="pres">
      <dgm:prSet presAssocID="{76450B4A-57D8-4913-A9EC-6F8A103FB00F}" presName="centerShape" presStyleLbl="node0" presStyleIdx="0" presStyleCnt="1"/>
      <dgm:spPr/>
      <dgm:t>
        <a:bodyPr/>
        <a:lstStyle/>
        <a:p>
          <a:endParaRPr lang="it-IT"/>
        </a:p>
      </dgm:t>
    </dgm:pt>
    <dgm:pt modelId="{DD984D2E-9E55-4702-96D7-CF40ADCD7467}" type="pres">
      <dgm:prSet presAssocID="{763C3F2C-89EE-404E-9221-3A7B09EAED2E}" presName="parTrans" presStyleLbl="sibTrans2D1" presStyleIdx="0" presStyleCnt="3"/>
      <dgm:spPr/>
      <dgm:t>
        <a:bodyPr/>
        <a:lstStyle/>
        <a:p>
          <a:endParaRPr lang="it-IT"/>
        </a:p>
      </dgm:t>
    </dgm:pt>
    <dgm:pt modelId="{0AE4E2B8-CB73-4D5F-9A58-C99720B44E88}" type="pres">
      <dgm:prSet presAssocID="{763C3F2C-89EE-404E-9221-3A7B09EAED2E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8698E70B-20EA-47F0-A921-B1CDA615E07E}" type="pres">
      <dgm:prSet presAssocID="{A2564F9F-A45E-40E1-A585-643F24774E20}" presName="node" presStyleLbl="node1" presStyleIdx="0" presStyleCnt="3" custScaleX="147501" custScaleY="143840" custRadScaleRad="1004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EC775C-53EC-4C2E-BAB4-EC425FCACBCA}" type="pres">
      <dgm:prSet presAssocID="{F3115063-BA86-4304-A4B9-1EE5EA41DB07}" presName="parTrans" presStyleLbl="sibTrans2D1" presStyleIdx="1" presStyleCnt="3"/>
      <dgm:spPr/>
      <dgm:t>
        <a:bodyPr/>
        <a:lstStyle/>
        <a:p>
          <a:endParaRPr lang="it-IT"/>
        </a:p>
      </dgm:t>
    </dgm:pt>
    <dgm:pt modelId="{35A37D3A-5745-4ADA-9B7B-807C38338E2E}" type="pres">
      <dgm:prSet presAssocID="{F3115063-BA86-4304-A4B9-1EE5EA41DB07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D59AAC2C-706C-43D7-9E76-CFE6751BD51B}" type="pres">
      <dgm:prSet presAssocID="{E09866B5-5DE1-4BC1-96FE-A08B3069C3B7}" presName="node" presStyleLbl="node1" presStyleIdx="1" presStyleCnt="3" custScaleX="152260" custScaleY="144266" custRadScaleRad="105323" custRadScaleInc="-32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8EB4CB-C6C5-44BF-90E0-89938D1A6161}" type="pres">
      <dgm:prSet presAssocID="{EF915260-E8E2-4040-87DF-CBE27B74FB71}" presName="parTrans" presStyleLbl="sibTrans2D1" presStyleIdx="2" presStyleCnt="3"/>
      <dgm:spPr/>
      <dgm:t>
        <a:bodyPr/>
        <a:lstStyle/>
        <a:p>
          <a:endParaRPr lang="it-IT"/>
        </a:p>
      </dgm:t>
    </dgm:pt>
    <dgm:pt modelId="{D39D9FED-08DF-41F1-9EA8-01A53085D8A9}" type="pres">
      <dgm:prSet presAssocID="{EF915260-E8E2-4040-87DF-CBE27B74FB71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F9750B53-46F6-46F3-BF30-BA8966078655}" type="pres">
      <dgm:prSet presAssocID="{9B1F6994-2431-442B-8491-A7B8D0C71463}" presName="node" presStyleLbl="node1" presStyleIdx="2" presStyleCnt="3" custScaleX="147915" custScaleY="1479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F71EBFE-F573-4A3F-8FFE-A28FAF34FB81}" type="presOf" srcId="{763C3F2C-89EE-404E-9221-3A7B09EAED2E}" destId="{DD984D2E-9E55-4702-96D7-CF40ADCD7467}" srcOrd="0" destOrd="0" presId="urn:microsoft.com/office/officeart/2005/8/layout/radial5"/>
    <dgm:cxn modelId="{A2A947F7-BFC3-4550-8629-F172B395E979}" type="presOf" srcId="{66F78B03-E4C1-47ED-BBD8-228CD6363626}" destId="{586E5419-5540-4896-894A-58454BE2BF15}" srcOrd="0" destOrd="0" presId="urn:microsoft.com/office/officeart/2005/8/layout/radial5"/>
    <dgm:cxn modelId="{90AADDE5-E25B-4947-8400-2AEE182C7E85}" type="presOf" srcId="{763C3F2C-89EE-404E-9221-3A7B09EAED2E}" destId="{0AE4E2B8-CB73-4D5F-9A58-C99720B44E88}" srcOrd="1" destOrd="0" presId="urn:microsoft.com/office/officeart/2005/8/layout/radial5"/>
    <dgm:cxn modelId="{26551DC6-290B-4CFE-957B-C299BF29B215}" srcId="{66F78B03-E4C1-47ED-BBD8-228CD6363626}" destId="{76450B4A-57D8-4913-A9EC-6F8A103FB00F}" srcOrd="0" destOrd="0" parTransId="{7E7151EA-9F12-40C3-9347-D14CA0EC1EF7}" sibTransId="{9E56DDC0-76FC-4D7A-AE0C-2CA8FFF67E51}"/>
    <dgm:cxn modelId="{93D20939-C623-4F45-9375-970A44BC470F}" type="presOf" srcId="{76450B4A-57D8-4913-A9EC-6F8A103FB00F}" destId="{7D5E3C74-0C02-4522-8DC6-1DDE465914B5}" srcOrd="0" destOrd="0" presId="urn:microsoft.com/office/officeart/2005/8/layout/radial5"/>
    <dgm:cxn modelId="{4A0F7D62-4BAB-4BA4-BF1C-27F52479BA29}" type="presOf" srcId="{EF915260-E8E2-4040-87DF-CBE27B74FB71}" destId="{D39D9FED-08DF-41F1-9EA8-01A53085D8A9}" srcOrd="1" destOrd="0" presId="urn:microsoft.com/office/officeart/2005/8/layout/radial5"/>
    <dgm:cxn modelId="{8C7F884C-9329-4F42-A79B-41D65F30351A}" type="presOf" srcId="{E09866B5-5DE1-4BC1-96FE-A08B3069C3B7}" destId="{D59AAC2C-706C-43D7-9E76-CFE6751BD51B}" srcOrd="0" destOrd="0" presId="urn:microsoft.com/office/officeart/2005/8/layout/radial5"/>
    <dgm:cxn modelId="{98D6F65F-BC29-49D2-BB32-38E1C509F400}" type="presOf" srcId="{F3115063-BA86-4304-A4B9-1EE5EA41DB07}" destId="{2BEC775C-53EC-4C2E-BAB4-EC425FCACBCA}" srcOrd="0" destOrd="0" presId="urn:microsoft.com/office/officeart/2005/8/layout/radial5"/>
    <dgm:cxn modelId="{EE90AEC0-DF3B-4ACF-86B3-5AD42B85F689}" srcId="{76450B4A-57D8-4913-A9EC-6F8A103FB00F}" destId="{9B1F6994-2431-442B-8491-A7B8D0C71463}" srcOrd="2" destOrd="0" parTransId="{EF915260-E8E2-4040-87DF-CBE27B74FB71}" sibTransId="{F3C294B4-7E46-41E7-A1F2-333C21CD5172}"/>
    <dgm:cxn modelId="{82589947-27C8-4CF4-A0CE-32687E85A12D}" type="presOf" srcId="{EF915260-E8E2-4040-87DF-CBE27B74FB71}" destId="{E98EB4CB-C6C5-44BF-90E0-89938D1A6161}" srcOrd="0" destOrd="0" presId="urn:microsoft.com/office/officeart/2005/8/layout/radial5"/>
    <dgm:cxn modelId="{42A2F80E-3BDC-425F-9E99-5B934327FB5C}" srcId="{76450B4A-57D8-4913-A9EC-6F8A103FB00F}" destId="{E09866B5-5DE1-4BC1-96FE-A08B3069C3B7}" srcOrd="1" destOrd="0" parTransId="{F3115063-BA86-4304-A4B9-1EE5EA41DB07}" sibTransId="{7737AEAE-F499-4C36-9E8F-D05C609CBDC8}"/>
    <dgm:cxn modelId="{5A65AF5F-11C4-4400-BD80-4FE0DBB917DB}" srcId="{76450B4A-57D8-4913-A9EC-6F8A103FB00F}" destId="{A2564F9F-A45E-40E1-A585-643F24774E20}" srcOrd="0" destOrd="0" parTransId="{763C3F2C-89EE-404E-9221-3A7B09EAED2E}" sibTransId="{234CDEDB-87BF-44BA-B1BA-6A08FEE73A76}"/>
    <dgm:cxn modelId="{626B58DC-404B-4169-9702-39B5BB7BC99F}" type="presOf" srcId="{9B1F6994-2431-442B-8491-A7B8D0C71463}" destId="{F9750B53-46F6-46F3-BF30-BA8966078655}" srcOrd="0" destOrd="0" presId="urn:microsoft.com/office/officeart/2005/8/layout/radial5"/>
    <dgm:cxn modelId="{7A8FA19D-8BF5-4C09-A343-D8F2B3CB6A8C}" type="presOf" srcId="{F3115063-BA86-4304-A4B9-1EE5EA41DB07}" destId="{35A37D3A-5745-4ADA-9B7B-807C38338E2E}" srcOrd="1" destOrd="0" presId="urn:microsoft.com/office/officeart/2005/8/layout/radial5"/>
    <dgm:cxn modelId="{A2A25B88-9140-4507-B7D5-F8F958CC248E}" type="presOf" srcId="{A2564F9F-A45E-40E1-A585-643F24774E20}" destId="{8698E70B-20EA-47F0-A921-B1CDA615E07E}" srcOrd="0" destOrd="0" presId="urn:microsoft.com/office/officeart/2005/8/layout/radial5"/>
    <dgm:cxn modelId="{FA2810B0-3825-47AC-933C-CBC8588D9B69}" type="presParOf" srcId="{586E5419-5540-4896-894A-58454BE2BF15}" destId="{7D5E3C74-0C02-4522-8DC6-1DDE465914B5}" srcOrd="0" destOrd="0" presId="urn:microsoft.com/office/officeart/2005/8/layout/radial5"/>
    <dgm:cxn modelId="{3FB6D732-6C1B-40B2-85EF-53ED4AAA8DED}" type="presParOf" srcId="{586E5419-5540-4896-894A-58454BE2BF15}" destId="{DD984D2E-9E55-4702-96D7-CF40ADCD7467}" srcOrd="1" destOrd="0" presId="urn:microsoft.com/office/officeart/2005/8/layout/radial5"/>
    <dgm:cxn modelId="{8CA50206-0A86-429B-9A65-9E6C8616DBBC}" type="presParOf" srcId="{DD984D2E-9E55-4702-96D7-CF40ADCD7467}" destId="{0AE4E2B8-CB73-4D5F-9A58-C99720B44E88}" srcOrd="0" destOrd="0" presId="urn:microsoft.com/office/officeart/2005/8/layout/radial5"/>
    <dgm:cxn modelId="{70722121-1806-4E05-AEE5-94E5BF05E138}" type="presParOf" srcId="{586E5419-5540-4896-894A-58454BE2BF15}" destId="{8698E70B-20EA-47F0-A921-B1CDA615E07E}" srcOrd="2" destOrd="0" presId="urn:microsoft.com/office/officeart/2005/8/layout/radial5"/>
    <dgm:cxn modelId="{42FADDA0-7AC9-4302-97CC-486D4FF84222}" type="presParOf" srcId="{586E5419-5540-4896-894A-58454BE2BF15}" destId="{2BEC775C-53EC-4C2E-BAB4-EC425FCACBCA}" srcOrd="3" destOrd="0" presId="urn:microsoft.com/office/officeart/2005/8/layout/radial5"/>
    <dgm:cxn modelId="{F08C219C-9E31-4C58-8376-EBE18F6DFD68}" type="presParOf" srcId="{2BEC775C-53EC-4C2E-BAB4-EC425FCACBCA}" destId="{35A37D3A-5745-4ADA-9B7B-807C38338E2E}" srcOrd="0" destOrd="0" presId="urn:microsoft.com/office/officeart/2005/8/layout/radial5"/>
    <dgm:cxn modelId="{9D38BB6E-654A-4D3D-8D41-13C6BB0EF379}" type="presParOf" srcId="{586E5419-5540-4896-894A-58454BE2BF15}" destId="{D59AAC2C-706C-43D7-9E76-CFE6751BD51B}" srcOrd="4" destOrd="0" presId="urn:microsoft.com/office/officeart/2005/8/layout/radial5"/>
    <dgm:cxn modelId="{0339C80B-5E17-4EA2-9703-061C51304B3C}" type="presParOf" srcId="{586E5419-5540-4896-894A-58454BE2BF15}" destId="{E98EB4CB-C6C5-44BF-90E0-89938D1A6161}" srcOrd="5" destOrd="0" presId="urn:microsoft.com/office/officeart/2005/8/layout/radial5"/>
    <dgm:cxn modelId="{B1D26EF5-9E75-47EE-A9CB-F5D4FCF186F9}" type="presParOf" srcId="{E98EB4CB-C6C5-44BF-90E0-89938D1A6161}" destId="{D39D9FED-08DF-41F1-9EA8-01A53085D8A9}" srcOrd="0" destOrd="0" presId="urn:microsoft.com/office/officeart/2005/8/layout/radial5"/>
    <dgm:cxn modelId="{5FAD93E2-DD5F-4AFC-B915-53DE9ABD6936}" type="presParOf" srcId="{586E5419-5540-4896-894A-58454BE2BF15}" destId="{F9750B53-46F6-46F3-BF30-BA896607865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528DC-63DA-4326-B987-01F51AD1FDB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it-IT"/>
        </a:p>
      </dgm:t>
    </dgm:pt>
    <dgm:pt modelId="{9ECBC938-9750-439F-B777-AC682A522BCB}">
      <dgm:prSet custT="1"/>
      <dgm:spPr/>
      <dgm:t>
        <a:bodyPr/>
        <a:lstStyle/>
        <a:p>
          <a:pPr rtl="0"/>
          <a:r>
            <a:rPr lang="en-US" sz="1400" dirty="0" smtClean="0"/>
            <a:t>Communication Strategy </a:t>
          </a:r>
          <a:endParaRPr lang="it-IT" sz="1400" dirty="0"/>
        </a:p>
      </dgm:t>
    </dgm:pt>
    <dgm:pt modelId="{491CCC4F-27A1-4E3E-95B6-9A1844916A4A}" type="parTrans" cxnId="{3AA923E2-3DD1-4827-9006-794E7E4AA951}">
      <dgm:prSet/>
      <dgm:spPr/>
      <dgm:t>
        <a:bodyPr/>
        <a:lstStyle/>
        <a:p>
          <a:endParaRPr lang="it-IT" sz="1400"/>
        </a:p>
      </dgm:t>
    </dgm:pt>
    <dgm:pt modelId="{A30B57E5-A8F1-4CE7-B8D7-B6F7E4269CC9}" type="sibTrans" cxnId="{3AA923E2-3DD1-4827-9006-794E7E4AA951}">
      <dgm:prSet/>
      <dgm:spPr/>
      <dgm:t>
        <a:bodyPr/>
        <a:lstStyle/>
        <a:p>
          <a:endParaRPr lang="it-IT" sz="1400"/>
        </a:p>
      </dgm:t>
    </dgm:pt>
    <dgm:pt modelId="{9DFB7085-CB18-4E85-B9B6-E077E031BEE4}">
      <dgm:prSet custT="1"/>
      <dgm:spPr/>
      <dgm:t>
        <a:bodyPr/>
        <a:lstStyle/>
        <a:p>
          <a:pPr rtl="0"/>
          <a:r>
            <a:rPr lang="en-US" sz="1400" b="0" dirty="0" smtClean="0">
              <a:effectLst/>
            </a:rPr>
            <a:t>MED Innovation Vision</a:t>
          </a:r>
          <a:endParaRPr lang="it-IT" sz="1400" b="0" dirty="0">
            <a:effectLst/>
          </a:endParaRPr>
        </a:p>
      </dgm:t>
    </dgm:pt>
    <dgm:pt modelId="{ABBD3903-73D1-435F-B64E-31A3ECB289B5}" type="parTrans" cxnId="{DCA35E0E-ACA0-4F4C-9617-7AB48DD7F653}">
      <dgm:prSet/>
      <dgm:spPr/>
      <dgm:t>
        <a:bodyPr/>
        <a:lstStyle/>
        <a:p>
          <a:endParaRPr lang="it-IT" sz="1400"/>
        </a:p>
      </dgm:t>
    </dgm:pt>
    <dgm:pt modelId="{A4619F77-EE6E-48E3-9D8D-5F2FEAC69297}" type="sibTrans" cxnId="{DCA35E0E-ACA0-4F4C-9617-7AB48DD7F653}">
      <dgm:prSet/>
      <dgm:spPr/>
      <dgm:t>
        <a:bodyPr/>
        <a:lstStyle/>
        <a:p>
          <a:endParaRPr lang="it-IT" sz="1400"/>
        </a:p>
      </dgm:t>
    </dgm:pt>
    <dgm:pt modelId="{06D4488C-70C0-4436-A23F-BEDD0138DB0E}">
      <dgm:prSet custT="1"/>
      <dgm:spPr/>
      <dgm:t>
        <a:bodyPr/>
        <a:lstStyle/>
        <a:p>
          <a:pPr rtl="0"/>
          <a:r>
            <a:rPr lang="en-US" sz="1400" dirty="0" smtClean="0"/>
            <a:t>Semantic framework</a:t>
          </a:r>
          <a:endParaRPr lang="it-IT" sz="1400" dirty="0"/>
        </a:p>
      </dgm:t>
    </dgm:pt>
    <dgm:pt modelId="{F1765273-6289-4133-98D1-B88412187274}" type="parTrans" cxnId="{104D9F83-7BA6-4F1C-A0B9-176E735A9EA9}">
      <dgm:prSet/>
      <dgm:spPr/>
      <dgm:t>
        <a:bodyPr/>
        <a:lstStyle/>
        <a:p>
          <a:endParaRPr lang="it-IT" sz="1400"/>
        </a:p>
      </dgm:t>
    </dgm:pt>
    <dgm:pt modelId="{9B27F54D-30E4-4F73-816B-D713CFED2470}" type="sibTrans" cxnId="{104D9F83-7BA6-4F1C-A0B9-176E735A9EA9}">
      <dgm:prSet/>
      <dgm:spPr/>
      <dgm:t>
        <a:bodyPr/>
        <a:lstStyle/>
        <a:p>
          <a:endParaRPr lang="it-IT" sz="1400"/>
        </a:p>
      </dgm:t>
    </dgm:pt>
    <dgm:pt modelId="{F8D7E1C2-11FB-450D-8158-003634E1374F}">
      <dgm:prSet custT="1"/>
      <dgm:spPr/>
      <dgm:t>
        <a:bodyPr/>
        <a:lstStyle/>
        <a:p>
          <a:pPr rtl="0"/>
          <a:r>
            <a:rPr lang="en-US" sz="1400" smtClean="0"/>
            <a:t>Platform integration</a:t>
          </a:r>
          <a:endParaRPr lang="it-IT" sz="1400"/>
        </a:p>
      </dgm:t>
    </dgm:pt>
    <dgm:pt modelId="{9683A469-4E5A-4BE4-9F89-8D958D09547C}" type="parTrans" cxnId="{EF3E16B1-B07A-4C73-9DE6-817CFABFB88E}">
      <dgm:prSet/>
      <dgm:spPr/>
      <dgm:t>
        <a:bodyPr/>
        <a:lstStyle/>
        <a:p>
          <a:endParaRPr lang="it-IT" sz="1400"/>
        </a:p>
      </dgm:t>
    </dgm:pt>
    <dgm:pt modelId="{DEE53D89-760F-46DA-AE8B-31B0ACE36C5F}" type="sibTrans" cxnId="{EF3E16B1-B07A-4C73-9DE6-817CFABFB88E}">
      <dgm:prSet/>
      <dgm:spPr/>
      <dgm:t>
        <a:bodyPr/>
        <a:lstStyle/>
        <a:p>
          <a:endParaRPr lang="it-IT" sz="1400"/>
        </a:p>
      </dgm:t>
    </dgm:pt>
    <dgm:pt modelId="{6E3871C2-A71D-4B73-B99D-A34F06671ACE}">
      <dgm:prSet custT="1"/>
      <dgm:spPr/>
      <dgm:t>
        <a:bodyPr/>
        <a:lstStyle/>
        <a:p>
          <a:pPr rtl="0"/>
          <a:r>
            <a:rPr lang="en-US" sz="1400" smtClean="0"/>
            <a:t>Events organisation &amp; attendance</a:t>
          </a:r>
          <a:endParaRPr lang="it-IT" sz="1400"/>
        </a:p>
      </dgm:t>
    </dgm:pt>
    <dgm:pt modelId="{8B8A0242-C074-4E9E-A121-5D56165DD2D2}" type="parTrans" cxnId="{E3F20592-4F98-4B55-87DE-239199060AE8}">
      <dgm:prSet/>
      <dgm:spPr/>
      <dgm:t>
        <a:bodyPr/>
        <a:lstStyle/>
        <a:p>
          <a:endParaRPr lang="it-IT" sz="1400"/>
        </a:p>
      </dgm:t>
    </dgm:pt>
    <dgm:pt modelId="{0473C68C-A8BA-4EE5-9CCF-F5B69DD5957F}" type="sibTrans" cxnId="{E3F20592-4F98-4B55-87DE-239199060AE8}">
      <dgm:prSet/>
      <dgm:spPr/>
      <dgm:t>
        <a:bodyPr/>
        <a:lstStyle/>
        <a:p>
          <a:endParaRPr lang="it-IT" sz="1400"/>
        </a:p>
      </dgm:t>
    </dgm:pt>
    <dgm:pt modelId="{F7DE15D5-4750-415E-9576-FB92A77C0AE8}" type="pres">
      <dgm:prSet presAssocID="{A10528DC-63DA-4326-B987-01F51AD1FDB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39A0E7C-4F16-4916-A67F-0C588F1FBAE6}" type="pres">
      <dgm:prSet presAssocID="{9ECBC938-9750-439F-B777-AC682A522BCB}" presName="Accent1" presStyleCnt="0"/>
      <dgm:spPr/>
    </dgm:pt>
    <dgm:pt modelId="{A2768A21-C7F6-4BCB-A87D-4461053B21B0}" type="pres">
      <dgm:prSet presAssocID="{9ECBC938-9750-439F-B777-AC682A522BCB}" presName="Accent" presStyleLbl="node1" presStyleIdx="0" presStyleCnt="5"/>
      <dgm:spPr/>
    </dgm:pt>
    <dgm:pt modelId="{DC49E396-AA86-48AD-A31F-E6BBA591AA5D}" type="pres">
      <dgm:prSet presAssocID="{9ECBC938-9750-439F-B777-AC682A522BCB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0BFF03-C2FA-49E4-9CFF-5DB0FFF6062E}" type="pres">
      <dgm:prSet presAssocID="{9DFB7085-CB18-4E85-B9B6-E077E031BEE4}" presName="Accent2" presStyleCnt="0"/>
      <dgm:spPr/>
    </dgm:pt>
    <dgm:pt modelId="{981265E4-043D-40FE-A5B5-297DBC123AC0}" type="pres">
      <dgm:prSet presAssocID="{9DFB7085-CB18-4E85-B9B6-E077E031BEE4}" presName="Accent" presStyleLbl="node1" presStyleIdx="1" presStyleCnt="5"/>
      <dgm:spPr/>
    </dgm:pt>
    <dgm:pt modelId="{C9A3E6E9-CE99-4162-AA86-C894525EC2CC}" type="pres">
      <dgm:prSet presAssocID="{9DFB7085-CB18-4E85-B9B6-E077E031BEE4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DB4655-4F05-40EE-82DC-56E323A973C5}" type="pres">
      <dgm:prSet presAssocID="{06D4488C-70C0-4436-A23F-BEDD0138DB0E}" presName="Accent3" presStyleCnt="0"/>
      <dgm:spPr/>
    </dgm:pt>
    <dgm:pt modelId="{859A46CD-19C6-4079-95BD-63A544960D02}" type="pres">
      <dgm:prSet presAssocID="{06D4488C-70C0-4436-A23F-BEDD0138DB0E}" presName="Accent" presStyleLbl="node1" presStyleIdx="2" presStyleCnt="5"/>
      <dgm:spPr/>
    </dgm:pt>
    <dgm:pt modelId="{D654CAD1-58A2-493F-B1EE-56FF64C85549}" type="pres">
      <dgm:prSet presAssocID="{06D4488C-70C0-4436-A23F-BEDD0138DB0E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9C9560-E3B1-43AF-AE8E-FA0F38022E3B}" type="pres">
      <dgm:prSet presAssocID="{F8D7E1C2-11FB-450D-8158-003634E1374F}" presName="Accent4" presStyleCnt="0"/>
      <dgm:spPr/>
    </dgm:pt>
    <dgm:pt modelId="{0F2B22B7-B98A-4C62-9377-E02FB250EC84}" type="pres">
      <dgm:prSet presAssocID="{F8D7E1C2-11FB-450D-8158-003634E1374F}" presName="Accent" presStyleLbl="node1" presStyleIdx="3" presStyleCnt="5"/>
      <dgm:spPr/>
    </dgm:pt>
    <dgm:pt modelId="{9ACB3875-91AC-4928-914D-7F4A070D7C8A}" type="pres">
      <dgm:prSet presAssocID="{F8D7E1C2-11FB-450D-8158-003634E1374F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50C0FC-20D7-497B-A1F4-419305483833}" type="pres">
      <dgm:prSet presAssocID="{6E3871C2-A71D-4B73-B99D-A34F06671ACE}" presName="Accent5" presStyleCnt="0"/>
      <dgm:spPr/>
    </dgm:pt>
    <dgm:pt modelId="{E71B0B7B-1F63-47E7-8D54-F14D6D5BE450}" type="pres">
      <dgm:prSet presAssocID="{6E3871C2-A71D-4B73-B99D-A34F06671ACE}" presName="Accent" presStyleLbl="node1" presStyleIdx="4" presStyleCnt="5"/>
      <dgm:spPr/>
    </dgm:pt>
    <dgm:pt modelId="{C7449478-95DF-46AB-9A09-6D70166E6F4B}" type="pres">
      <dgm:prSet presAssocID="{6E3871C2-A71D-4B73-B99D-A34F06671ACE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785EC1-036A-4BA5-B3E7-BC6B4CCA6711}" type="presOf" srcId="{9DFB7085-CB18-4E85-B9B6-E077E031BEE4}" destId="{C9A3E6E9-CE99-4162-AA86-C894525EC2CC}" srcOrd="0" destOrd="0" presId="urn:microsoft.com/office/officeart/2009/layout/CircleArrowProcess"/>
    <dgm:cxn modelId="{996A0EBC-31B4-4D71-9EDF-C09BC8DDA56B}" type="presOf" srcId="{9ECBC938-9750-439F-B777-AC682A522BCB}" destId="{DC49E396-AA86-48AD-A31F-E6BBA591AA5D}" srcOrd="0" destOrd="0" presId="urn:microsoft.com/office/officeart/2009/layout/CircleArrowProcess"/>
    <dgm:cxn modelId="{DCA35E0E-ACA0-4F4C-9617-7AB48DD7F653}" srcId="{A10528DC-63DA-4326-B987-01F51AD1FDB6}" destId="{9DFB7085-CB18-4E85-B9B6-E077E031BEE4}" srcOrd="1" destOrd="0" parTransId="{ABBD3903-73D1-435F-B64E-31A3ECB289B5}" sibTransId="{A4619F77-EE6E-48E3-9D8D-5F2FEAC69297}"/>
    <dgm:cxn modelId="{EF3E16B1-B07A-4C73-9DE6-817CFABFB88E}" srcId="{A10528DC-63DA-4326-B987-01F51AD1FDB6}" destId="{F8D7E1C2-11FB-450D-8158-003634E1374F}" srcOrd="3" destOrd="0" parTransId="{9683A469-4E5A-4BE4-9F89-8D958D09547C}" sibTransId="{DEE53D89-760F-46DA-AE8B-31B0ACE36C5F}"/>
    <dgm:cxn modelId="{E3F20592-4F98-4B55-87DE-239199060AE8}" srcId="{A10528DC-63DA-4326-B987-01F51AD1FDB6}" destId="{6E3871C2-A71D-4B73-B99D-A34F06671ACE}" srcOrd="4" destOrd="0" parTransId="{8B8A0242-C074-4E9E-A121-5D56165DD2D2}" sibTransId="{0473C68C-A8BA-4EE5-9CCF-F5B69DD5957F}"/>
    <dgm:cxn modelId="{BF84B357-ADC2-4BA1-8B21-EA6950B13EE2}" type="presOf" srcId="{6E3871C2-A71D-4B73-B99D-A34F06671ACE}" destId="{C7449478-95DF-46AB-9A09-6D70166E6F4B}" srcOrd="0" destOrd="0" presId="urn:microsoft.com/office/officeart/2009/layout/CircleArrowProcess"/>
    <dgm:cxn modelId="{3AA923E2-3DD1-4827-9006-794E7E4AA951}" srcId="{A10528DC-63DA-4326-B987-01F51AD1FDB6}" destId="{9ECBC938-9750-439F-B777-AC682A522BCB}" srcOrd="0" destOrd="0" parTransId="{491CCC4F-27A1-4E3E-95B6-9A1844916A4A}" sibTransId="{A30B57E5-A8F1-4CE7-B8D7-B6F7E4269CC9}"/>
    <dgm:cxn modelId="{253F15A2-67A8-48C3-81D9-5C1F88928917}" type="presOf" srcId="{F8D7E1C2-11FB-450D-8158-003634E1374F}" destId="{9ACB3875-91AC-4928-914D-7F4A070D7C8A}" srcOrd="0" destOrd="0" presId="urn:microsoft.com/office/officeart/2009/layout/CircleArrowProcess"/>
    <dgm:cxn modelId="{B6B1486F-A04A-4A44-A0EA-E6D3EF8AAD2B}" type="presOf" srcId="{06D4488C-70C0-4436-A23F-BEDD0138DB0E}" destId="{D654CAD1-58A2-493F-B1EE-56FF64C85549}" srcOrd="0" destOrd="0" presId="urn:microsoft.com/office/officeart/2009/layout/CircleArrowProcess"/>
    <dgm:cxn modelId="{104D9F83-7BA6-4F1C-A0B9-176E735A9EA9}" srcId="{A10528DC-63DA-4326-B987-01F51AD1FDB6}" destId="{06D4488C-70C0-4436-A23F-BEDD0138DB0E}" srcOrd="2" destOrd="0" parTransId="{F1765273-6289-4133-98D1-B88412187274}" sibTransId="{9B27F54D-30E4-4F73-816B-D713CFED2470}"/>
    <dgm:cxn modelId="{A70A1D3D-98FD-4A12-B0F3-3EE387637B9B}" type="presOf" srcId="{A10528DC-63DA-4326-B987-01F51AD1FDB6}" destId="{F7DE15D5-4750-415E-9576-FB92A77C0AE8}" srcOrd="0" destOrd="0" presId="urn:microsoft.com/office/officeart/2009/layout/CircleArrowProcess"/>
    <dgm:cxn modelId="{FF36868D-BFC4-44B0-B892-5C786100AE4B}" type="presParOf" srcId="{F7DE15D5-4750-415E-9576-FB92A77C0AE8}" destId="{D39A0E7C-4F16-4916-A67F-0C588F1FBAE6}" srcOrd="0" destOrd="0" presId="urn:microsoft.com/office/officeart/2009/layout/CircleArrowProcess"/>
    <dgm:cxn modelId="{9BD7A675-C9E5-44D1-862F-1BD8CD7BA6F5}" type="presParOf" srcId="{D39A0E7C-4F16-4916-A67F-0C588F1FBAE6}" destId="{A2768A21-C7F6-4BCB-A87D-4461053B21B0}" srcOrd="0" destOrd="0" presId="urn:microsoft.com/office/officeart/2009/layout/CircleArrowProcess"/>
    <dgm:cxn modelId="{C9A182EF-1ED6-456B-960D-6856FE5B3227}" type="presParOf" srcId="{F7DE15D5-4750-415E-9576-FB92A77C0AE8}" destId="{DC49E396-AA86-48AD-A31F-E6BBA591AA5D}" srcOrd="1" destOrd="0" presId="urn:microsoft.com/office/officeart/2009/layout/CircleArrowProcess"/>
    <dgm:cxn modelId="{230E0D49-9F1C-47D4-87DC-0BF4EF6499CD}" type="presParOf" srcId="{F7DE15D5-4750-415E-9576-FB92A77C0AE8}" destId="{740BFF03-C2FA-49E4-9CFF-5DB0FFF6062E}" srcOrd="2" destOrd="0" presId="urn:microsoft.com/office/officeart/2009/layout/CircleArrowProcess"/>
    <dgm:cxn modelId="{7D4E8F63-81C2-42B8-9A03-4205E06FC50C}" type="presParOf" srcId="{740BFF03-C2FA-49E4-9CFF-5DB0FFF6062E}" destId="{981265E4-043D-40FE-A5B5-297DBC123AC0}" srcOrd="0" destOrd="0" presId="urn:microsoft.com/office/officeart/2009/layout/CircleArrowProcess"/>
    <dgm:cxn modelId="{DCA835C5-36E3-4559-BC38-0D2A5708DB18}" type="presParOf" srcId="{F7DE15D5-4750-415E-9576-FB92A77C0AE8}" destId="{C9A3E6E9-CE99-4162-AA86-C894525EC2CC}" srcOrd="3" destOrd="0" presId="urn:microsoft.com/office/officeart/2009/layout/CircleArrowProcess"/>
    <dgm:cxn modelId="{4CBD06A1-6AC2-4F9A-8654-60F7504C608E}" type="presParOf" srcId="{F7DE15D5-4750-415E-9576-FB92A77C0AE8}" destId="{68DB4655-4F05-40EE-82DC-56E323A973C5}" srcOrd="4" destOrd="0" presId="urn:microsoft.com/office/officeart/2009/layout/CircleArrowProcess"/>
    <dgm:cxn modelId="{F35AF167-A9A9-4A26-8645-638DC396C484}" type="presParOf" srcId="{68DB4655-4F05-40EE-82DC-56E323A973C5}" destId="{859A46CD-19C6-4079-95BD-63A544960D02}" srcOrd="0" destOrd="0" presId="urn:microsoft.com/office/officeart/2009/layout/CircleArrowProcess"/>
    <dgm:cxn modelId="{46D3EA0E-5343-43F2-841E-49932A8877F6}" type="presParOf" srcId="{F7DE15D5-4750-415E-9576-FB92A77C0AE8}" destId="{D654CAD1-58A2-493F-B1EE-56FF64C85549}" srcOrd="5" destOrd="0" presId="urn:microsoft.com/office/officeart/2009/layout/CircleArrowProcess"/>
    <dgm:cxn modelId="{5C4D9679-754F-49AB-A018-6323A659CA3A}" type="presParOf" srcId="{F7DE15D5-4750-415E-9576-FB92A77C0AE8}" destId="{659C9560-E3B1-43AF-AE8E-FA0F38022E3B}" srcOrd="6" destOrd="0" presId="urn:microsoft.com/office/officeart/2009/layout/CircleArrowProcess"/>
    <dgm:cxn modelId="{14F6D9EF-301F-43DB-8587-B76E49C98B4C}" type="presParOf" srcId="{659C9560-E3B1-43AF-AE8E-FA0F38022E3B}" destId="{0F2B22B7-B98A-4C62-9377-E02FB250EC84}" srcOrd="0" destOrd="0" presId="urn:microsoft.com/office/officeart/2009/layout/CircleArrowProcess"/>
    <dgm:cxn modelId="{E50DFE9A-34B2-435F-8C67-9021DDE2662E}" type="presParOf" srcId="{F7DE15D5-4750-415E-9576-FB92A77C0AE8}" destId="{9ACB3875-91AC-4928-914D-7F4A070D7C8A}" srcOrd="7" destOrd="0" presId="urn:microsoft.com/office/officeart/2009/layout/CircleArrowProcess"/>
    <dgm:cxn modelId="{62C8AFBD-6739-4559-A79E-566536F91344}" type="presParOf" srcId="{F7DE15D5-4750-415E-9576-FB92A77C0AE8}" destId="{7750C0FC-20D7-497B-A1F4-419305483833}" srcOrd="8" destOrd="0" presId="urn:microsoft.com/office/officeart/2009/layout/CircleArrowProcess"/>
    <dgm:cxn modelId="{5F5F3CF7-8E11-42E6-BE53-59EEE74F5D55}" type="presParOf" srcId="{7750C0FC-20D7-497B-A1F4-419305483833}" destId="{E71B0B7B-1F63-47E7-8D54-F14D6D5BE450}" srcOrd="0" destOrd="0" presId="urn:microsoft.com/office/officeart/2009/layout/CircleArrowProcess"/>
    <dgm:cxn modelId="{0EA50540-0781-4547-A732-00C460F72228}" type="presParOf" srcId="{F7DE15D5-4750-415E-9576-FB92A77C0AE8}" destId="{C7449478-95DF-46AB-9A09-6D70166E6F4B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90C2DA-BBA0-4BB1-82FE-9346ADD4ADA3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78DE7E8-5165-4BA2-A605-72176DC1EC24}">
      <dgm:prSet custT="1"/>
      <dgm:spPr/>
      <dgm:t>
        <a:bodyPr/>
        <a:lstStyle/>
        <a:p>
          <a:pPr rtl="0"/>
          <a:r>
            <a:rPr lang="en-US" sz="1500" b="0" dirty="0" smtClean="0">
              <a:effectLst/>
            </a:rPr>
            <a:t>Thematic domain mapping</a:t>
          </a:r>
          <a:endParaRPr lang="it-IT" sz="1500" b="0" dirty="0">
            <a:effectLst/>
          </a:endParaRPr>
        </a:p>
      </dgm:t>
    </dgm:pt>
    <dgm:pt modelId="{5954AD31-969E-4CA8-BC4A-DF654139994D}" type="parTrans" cxnId="{DFAC1B8F-3CCE-4AD1-ABBC-6B14EFF3605D}">
      <dgm:prSet/>
      <dgm:spPr/>
      <dgm:t>
        <a:bodyPr/>
        <a:lstStyle/>
        <a:p>
          <a:endParaRPr lang="it-IT" sz="1500"/>
        </a:p>
      </dgm:t>
    </dgm:pt>
    <dgm:pt modelId="{748FC15E-F936-4536-9C44-CA94A6020AE7}" type="sibTrans" cxnId="{DFAC1B8F-3CCE-4AD1-ABBC-6B14EFF3605D}">
      <dgm:prSet/>
      <dgm:spPr/>
      <dgm:t>
        <a:bodyPr/>
        <a:lstStyle/>
        <a:p>
          <a:endParaRPr lang="it-IT" sz="1500"/>
        </a:p>
      </dgm:t>
    </dgm:pt>
    <dgm:pt modelId="{C70C124B-475F-4729-BA5E-57B1E8E9D11E}">
      <dgm:prSet custT="1"/>
      <dgm:spPr/>
      <dgm:t>
        <a:bodyPr/>
        <a:lstStyle/>
        <a:p>
          <a:pPr rtl="0"/>
          <a:r>
            <a:rPr lang="en-US" sz="1500" dirty="0" smtClean="0"/>
            <a:t>Engagement and interaction</a:t>
          </a:r>
          <a:endParaRPr lang="it-IT" sz="1500" dirty="0"/>
        </a:p>
      </dgm:t>
    </dgm:pt>
    <dgm:pt modelId="{BE607471-D022-47A4-8E4B-5D8615BFF9CD}" type="parTrans" cxnId="{EA125617-CEC9-4580-A98A-EC4FEDBC3470}">
      <dgm:prSet/>
      <dgm:spPr/>
      <dgm:t>
        <a:bodyPr/>
        <a:lstStyle/>
        <a:p>
          <a:endParaRPr lang="it-IT" sz="1500"/>
        </a:p>
      </dgm:t>
    </dgm:pt>
    <dgm:pt modelId="{205A3B20-BFB4-444D-A764-69C57104051C}" type="sibTrans" cxnId="{EA125617-CEC9-4580-A98A-EC4FEDBC3470}">
      <dgm:prSet/>
      <dgm:spPr/>
      <dgm:t>
        <a:bodyPr/>
        <a:lstStyle/>
        <a:p>
          <a:endParaRPr lang="it-IT" sz="1500"/>
        </a:p>
      </dgm:t>
    </dgm:pt>
    <dgm:pt modelId="{D97E1D70-86D3-4D06-B83E-9A82146524B5}">
      <dgm:prSet custT="1"/>
      <dgm:spPr/>
      <dgm:t>
        <a:bodyPr/>
        <a:lstStyle/>
        <a:p>
          <a:pPr rtl="0"/>
          <a:r>
            <a:rPr lang="en-US" sz="1500" smtClean="0"/>
            <a:t>Input and feedback collection</a:t>
          </a:r>
          <a:endParaRPr lang="it-IT" sz="1500"/>
        </a:p>
      </dgm:t>
    </dgm:pt>
    <dgm:pt modelId="{960B01E4-6894-48B8-88AD-589FF28ABCE0}" type="parTrans" cxnId="{85B2D553-07C3-4674-B532-6B28E3F0FE64}">
      <dgm:prSet/>
      <dgm:spPr/>
      <dgm:t>
        <a:bodyPr/>
        <a:lstStyle/>
        <a:p>
          <a:endParaRPr lang="it-IT" sz="1500"/>
        </a:p>
      </dgm:t>
    </dgm:pt>
    <dgm:pt modelId="{8AEC7078-99A5-4209-B7DC-6638276EB5FA}" type="sibTrans" cxnId="{85B2D553-07C3-4674-B532-6B28E3F0FE64}">
      <dgm:prSet/>
      <dgm:spPr/>
      <dgm:t>
        <a:bodyPr/>
        <a:lstStyle/>
        <a:p>
          <a:endParaRPr lang="it-IT" sz="1500"/>
        </a:p>
      </dgm:t>
    </dgm:pt>
    <dgm:pt modelId="{B22D67A3-1522-4F6E-8A45-07A98A65B9D2}">
      <dgm:prSet custT="1"/>
      <dgm:spPr/>
      <dgm:t>
        <a:bodyPr/>
        <a:lstStyle/>
        <a:p>
          <a:pPr rtl="0"/>
          <a:r>
            <a:rPr lang="en-US" sz="1500" smtClean="0"/>
            <a:t>Interoperability and services</a:t>
          </a:r>
          <a:endParaRPr lang="it-IT" sz="1500"/>
        </a:p>
      </dgm:t>
    </dgm:pt>
    <dgm:pt modelId="{C06509E3-C308-443D-9673-CEFDF0DC21C3}" type="parTrans" cxnId="{2FBE0254-793D-46DF-AA97-A6D2511551C3}">
      <dgm:prSet/>
      <dgm:spPr/>
      <dgm:t>
        <a:bodyPr/>
        <a:lstStyle/>
        <a:p>
          <a:endParaRPr lang="it-IT" sz="1500"/>
        </a:p>
      </dgm:t>
    </dgm:pt>
    <dgm:pt modelId="{200A9B78-036F-4993-A780-ED5BD0B206B9}" type="sibTrans" cxnId="{2FBE0254-793D-46DF-AA97-A6D2511551C3}">
      <dgm:prSet/>
      <dgm:spPr/>
      <dgm:t>
        <a:bodyPr/>
        <a:lstStyle/>
        <a:p>
          <a:endParaRPr lang="it-IT" sz="1500"/>
        </a:p>
      </dgm:t>
    </dgm:pt>
    <dgm:pt modelId="{BBA52680-F19E-455F-B064-B8EA5ABDB53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  <a:effectLst/>
      </dgm:spPr>
      <dgm:t>
        <a:bodyPr/>
        <a:lstStyle/>
        <a:p>
          <a:pPr rtl="0"/>
          <a:r>
            <a:rPr lang="en-US" sz="1500" b="0" dirty="0" smtClean="0">
              <a:effectLst/>
            </a:rPr>
            <a:t>Community</a:t>
          </a:r>
          <a:endParaRPr lang="it-IT" sz="1500" b="0" dirty="0">
            <a:effectLst/>
          </a:endParaRPr>
        </a:p>
      </dgm:t>
    </dgm:pt>
    <dgm:pt modelId="{DDE1A884-2E6C-40DA-9880-D7576C97936C}" type="sibTrans" cxnId="{E0F68592-E51C-496F-9A0C-41AF8F857AE0}">
      <dgm:prSet/>
      <dgm:spPr/>
      <dgm:t>
        <a:bodyPr/>
        <a:lstStyle/>
        <a:p>
          <a:endParaRPr lang="it-IT" sz="1500"/>
        </a:p>
      </dgm:t>
    </dgm:pt>
    <dgm:pt modelId="{54924FCA-0D91-4A16-962E-3043024042FD}" type="parTrans" cxnId="{E0F68592-E51C-496F-9A0C-41AF8F857AE0}">
      <dgm:prSet/>
      <dgm:spPr/>
      <dgm:t>
        <a:bodyPr/>
        <a:lstStyle/>
        <a:p>
          <a:endParaRPr lang="it-IT" sz="1500"/>
        </a:p>
      </dgm:t>
    </dgm:pt>
    <dgm:pt modelId="{C6205357-822D-4A73-A722-7F1AF5A86F88}" type="pres">
      <dgm:prSet presAssocID="{C790C2DA-BBA0-4BB1-82FE-9346ADD4ADA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C26394B-3C1A-435C-84ED-D92C1442057F}" type="pres">
      <dgm:prSet presAssocID="{BBA52680-F19E-455F-B064-B8EA5ABDB53E}" presName="Accent1" presStyleCnt="0"/>
      <dgm:spPr/>
    </dgm:pt>
    <dgm:pt modelId="{0C56CBF4-35B9-4E04-BE16-260A927DC5ED}" type="pres">
      <dgm:prSet presAssocID="{BBA52680-F19E-455F-B064-B8EA5ABDB53E}" presName="Accent" presStyleLbl="node1" presStyleIdx="0" presStyleCnt="5"/>
      <dgm:spPr/>
    </dgm:pt>
    <dgm:pt modelId="{B1E224E1-6DA9-4BCC-A344-F7EB7B6AFEA4}" type="pres">
      <dgm:prSet presAssocID="{BBA52680-F19E-455F-B064-B8EA5ABDB53E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3E45F6-A713-4A3A-8AB4-3666C021ACCD}" type="pres">
      <dgm:prSet presAssocID="{E78DE7E8-5165-4BA2-A605-72176DC1EC24}" presName="Accent2" presStyleCnt="0"/>
      <dgm:spPr/>
    </dgm:pt>
    <dgm:pt modelId="{4A97FF36-B88F-4BE3-A505-3AA923799F0C}" type="pres">
      <dgm:prSet presAssocID="{E78DE7E8-5165-4BA2-A605-72176DC1EC24}" presName="Accent" presStyleLbl="node1" presStyleIdx="1" presStyleCnt="5"/>
      <dgm:spPr/>
    </dgm:pt>
    <dgm:pt modelId="{174CADAB-D70F-4F21-8599-2A69E67E17F5}" type="pres">
      <dgm:prSet presAssocID="{E78DE7E8-5165-4BA2-A605-72176DC1EC24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DFB282-3CCB-4328-95FE-47E4ECAAEBE4}" type="pres">
      <dgm:prSet presAssocID="{C70C124B-475F-4729-BA5E-57B1E8E9D11E}" presName="Accent3" presStyleCnt="0"/>
      <dgm:spPr/>
    </dgm:pt>
    <dgm:pt modelId="{18ABA1D1-B70C-4365-B4FC-312989B199AA}" type="pres">
      <dgm:prSet presAssocID="{C70C124B-475F-4729-BA5E-57B1E8E9D11E}" presName="Accent" presStyleLbl="node1" presStyleIdx="2" presStyleCnt="5"/>
      <dgm:spPr/>
    </dgm:pt>
    <dgm:pt modelId="{589C18F4-92E3-4566-8C72-7E4F280D2747}" type="pres">
      <dgm:prSet presAssocID="{C70C124B-475F-4729-BA5E-57B1E8E9D11E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F04AE6-2BEC-465E-B685-54F4D70A93E5}" type="pres">
      <dgm:prSet presAssocID="{D97E1D70-86D3-4D06-B83E-9A82146524B5}" presName="Accent4" presStyleCnt="0"/>
      <dgm:spPr/>
    </dgm:pt>
    <dgm:pt modelId="{CF0A0AC8-684F-4DE7-ABEA-C187ADC4EBD0}" type="pres">
      <dgm:prSet presAssocID="{D97E1D70-86D3-4D06-B83E-9A82146524B5}" presName="Accent" presStyleLbl="node1" presStyleIdx="3" presStyleCnt="5"/>
      <dgm:spPr/>
    </dgm:pt>
    <dgm:pt modelId="{974AEEE1-588E-4F46-98D5-71A9ADBF8B1A}" type="pres">
      <dgm:prSet presAssocID="{D97E1D70-86D3-4D06-B83E-9A82146524B5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B94510-3E61-41FB-B454-30BF1D22E572}" type="pres">
      <dgm:prSet presAssocID="{B22D67A3-1522-4F6E-8A45-07A98A65B9D2}" presName="Accent5" presStyleCnt="0"/>
      <dgm:spPr/>
    </dgm:pt>
    <dgm:pt modelId="{1429C7E4-5408-42BA-872D-6C8EE66EAFD2}" type="pres">
      <dgm:prSet presAssocID="{B22D67A3-1522-4F6E-8A45-07A98A65B9D2}" presName="Accent" presStyleLbl="node1" presStyleIdx="4" presStyleCnt="5"/>
      <dgm:spPr/>
    </dgm:pt>
    <dgm:pt modelId="{A7B58108-EA6B-4462-A87D-6F296B3073B3}" type="pres">
      <dgm:prSet presAssocID="{B22D67A3-1522-4F6E-8A45-07A98A65B9D2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2ACA68-F5DD-48BD-B125-1706F38152B2}" type="presOf" srcId="{E78DE7E8-5165-4BA2-A605-72176DC1EC24}" destId="{174CADAB-D70F-4F21-8599-2A69E67E17F5}" srcOrd="0" destOrd="0" presId="urn:microsoft.com/office/officeart/2009/layout/CircleArrowProcess"/>
    <dgm:cxn modelId="{DEDE8DE2-9DEA-42BE-8EA6-5E326DE5FACD}" type="presOf" srcId="{BBA52680-F19E-455F-B064-B8EA5ABDB53E}" destId="{B1E224E1-6DA9-4BCC-A344-F7EB7B6AFEA4}" srcOrd="0" destOrd="0" presId="urn:microsoft.com/office/officeart/2009/layout/CircleArrowProcess"/>
    <dgm:cxn modelId="{4F80470F-A858-458F-BB73-468624A6C6EF}" type="presOf" srcId="{D97E1D70-86D3-4D06-B83E-9A82146524B5}" destId="{974AEEE1-588E-4F46-98D5-71A9ADBF8B1A}" srcOrd="0" destOrd="0" presId="urn:microsoft.com/office/officeart/2009/layout/CircleArrowProcess"/>
    <dgm:cxn modelId="{E0F68592-E51C-496F-9A0C-41AF8F857AE0}" srcId="{C790C2DA-BBA0-4BB1-82FE-9346ADD4ADA3}" destId="{BBA52680-F19E-455F-B064-B8EA5ABDB53E}" srcOrd="0" destOrd="0" parTransId="{54924FCA-0D91-4A16-962E-3043024042FD}" sibTransId="{DDE1A884-2E6C-40DA-9880-D7576C97936C}"/>
    <dgm:cxn modelId="{DFAC1B8F-3CCE-4AD1-ABBC-6B14EFF3605D}" srcId="{C790C2DA-BBA0-4BB1-82FE-9346ADD4ADA3}" destId="{E78DE7E8-5165-4BA2-A605-72176DC1EC24}" srcOrd="1" destOrd="0" parTransId="{5954AD31-969E-4CA8-BC4A-DF654139994D}" sibTransId="{748FC15E-F936-4536-9C44-CA94A6020AE7}"/>
    <dgm:cxn modelId="{EA125617-CEC9-4580-A98A-EC4FEDBC3470}" srcId="{C790C2DA-BBA0-4BB1-82FE-9346ADD4ADA3}" destId="{C70C124B-475F-4729-BA5E-57B1E8E9D11E}" srcOrd="2" destOrd="0" parTransId="{BE607471-D022-47A4-8E4B-5D8615BFF9CD}" sibTransId="{205A3B20-BFB4-444D-A764-69C57104051C}"/>
    <dgm:cxn modelId="{BF5F5614-2A3A-47BC-8EAF-C34DAA53D4F1}" type="presOf" srcId="{C70C124B-475F-4729-BA5E-57B1E8E9D11E}" destId="{589C18F4-92E3-4566-8C72-7E4F280D2747}" srcOrd="0" destOrd="0" presId="urn:microsoft.com/office/officeart/2009/layout/CircleArrowProcess"/>
    <dgm:cxn modelId="{2FBE0254-793D-46DF-AA97-A6D2511551C3}" srcId="{C790C2DA-BBA0-4BB1-82FE-9346ADD4ADA3}" destId="{B22D67A3-1522-4F6E-8A45-07A98A65B9D2}" srcOrd="4" destOrd="0" parTransId="{C06509E3-C308-443D-9673-CEFDF0DC21C3}" sibTransId="{200A9B78-036F-4993-A780-ED5BD0B206B9}"/>
    <dgm:cxn modelId="{10B6D8D2-8522-4D48-9F18-115E5AE5B571}" type="presOf" srcId="{B22D67A3-1522-4F6E-8A45-07A98A65B9D2}" destId="{A7B58108-EA6B-4462-A87D-6F296B3073B3}" srcOrd="0" destOrd="0" presId="urn:microsoft.com/office/officeart/2009/layout/CircleArrowProcess"/>
    <dgm:cxn modelId="{83C16F68-CCF4-4D0E-9533-8743524D13D1}" type="presOf" srcId="{C790C2DA-BBA0-4BB1-82FE-9346ADD4ADA3}" destId="{C6205357-822D-4A73-A722-7F1AF5A86F88}" srcOrd="0" destOrd="0" presId="urn:microsoft.com/office/officeart/2009/layout/CircleArrowProcess"/>
    <dgm:cxn modelId="{85B2D553-07C3-4674-B532-6B28E3F0FE64}" srcId="{C790C2DA-BBA0-4BB1-82FE-9346ADD4ADA3}" destId="{D97E1D70-86D3-4D06-B83E-9A82146524B5}" srcOrd="3" destOrd="0" parTransId="{960B01E4-6894-48B8-88AD-589FF28ABCE0}" sibTransId="{8AEC7078-99A5-4209-B7DC-6638276EB5FA}"/>
    <dgm:cxn modelId="{7F0A27E2-E1EC-4DF7-9D47-6709C67D085C}" type="presParOf" srcId="{C6205357-822D-4A73-A722-7F1AF5A86F88}" destId="{CC26394B-3C1A-435C-84ED-D92C1442057F}" srcOrd="0" destOrd="0" presId="urn:microsoft.com/office/officeart/2009/layout/CircleArrowProcess"/>
    <dgm:cxn modelId="{33D5524C-D53A-47F2-A11F-B038F027851B}" type="presParOf" srcId="{CC26394B-3C1A-435C-84ED-D92C1442057F}" destId="{0C56CBF4-35B9-4E04-BE16-260A927DC5ED}" srcOrd="0" destOrd="0" presId="urn:microsoft.com/office/officeart/2009/layout/CircleArrowProcess"/>
    <dgm:cxn modelId="{CA62E991-2582-44B1-9F06-A8242B8FE945}" type="presParOf" srcId="{C6205357-822D-4A73-A722-7F1AF5A86F88}" destId="{B1E224E1-6DA9-4BCC-A344-F7EB7B6AFEA4}" srcOrd="1" destOrd="0" presId="urn:microsoft.com/office/officeart/2009/layout/CircleArrowProcess"/>
    <dgm:cxn modelId="{E685BD83-B3F8-49E9-B202-C752C4F9C22E}" type="presParOf" srcId="{C6205357-822D-4A73-A722-7F1AF5A86F88}" destId="{4D3E45F6-A713-4A3A-8AB4-3666C021ACCD}" srcOrd="2" destOrd="0" presId="urn:microsoft.com/office/officeart/2009/layout/CircleArrowProcess"/>
    <dgm:cxn modelId="{EFE9F0E2-70A6-4955-A980-7449C16D9F4D}" type="presParOf" srcId="{4D3E45F6-A713-4A3A-8AB4-3666C021ACCD}" destId="{4A97FF36-B88F-4BE3-A505-3AA923799F0C}" srcOrd="0" destOrd="0" presId="urn:microsoft.com/office/officeart/2009/layout/CircleArrowProcess"/>
    <dgm:cxn modelId="{3CA565AE-27E9-4B17-A370-D415A37C383C}" type="presParOf" srcId="{C6205357-822D-4A73-A722-7F1AF5A86F88}" destId="{174CADAB-D70F-4F21-8599-2A69E67E17F5}" srcOrd="3" destOrd="0" presId="urn:microsoft.com/office/officeart/2009/layout/CircleArrowProcess"/>
    <dgm:cxn modelId="{254B201D-DDE8-4668-ACA9-0DDCC694E5A5}" type="presParOf" srcId="{C6205357-822D-4A73-A722-7F1AF5A86F88}" destId="{A6DFB282-3CCB-4328-95FE-47E4ECAAEBE4}" srcOrd="4" destOrd="0" presId="urn:microsoft.com/office/officeart/2009/layout/CircleArrowProcess"/>
    <dgm:cxn modelId="{F852357E-5416-4AF8-B38C-3EEA92D163E8}" type="presParOf" srcId="{A6DFB282-3CCB-4328-95FE-47E4ECAAEBE4}" destId="{18ABA1D1-B70C-4365-B4FC-312989B199AA}" srcOrd="0" destOrd="0" presId="urn:microsoft.com/office/officeart/2009/layout/CircleArrowProcess"/>
    <dgm:cxn modelId="{DF69452C-485A-4613-826E-A4DC1F05B265}" type="presParOf" srcId="{C6205357-822D-4A73-A722-7F1AF5A86F88}" destId="{589C18F4-92E3-4566-8C72-7E4F280D2747}" srcOrd="5" destOrd="0" presId="urn:microsoft.com/office/officeart/2009/layout/CircleArrowProcess"/>
    <dgm:cxn modelId="{AAF4687D-F708-48C9-AA0E-70FE089EAF36}" type="presParOf" srcId="{C6205357-822D-4A73-A722-7F1AF5A86F88}" destId="{F8F04AE6-2BEC-465E-B685-54F4D70A93E5}" srcOrd="6" destOrd="0" presId="urn:microsoft.com/office/officeart/2009/layout/CircleArrowProcess"/>
    <dgm:cxn modelId="{7F310AED-D810-4649-A962-7CF4714E8D9C}" type="presParOf" srcId="{F8F04AE6-2BEC-465E-B685-54F4D70A93E5}" destId="{CF0A0AC8-684F-4DE7-ABEA-C187ADC4EBD0}" srcOrd="0" destOrd="0" presId="urn:microsoft.com/office/officeart/2009/layout/CircleArrowProcess"/>
    <dgm:cxn modelId="{569100F8-A364-4858-9514-4F045BF6C224}" type="presParOf" srcId="{C6205357-822D-4A73-A722-7F1AF5A86F88}" destId="{974AEEE1-588E-4F46-98D5-71A9ADBF8B1A}" srcOrd="7" destOrd="0" presId="urn:microsoft.com/office/officeart/2009/layout/CircleArrowProcess"/>
    <dgm:cxn modelId="{54AE992A-7C2B-4280-957E-9B4B0CDDE5F5}" type="presParOf" srcId="{C6205357-822D-4A73-A722-7F1AF5A86F88}" destId="{9EB94510-3E61-41FB-B454-30BF1D22E572}" srcOrd="8" destOrd="0" presId="urn:microsoft.com/office/officeart/2009/layout/CircleArrowProcess"/>
    <dgm:cxn modelId="{B253575D-2B61-4209-8F13-2A65825904EC}" type="presParOf" srcId="{9EB94510-3E61-41FB-B454-30BF1D22E572}" destId="{1429C7E4-5408-42BA-872D-6C8EE66EAFD2}" srcOrd="0" destOrd="0" presId="urn:microsoft.com/office/officeart/2009/layout/CircleArrowProcess"/>
    <dgm:cxn modelId="{1C8594F6-F56D-47F4-BA99-A9E529E9FD4F}" type="presParOf" srcId="{C6205357-822D-4A73-A722-7F1AF5A86F88}" destId="{A7B58108-EA6B-4462-A87D-6F296B3073B3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3A8E5B-0D3B-4306-B631-8615A6427C3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20BBF1D-25E3-48FF-B39D-9E6447942F7E}">
      <dgm:prSet custT="1"/>
      <dgm:spPr>
        <a:effectLst/>
      </dgm:spPr>
      <dgm:t>
        <a:bodyPr/>
        <a:lstStyle/>
        <a:p>
          <a:pPr rtl="0"/>
          <a:r>
            <a:rPr lang="en-US" sz="1500" b="0" dirty="0" err="1" smtClean="0">
              <a:effectLst/>
            </a:rPr>
            <a:t>Capitalisation</a:t>
          </a:r>
          <a:r>
            <a:rPr lang="en-US" sz="1500" b="0" dirty="0" smtClean="0">
              <a:effectLst/>
            </a:rPr>
            <a:t> Strategy </a:t>
          </a:r>
          <a:endParaRPr lang="it-IT" sz="1500" b="0" dirty="0">
            <a:effectLst/>
          </a:endParaRPr>
        </a:p>
      </dgm:t>
    </dgm:pt>
    <dgm:pt modelId="{718209B1-450E-4DB6-BD64-9F262C76C129}" type="parTrans" cxnId="{279FD242-D274-4756-A82B-9C5E5B08EEA2}">
      <dgm:prSet/>
      <dgm:spPr/>
      <dgm:t>
        <a:bodyPr/>
        <a:lstStyle/>
        <a:p>
          <a:endParaRPr lang="it-IT" sz="1500"/>
        </a:p>
      </dgm:t>
    </dgm:pt>
    <dgm:pt modelId="{25724544-3DE4-4497-B968-BE4FD2117D47}" type="sibTrans" cxnId="{279FD242-D274-4756-A82B-9C5E5B08EEA2}">
      <dgm:prSet/>
      <dgm:spPr/>
      <dgm:t>
        <a:bodyPr/>
        <a:lstStyle/>
        <a:p>
          <a:endParaRPr lang="it-IT" sz="1500"/>
        </a:p>
      </dgm:t>
    </dgm:pt>
    <dgm:pt modelId="{6C0CFFA8-6A0B-4212-B1E5-FCD76B971DD1}">
      <dgm:prSet custT="1"/>
      <dgm:spPr/>
      <dgm:t>
        <a:bodyPr/>
        <a:lstStyle/>
        <a:p>
          <a:pPr rtl="0"/>
          <a:r>
            <a:rPr lang="en-US" sz="1500" smtClean="0"/>
            <a:t>Indicator mapping</a:t>
          </a:r>
          <a:endParaRPr lang="it-IT" sz="1500"/>
        </a:p>
      </dgm:t>
    </dgm:pt>
    <dgm:pt modelId="{C65EB830-685B-41C0-9989-E0F2AC47554A}" type="parTrans" cxnId="{E573CCCC-E883-4384-92E1-C96742E1D68F}">
      <dgm:prSet/>
      <dgm:spPr/>
      <dgm:t>
        <a:bodyPr/>
        <a:lstStyle/>
        <a:p>
          <a:endParaRPr lang="it-IT" sz="1500"/>
        </a:p>
      </dgm:t>
    </dgm:pt>
    <dgm:pt modelId="{542EAC82-E2CC-4D89-93D2-F57DE29B5D19}" type="sibTrans" cxnId="{E573CCCC-E883-4384-92E1-C96742E1D68F}">
      <dgm:prSet/>
      <dgm:spPr/>
      <dgm:t>
        <a:bodyPr/>
        <a:lstStyle/>
        <a:p>
          <a:endParaRPr lang="it-IT" sz="1500"/>
        </a:p>
      </dgm:t>
    </dgm:pt>
    <dgm:pt modelId="{0BCB7830-0200-44E0-8FCC-01F7381D45DD}">
      <dgm:prSet custT="1"/>
      <dgm:spPr/>
      <dgm:t>
        <a:bodyPr/>
        <a:lstStyle/>
        <a:p>
          <a:pPr rtl="0"/>
          <a:r>
            <a:rPr lang="en-US" sz="1500" smtClean="0"/>
            <a:t>Evidence aggregation</a:t>
          </a:r>
          <a:endParaRPr lang="it-IT" sz="1500"/>
        </a:p>
      </dgm:t>
    </dgm:pt>
    <dgm:pt modelId="{72945D2E-986F-4350-9FE1-986F4B520297}" type="parTrans" cxnId="{4648FF1D-9373-49F9-BECD-0E37B09B30FF}">
      <dgm:prSet/>
      <dgm:spPr/>
      <dgm:t>
        <a:bodyPr/>
        <a:lstStyle/>
        <a:p>
          <a:endParaRPr lang="it-IT" sz="1500"/>
        </a:p>
      </dgm:t>
    </dgm:pt>
    <dgm:pt modelId="{B88C4C55-0C65-404D-A782-C581C8CC8F76}" type="sibTrans" cxnId="{4648FF1D-9373-49F9-BECD-0E37B09B30FF}">
      <dgm:prSet/>
      <dgm:spPr/>
      <dgm:t>
        <a:bodyPr/>
        <a:lstStyle/>
        <a:p>
          <a:endParaRPr lang="it-IT" sz="1500"/>
        </a:p>
      </dgm:t>
    </dgm:pt>
    <dgm:pt modelId="{1542D439-AEA4-4E6A-B5A2-F30A36C0D81C}">
      <dgm:prSet custT="1"/>
      <dgm:spPr/>
      <dgm:t>
        <a:bodyPr/>
        <a:lstStyle/>
        <a:p>
          <a:pPr rtl="0"/>
          <a:r>
            <a:rPr lang="en-US" sz="1500" smtClean="0"/>
            <a:t>Services to Vertical Projects</a:t>
          </a:r>
          <a:endParaRPr lang="it-IT" sz="1500"/>
        </a:p>
      </dgm:t>
    </dgm:pt>
    <dgm:pt modelId="{872B1FAC-FB0F-4B96-8B20-3CF50960912D}" type="parTrans" cxnId="{F921E2E7-E3CF-4A2D-8F26-BAFB45B4B158}">
      <dgm:prSet/>
      <dgm:spPr/>
      <dgm:t>
        <a:bodyPr/>
        <a:lstStyle/>
        <a:p>
          <a:endParaRPr lang="it-IT" sz="1500"/>
        </a:p>
      </dgm:t>
    </dgm:pt>
    <dgm:pt modelId="{B8A1A91F-DDBD-4D92-AB64-2CC4D8CF7B25}" type="sibTrans" cxnId="{F921E2E7-E3CF-4A2D-8F26-BAFB45B4B158}">
      <dgm:prSet/>
      <dgm:spPr/>
      <dgm:t>
        <a:bodyPr/>
        <a:lstStyle/>
        <a:p>
          <a:endParaRPr lang="it-IT" sz="1500"/>
        </a:p>
      </dgm:t>
    </dgm:pt>
    <dgm:pt modelId="{708E4273-F6AF-4C67-8EFE-25DE7DC07602}">
      <dgm:prSet custT="1"/>
      <dgm:spPr/>
      <dgm:t>
        <a:bodyPr/>
        <a:lstStyle/>
        <a:p>
          <a:pPr rtl="0"/>
          <a:r>
            <a:rPr lang="en-US" sz="1500" smtClean="0"/>
            <a:t>Axis 4 interaction</a:t>
          </a:r>
          <a:endParaRPr lang="it-IT" sz="1500"/>
        </a:p>
      </dgm:t>
    </dgm:pt>
    <dgm:pt modelId="{0195A7AC-3400-40A4-A6F5-B2240E45AA61}" type="parTrans" cxnId="{52AE6008-B854-4C18-AD81-9D08AF760261}">
      <dgm:prSet/>
      <dgm:spPr/>
      <dgm:t>
        <a:bodyPr/>
        <a:lstStyle/>
        <a:p>
          <a:endParaRPr lang="it-IT" sz="1500"/>
        </a:p>
      </dgm:t>
    </dgm:pt>
    <dgm:pt modelId="{C6B16692-B2C8-4C6A-87FE-C88D9AC2BF4A}" type="sibTrans" cxnId="{52AE6008-B854-4C18-AD81-9D08AF760261}">
      <dgm:prSet/>
      <dgm:spPr/>
      <dgm:t>
        <a:bodyPr/>
        <a:lstStyle/>
        <a:p>
          <a:endParaRPr lang="it-IT" sz="1500"/>
        </a:p>
      </dgm:t>
    </dgm:pt>
    <dgm:pt modelId="{9CB52074-4A3B-4E3C-8585-581B0975C25C}" type="pres">
      <dgm:prSet presAssocID="{0D3A8E5B-0D3B-4306-B631-8615A6427C3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4225C2CA-C7D7-4808-A115-3163BA7D3A11}" type="pres">
      <dgm:prSet presAssocID="{520BBF1D-25E3-48FF-B39D-9E6447942F7E}" presName="Accent1" presStyleCnt="0"/>
      <dgm:spPr/>
    </dgm:pt>
    <dgm:pt modelId="{3C99E2F3-5D11-475B-8403-A93D936DF582}" type="pres">
      <dgm:prSet presAssocID="{520BBF1D-25E3-48FF-B39D-9E6447942F7E}" presName="Accent" presStyleLbl="node1" presStyleIdx="0" presStyleCnt="5"/>
      <dgm:spPr/>
    </dgm:pt>
    <dgm:pt modelId="{1BCA69A1-8102-4448-B4AB-921B8BB22E1C}" type="pres">
      <dgm:prSet presAssocID="{520BBF1D-25E3-48FF-B39D-9E6447942F7E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61B9DB-A7EA-47B2-BCCD-18BFA7E138BD}" type="pres">
      <dgm:prSet presAssocID="{6C0CFFA8-6A0B-4212-B1E5-FCD76B971DD1}" presName="Accent2" presStyleCnt="0"/>
      <dgm:spPr/>
    </dgm:pt>
    <dgm:pt modelId="{36DA64E5-53FB-463D-B17F-2944EE63A8D6}" type="pres">
      <dgm:prSet presAssocID="{6C0CFFA8-6A0B-4212-B1E5-FCD76B971DD1}" presName="Accent" presStyleLbl="node1" presStyleIdx="1" presStyleCnt="5"/>
      <dgm:spPr/>
    </dgm:pt>
    <dgm:pt modelId="{DF2AACAD-6565-431C-A6E4-F191E57D667B}" type="pres">
      <dgm:prSet presAssocID="{6C0CFFA8-6A0B-4212-B1E5-FCD76B971DD1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69A9B4-9DAB-4306-8223-F4D1B4A0E316}" type="pres">
      <dgm:prSet presAssocID="{0BCB7830-0200-44E0-8FCC-01F7381D45DD}" presName="Accent3" presStyleCnt="0"/>
      <dgm:spPr/>
    </dgm:pt>
    <dgm:pt modelId="{F1ED9439-232E-40E9-A294-712E6B390AF1}" type="pres">
      <dgm:prSet presAssocID="{0BCB7830-0200-44E0-8FCC-01F7381D45DD}" presName="Accent" presStyleLbl="node1" presStyleIdx="2" presStyleCnt="5"/>
      <dgm:spPr/>
    </dgm:pt>
    <dgm:pt modelId="{B90384FE-D6E5-4A81-A427-FA5E2AE877F8}" type="pres">
      <dgm:prSet presAssocID="{0BCB7830-0200-44E0-8FCC-01F7381D45D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520098-18B3-4D8B-B43B-A704FA2B1FE1}" type="pres">
      <dgm:prSet presAssocID="{1542D439-AEA4-4E6A-B5A2-F30A36C0D81C}" presName="Accent4" presStyleCnt="0"/>
      <dgm:spPr/>
    </dgm:pt>
    <dgm:pt modelId="{0DAE9E05-75C4-4B70-BC0E-F5D4B1686C6E}" type="pres">
      <dgm:prSet presAssocID="{1542D439-AEA4-4E6A-B5A2-F30A36C0D81C}" presName="Accent" presStyleLbl="node1" presStyleIdx="3" presStyleCnt="5"/>
      <dgm:spPr/>
    </dgm:pt>
    <dgm:pt modelId="{53A974F1-4EB4-4504-92B5-F92B9738778A}" type="pres">
      <dgm:prSet presAssocID="{1542D439-AEA4-4E6A-B5A2-F30A36C0D81C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C58140-DDE6-4AC2-9262-E49DC2261EEA}" type="pres">
      <dgm:prSet presAssocID="{708E4273-F6AF-4C67-8EFE-25DE7DC07602}" presName="Accent5" presStyleCnt="0"/>
      <dgm:spPr/>
    </dgm:pt>
    <dgm:pt modelId="{0810AB8C-C0B3-4328-ACCA-A4EB3B85A8A0}" type="pres">
      <dgm:prSet presAssocID="{708E4273-F6AF-4C67-8EFE-25DE7DC07602}" presName="Accent" presStyleLbl="node1" presStyleIdx="4" presStyleCnt="5"/>
      <dgm:spPr/>
    </dgm:pt>
    <dgm:pt modelId="{84C29AE2-50F9-4CD3-AA6E-9E1B7DA9DC31}" type="pres">
      <dgm:prSet presAssocID="{708E4273-F6AF-4C67-8EFE-25DE7DC07602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53E9A0A-AFB9-4003-A33F-31113756A0FB}" type="presOf" srcId="{708E4273-F6AF-4C67-8EFE-25DE7DC07602}" destId="{84C29AE2-50F9-4CD3-AA6E-9E1B7DA9DC31}" srcOrd="0" destOrd="0" presId="urn:microsoft.com/office/officeart/2009/layout/CircleArrowProcess"/>
    <dgm:cxn modelId="{49E486FA-A6A6-47CA-8262-ED2F1AD133E5}" type="presOf" srcId="{6C0CFFA8-6A0B-4212-B1E5-FCD76B971DD1}" destId="{DF2AACAD-6565-431C-A6E4-F191E57D667B}" srcOrd="0" destOrd="0" presId="urn:microsoft.com/office/officeart/2009/layout/CircleArrowProcess"/>
    <dgm:cxn modelId="{279FD242-D274-4756-A82B-9C5E5B08EEA2}" srcId="{0D3A8E5B-0D3B-4306-B631-8615A6427C32}" destId="{520BBF1D-25E3-48FF-B39D-9E6447942F7E}" srcOrd="0" destOrd="0" parTransId="{718209B1-450E-4DB6-BD64-9F262C76C129}" sibTransId="{25724544-3DE4-4497-B968-BE4FD2117D47}"/>
    <dgm:cxn modelId="{E573CCCC-E883-4384-92E1-C96742E1D68F}" srcId="{0D3A8E5B-0D3B-4306-B631-8615A6427C32}" destId="{6C0CFFA8-6A0B-4212-B1E5-FCD76B971DD1}" srcOrd="1" destOrd="0" parTransId="{C65EB830-685B-41C0-9989-E0F2AC47554A}" sibTransId="{542EAC82-E2CC-4D89-93D2-F57DE29B5D19}"/>
    <dgm:cxn modelId="{473BB978-E36B-47D1-B9F1-B64C940C3CF4}" type="presOf" srcId="{520BBF1D-25E3-48FF-B39D-9E6447942F7E}" destId="{1BCA69A1-8102-4448-B4AB-921B8BB22E1C}" srcOrd="0" destOrd="0" presId="urn:microsoft.com/office/officeart/2009/layout/CircleArrowProcess"/>
    <dgm:cxn modelId="{CC3686C8-151A-4386-9C37-9ABC2B92644F}" type="presOf" srcId="{0D3A8E5B-0D3B-4306-B631-8615A6427C32}" destId="{9CB52074-4A3B-4E3C-8585-581B0975C25C}" srcOrd="0" destOrd="0" presId="urn:microsoft.com/office/officeart/2009/layout/CircleArrowProcess"/>
    <dgm:cxn modelId="{4648FF1D-9373-49F9-BECD-0E37B09B30FF}" srcId="{0D3A8E5B-0D3B-4306-B631-8615A6427C32}" destId="{0BCB7830-0200-44E0-8FCC-01F7381D45DD}" srcOrd="2" destOrd="0" parTransId="{72945D2E-986F-4350-9FE1-986F4B520297}" sibTransId="{B88C4C55-0C65-404D-A782-C581C8CC8F76}"/>
    <dgm:cxn modelId="{C3EC987E-A6A5-4E62-9BE5-58DEDC0ECEDD}" type="presOf" srcId="{0BCB7830-0200-44E0-8FCC-01F7381D45DD}" destId="{B90384FE-D6E5-4A81-A427-FA5E2AE877F8}" srcOrd="0" destOrd="0" presId="urn:microsoft.com/office/officeart/2009/layout/CircleArrowProcess"/>
    <dgm:cxn modelId="{F921E2E7-E3CF-4A2D-8F26-BAFB45B4B158}" srcId="{0D3A8E5B-0D3B-4306-B631-8615A6427C32}" destId="{1542D439-AEA4-4E6A-B5A2-F30A36C0D81C}" srcOrd="3" destOrd="0" parTransId="{872B1FAC-FB0F-4B96-8B20-3CF50960912D}" sibTransId="{B8A1A91F-DDBD-4D92-AB64-2CC4D8CF7B25}"/>
    <dgm:cxn modelId="{52AE6008-B854-4C18-AD81-9D08AF760261}" srcId="{0D3A8E5B-0D3B-4306-B631-8615A6427C32}" destId="{708E4273-F6AF-4C67-8EFE-25DE7DC07602}" srcOrd="4" destOrd="0" parTransId="{0195A7AC-3400-40A4-A6F5-B2240E45AA61}" sibTransId="{C6B16692-B2C8-4C6A-87FE-C88D9AC2BF4A}"/>
    <dgm:cxn modelId="{C5D9BD32-C9CB-4885-9C80-271AD2C39E52}" type="presOf" srcId="{1542D439-AEA4-4E6A-B5A2-F30A36C0D81C}" destId="{53A974F1-4EB4-4504-92B5-F92B9738778A}" srcOrd="0" destOrd="0" presId="urn:microsoft.com/office/officeart/2009/layout/CircleArrowProcess"/>
    <dgm:cxn modelId="{B353E39C-9293-41FC-86A7-C6EC9A10161C}" type="presParOf" srcId="{9CB52074-4A3B-4E3C-8585-581B0975C25C}" destId="{4225C2CA-C7D7-4808-A115-3163BA7D3A11}" srcOrd="0" destOrd="0" presId="urn:microsoft.com/office/officeart/2009/layout/CircleArrowProcess"/>
    <dgm:cxn modelId="{B1420201-8BB2-4124-9233-F68A51BA9C6F}" type="presParOf" srcId="{4225C2CA-C7D7-4808-A115-3163BA7D3A11}" destId="{3C99E2F3-5D11-475B-8403-A93D936DF582}" srcOrd="0" destOrd="0" presId="urn:microsoft.com/office/officeart/2009/layout/CircleArrowProcess"/>
    <dgm:cxn modelId="{DD1FD98C-AE23-443D-B0FE-132F38917628}" type="presParOf" srcId="{9CB52074-4A3B-4E3C-8585-581B0975C25C}" destId="{1BCA69A1-8102-4448-B4AB-921B8BB22E1C}" srcOrd="1" destOrd="0" presId="urn:microsoft.com/office/officeart/2009/layout/CircleArrowProcess"/>
    <dgm:cxn modelId="{BF8FD6DB-BFF6-45BC-A1F3-7B6C54883FC7}" type="presParOf" srcId="{9CB52074-4A3B-4E3C-8585-581B0975C25C}" destId="{EA61B9DB-A7EA-47B2-BCCD-18BFA7E138BD}" srcOrd="2" destOrd="0" presId="urn:microsoft.com/office/officeart/2009/layout/CircleArrowProcess"/>
    <dgm:cxn modelId="{EE580EAD-E045-4FDD-99BE-55135A5A1685}" type="presParOf" srcId="{EA61B9DB-A7EA-47B2-BCCD-18BFA7E138BD}" destId="{36DA64E5-53FB-463D-B17F-2944EE63A8D6}" srcOrd="0" destOrd="0" presId="urn:microsoft.com/office/officeart/2009/layout/CircleArrowProcess"/>
    <dgm:cxn modelId="{C14FEA56-AFB3-488A-A87E-2D0EEDFFD63F}" type="presParOf" srcId="{9CB52074-4A3B-4E3C-8585-581B0975C25C}" destId="{DF2AACAD-6565-431C-A6E4-F191E57D667B}" srcOrd="3" destOrd="0" presId="urn:microsoft.com/office/officeart/2009/layout/CircleArrowProcess"/>
    <dgm:cxn modelId="{50F96B61-2D33-4F18-8D80-5069C152F615}" type="presParOf" srcId="{9CB52074-4A3B-4E3C-8585-581B0975C25C}" destId="{CB69A9B4-9DAB-4306-8223-F4D1B4A0E316}" srcOrd="4" destOrd="0" presId="urn:microsoft.com/office/officeart/2009/layout/CircleArrowProcess"/>
    <dgm:cxn modelId="{F03A0BFE-E4B1-4FBC-988A-A4E77F9FC6F1}" type="presParOf" srcId="{CB69A9B4-9DAB-4306-8223-F4D1B4A0E316}" destId="{F1ED9439-232E-40E9-A294-712E6B390AF1}" srcOrd="0" destOrd="0" presId="urn:microsoft.com/office/officeart/2009/layout/CircleArrowProcess"/>
    <dgm:cxn modelId="{214ECE2E-5966-4081-A873-9D9774E360B3}" type="presParOf" srcId="{9CB52074-4A3B-4E3C-8585-581B0975C25C}" destId="{B90384FE-D6E5-4A81-A427-FA5E2AE877F8}" srcOrd="5" destOrd="0" presId="urn:microsoft.com/office/officeart/2009/layout/CircleArrowProcess"/>
    <dgm:cxn modelId="{7F0256C2-BF95-4B0A-BC5F-33B5C2BFC9DF}" type="presParOf" srcId="{9CB52074-4A3B-4E3C-8585-581B0975C25C}" destId="{C8520098-18B3-4D8B-B43B-A704FA2B1FE1}" srcOrd="6" destOrd="0" presId="urn:microsoft.com/office/officeart/2009/layout/CircleArrowProcess"/>
    <dgm:cxn modelId="{CCC52943-07AC-4047-ADAD-BDFDBB770489}" type="presParOf" srcId="{C8520098-18B3-4D8B-B43B-A704FA2B1FE1}" destId="{0DAE9E05-75C4-4B70-BC0E-F5D4B1686C6E}" srcOrd="0" destOrd="0" presId="urn:microsoft.com/office/officeart/2009/layout/CircleArrowProcess"/>
    <dgm:cxn modelId="{8F0FC8CE-B043-48DC-9936-B1106DBCBF35}" type="presParOf" srcId="{9CB52074-4A3B-4E3C-8585-581B0975C25C}" destId="{53A974F1-4EB4-4504-92B5-F92B9738778A}" srcOrd="7" destOrd="0" presId="urn:microsoft.com/office/officeart/2009/layout/CircleArrowProcess"/>
    <dgm:cxn modelId="{FE3303E5-819E-41F6-BBF4-078870DCB774}" type="presParOf" srcId="{9CB52074-4A3B-4E3C-8585-581B0975C25C}" destId="{B0C58140-DDE6-4AC2-9262-E49DC2261EEA}" srcOrd="8" destOrd="0" presId="urn:microsoft.com/office/officeart/2009/layout/CircleArrowProcess"/>
    <dgm:cxn modelId="{EA931CFF-7701-4A48-9543-6CBC8DF60EBD}" type="presParOf" srcId="{B0C58140-DDE6-4AC2-9262-E49DC2261EEA}" destId="{0810AB8C-C0B3-4328-ACCA-A4EB3B85A8A0}" srcOrd="0" destOrd="0" presId="urn:microsoft.com/office/officeart/2009/layout/CircleArrowProcess"/>
    <dgm:cxn modelId="{5621D8E2-5379-4CE7-A13B-5B33977DFDF9}" type="presParOf" srcId="{9CB52074-4A3B-4E3C-8585-581B0975C25C}" destId="{84C29AE2-50F9-4CD3-AA6E-9E1B7DA9DC31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360BC-880C-4BFD-96C6-BFCE773B1A69}">
      <dsp:nvSpPr>
        <dsp:cNvPr id="0" name=""/>
        <dsp:cNvSpPr/>
      </dsp:nvSpPr>
      <dsp:spPr>
        <a:xfrm>
          <a:off x="1017" y="1031048"/>
          <a:ext cx="2380647" cy="11903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Engagement and support</a:t>
          </a:r>
          <a:endParaRPr lang="it-IT" sz="2600" kern="1200" dirty="0"/>
        </a:p>
      </dsp:txBody>
      <dsp:txXfrm>
        <a:off x="35880" y="1065911"/>
        <a:ext cx="2310921" cy="1120597"/>
      </dsp:txXfrm>
    </dsp:sp>
    <dsp:sp modelId="{92E93976-8A46-40B1-9DE2-81C7850C3B00}">
      <dsp:nvSpPr>
        <dsp:cNvPr id="0" name=""/>
        <dsp:cNvSpPr/>
      </dsp:nvSpPr>
      <dsp:spPr>
        <a:xfrm>
          <a:off x="239082" y="2221372"/>
          <a:ext cx="238064" cy="892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742"/>
              </a:lnTo>
              <a:lnTo>
                <a:pt x="238064" y="8927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55BA-7C3C-47C2-AF00-A2B2C5207DFC}">
      <dsp:nvSpPr>
        <dsp:cNvPr id="0" name=""/>
        <dsp:cNvSpPr/>
      </dsp:nvSpPr>
      <dsp:spPr>
        <a:xfrm>
          <a:off x="477146" y="2518953"/>
          <a:ext cx="1904517" cy="119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Liaison with on-going projects and their local and transnational networks.</a:t>
          </a:r>
          <a:endParaRPr lang="it-IT" sz="1500" kern="1200" dirty="0"/>
        </a:p>
      </dsp:txBody>
      <dsp:txXfrm>
        <a:off x="512009" y="2553816"/>
        <a:ext cx="1834791" cy="1120597"/>
      </dsp:txXfrm>
    </dsp:sp>
    <dsp:sp modelId="{7527DB11-523B-4F12-99E7-D65F48D232F1}">
      <dsp:nvSpPr>
        <dsp:cNvPr id="0" name=""/>
        <dsp:cNvSpPr/>
      </dsp:nvSpPr>
      <dsp:spPr>
        <a:xfrm>
          <a:off x="2976826" y="1031048"/>
          <a:ext cx="2380647" cy="119032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Communication</a:t>
          </a:r>
          <a:endParaRPr lang="it-IT" sz="2600" kern="1200" dirty="0"/>
        </a:p>
      </dsp:txBody>
      <dsp:txXfrm>
        <a:off x="3011689" y="1065911"/>
        <a:ext cx="2310921" cy="1120597"/>
      </dsp:txXfrm>
    </dsp:sp>
    <dsp:sp modelId="{1582049D-252C-49F2-A142-C19A4F9C9757}">
      <dsp:nvSpPr>
        <dsp:cNvPr id="0" name=""/>
        <dsp:cNvSpPr/>
      </dsp:nvSpPr>
      <dsp:spPr>
        <a:xfrm>
          <a:off x="3214891" y="2221372"/>
          <a:ext cx="238064" cy="892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742"/>
              </a:lnTo>
              <a:lnTo>
                <a:pt x="238064" y="8927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A9211-DB13-4F75-A016-456F425CB2A6}">
      <dsp:nvSpPr>
        <dsp:cNvPr id="0" name=""/>
        <dsp:cNvSpPr/>
      </dsp:nvSpPr>
      <dsp:spPr>
        <a:xfrm>
          <a:off x="3452955" y="2518953"/>
          <a:ext cx="1904517" cy="119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Virtual spaces and face-to-face events for interaction and dissemination</a:t>
          </a:r>
          <a:endParaRPr lang="it-IT" sz="1500" kern="1200" dirty="0"/>
        </a:p>
      </dsp:txBody>
      <dsp:txXfrm>
        <a:off x="3487818" y="2553816"/>
        <a:ext cx="1834791" cy="1120597"/>
      </dsp:txXfrm>
    </dsp:sp>
    <dsp:sp modelId="{DE05DD85-06C8-4F27-8722-111CABE3DBE2}">
      <dsp:nvSpPr>
        <dsp:cNvPr id="0" name=""/>
        <dsp:cNvSpPr/>
      </dsp:nvSpPr>
      <dsp:spPr>
        <a:xfrm>
          <a:off x="5952635" y="1031048"/>
          <a:ext cx="2380647" cy="119032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/>
            <a:t>Capitalisation and impact</a:t>
          </a:r>
          <a:endParaRPr lang="it-IT" sz="2600" kern="1200"/>
        </a:p>
      </dsp:txBody>
      <dsp:txXfrm>
        <a:off x="5987498" y="1065911"/>
        <a:ext cx="2310921" cy="1120597"/>
      </dsp:txXfrm>
    </dsp:sp>
    <dsp:sp modelId="{66452913-BAA2-43B6-B15A-D1BBA1616CB2}">
      <dsp:nvSpPr>
        <dsp:cNvPr id="0" name=""/>
        <dsp:cNvSpPr/>
      </dsp:nvSpPr>
      <dsp:spPr>
        <a:xfrm>
          <a:off x="6190700" y="2221372"/>
          <a:ext cx="238064" cy="892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742"/>
              </a:lnTo>
              <a:lnTo>
                <a:pt x="238064" y="8927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D8CDA-C630-47A5-91F6-79530B205E17}">
      <dsp:nvSpPr>
        <dsp:cNvPr id="0" name=""/>
        <dsp:cNvSpPr/>
      </dsp:nvSpPr>
      <dsp:spPr>
        <a:xfrm>
          <a:off x="6428764" y="2518953"/>
          <a:ext cx="1904517" cy="119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Briefings and tools to extend results across the MED space and policy agendas</a:t>
          </a:r>
          <a:endParaRPr lang="it-IT" sz="1500" kern="1200" dirty="0"/>
        </a:p>
      </dsp:txBody>
      <dsp:txXfrm>
        <a:off x="6463627" y="2553816"/>
        <a:ext cx="1834791" cy="1120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92630-BFBE-40F6-B4ED-43B5FF28F751}">
      <dsp:nvSpPr>
        <dsp:cNvPr id="0" name=""/>
        <dsp:cNvSpPr/>
      </dsp:nvSpPr>
      <dsp:spPr>
        <a:xfrm>
          <a:off x="2591" y="57916"/>
          <a:ext cx="2527175" cy="8366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A Single Message</a:t>
          </a:r>
          <a:endParaRPr lang="it-IT" sz="2300" kern="1200" dirty="0"/>
        </a:p>
      </dsp:txBody>
      <dsp:txXfrm>
        <a:off x="2591" y="57916"/>
        <a:ext cx="2527175" cy="836635"/>
      </dsp:txXfrm>
    </dsp:sp>
    <dsp:sp modelId="{CA5A4758-81C2-4E9D-8197-2616F4E55020}">
      <dsp:nvSpPr>
        <dsp:cNvPr id="0" name=""/>
        <dsp:cNvSpPr/>
      </dsp:nvSpPr>
      <dsp:spPr>
        <a:xfrm>
          <a:off x="2591" y="894551"/>
          <a:ext cx="2527175" cy="35355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TALIA synthesizes project activities and results as </a:t>
          </a:r>
          <a:r>
            <a:rPr lang="en-GB" sz="2300" b="1" kern="1200" dirty="0"/>
            <a:t>a </a:t>
          </a:r>
          <a:r>
            <a:rPr lang="en-GB" sz="2300" b="0" kern="1200" dirty="0"/>
            <a:t>single message, projecting a coherent</a:t>
          </a:r>
          <a:r>
            <a:rPr lang="en-GB" sz="2300" b="1" kern="1200" dirty="0"/>
            <a:t> ‘Mediterranean model’ of innovation</a:t>
          </a:r>
          <a:endParaRPr lang="it-IT" sz="2300" kern="1200" dirty="0"/>
        </a:p>
      </dsp:txBody>
      <dsp:txXfrm>
        <a:off x="2591" y="894551"/>
        <a:ext cx="2527175" cy="3535560"/>
      </dsp:txXfrm>
    </dsp:sp>
    <dsp:sp modelId="{8FB0E2D4-54B6-42F9-9E18-22313829398B}">
      <dsp:nvSpPr>
        <dsp:cNvPr id="0" name=""/>
        <dsp:cNvSpPr/>
      </dsp:nvSpPr>
      <dsp:spPr>
        <a:xfrm>
          <a:off x="2883571" y="57916"/>
          <a:ext cx="2527175" cy="8366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Dissemination and Communication</a:t>
          </a:r>
          <a:endParaRPr lang="it-IT" sz="2300" kern="1200" dirty="0"/>
        </a:p>
      </dsp:txBody>
      <dsp:txXfrm>
        <a:off x="2883571" y="57916"/>
        <a:ext cx="2527175" cy="836635"/>
      </dsp:txXfrm>
    </dsp:sp>
    <dsp:sp modelId="{4BA70A06-753B-4826-984B-DD74D1B21742}">
      <dsp:nvSpPr>
        <dsp:cNvPr id="0" name=""/>
        <dsp:cNvSpPr/>
      </dsp:nvSpPr>
      <dsp:spPr>
        <a:xfrm>
          <a:off x="2883571" y="894551"/>
          <a:ext cx="2527175" cy="35355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TALIA </a:t>
          </a:r>
          <a:r>
            <a:rPr lang="en-GB" sz="2300" b="1" kern="1200" dirty="0"/>
            <a:t>leverages partner innovation networks and communities </a:t>
          </a:r>
          <a:r>
            <a:rPr lang="en-GB" sz="2300" kern="1200" dirty="0"/>
            <a:t>to extend the reach and impact of project results</a:t>
          </a:r>
          <a:endParaRPr lang="it-IT" sz="2300" kern="1200" dirty="0"/>
        </a:p>
      </dsp:txBody>
      <dsp:txXfrm>
        <a:off x="2883571" y="894551"/>
        <a:ext cx="2527175" cy="3535560"/>
      </dsp:txXfrm>
    </dsp:sp>
    <dsp:sp modelId="{BD6273A3-F9A8-43E5-989F-234F23358332}">
      <dsp:nvSpPr>
        <dsp:cNvPr id="0" name=""/>
        <dsp:cNvSpPr/>
      </dsp:nvSpPr>
      <dsp:spPr>
        <a:xfrm>
          <a:off x="5764551" y="57916"/>
          <a:ext cx="2527175" cy="8366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Policy Evidence</a:t>
          </a:r>
          <a:endParaRPr lang="it-IT" sz="2300" kern="1200" dirty="0"/>
        </a:p>
      </dsp:txBody>
      <dsp:txXfrm>
        <a:off x="5764551" y="57916"/>
        <a:ext cx="2527175" cy="836635"/>
      </dsp:txXfrm>
    </dsp:sp>
    <dsp:sp modelId="{51F18C06-E5C1-4B6B-BEBF-818DF2AAC872}">
      <dsp:nvSpPr>
        <dsp:cNvPr id="0" name=""/>
        <dsp:cNvSpPr/>
      </dsp:nvSpPr>
      <dsp:spPr>
        <a:xfrm>
          <a:off x="5764551" y="894551"/>
          <a:ext cx="2527175" cy="35355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TALIA services support </a:t>
          </a:r>
          <a:r>
            <a:rPr lang="en-GB" sz="2300" b="1" kern="1200" dirty="0"/>
            <a:t>evidence based policy making </a:t>
          </a:r>
          <a:r>
            <a:rPr lang="en-GB" sz="2300" kern="1200" dirty="0"/>
            <a:t>and </a:t>
          </a:r>
          <a:r>
            <a:rPr lang="en-GB" sz="2300" b="1" kern="1200" dirty="0"/>
            <a:t>the three learning loops </a:t>
          </a:r>
          <a:r>
            <a:rPr lang="en-GB" sz="2300" kern="1200" dirty="0"/>
            <a:t>of </a:t>
          </a:r>
          <a:r>
            <a:rPr lang="en-GB" sz="2300" b="0" kern="1200" dirty="0"/>
            <a:t>projects, programmes and policies.</a:t>
          </a:r>
          <a:endParaRPr lang="it-IT" sz="2300" b="0" kern="1200" dirty="0"/>
        </a:p>
      </dsp:txBody>
      <dsp:txXfrm>
        <a:off x="5764551" y="894551"/>
        <a:ext cx="2527175" cy="3535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E3C74-0C02-4522-8DC6-1DDE465914B5}">
      <dsp:nvSpPr>
        <dsp:cNvPr id="0" name=""/>
        <dsp:cNvSpPr/>
      </dsp:nvSpPr>
      <dsp:spPr>
        <a:xfrm>
          <a:off x="1605145" y="1959883"/>
          <a:ext cx="1332755" cy="13327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TALIA</a:t>
          </a:r>
          <a:endParaRPr lang="it-IT" sz="3000" kern="1200" dirty="0"/>
        </a:p>
      </dsp:txBody>
      <dsp:txXfrm>
        <a:off x="1800322" y="2155060"/>
        <a:ext cx="942401" cy="942401"/>
      </dsp:txXfrm>
    </dsp:sp>
    <dsp:sp modelId="{DD984D2E-9E55-4702-96D7-CF40ADCD7467}">
      <dsp:nvSpPr>
        <dsp:cNvPr id="0" name=""/>
        <dsp:cNvSpPr/>
      </dsp:nvSpPr>
      <dsp:spPr>
        <a:xfrm rot="16200000">
          <a:off x="2207321" y="1615813"/>
          <a:ext cx="128403" cy="453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>
        <a:off x="2226582" y="1725701"/>
        <a:ext cx="89882" cy="271882"/>
      </dsp:txXfrm>
    </dsp:sp>
    <dsp:sp modelId="{8698E70B-20EA-47F0-A921-B1CDA615E07E}">
      <dsp:nvSpPr>
        <dsp:cNvPr id="0" name=""/>
        <dsp:cNvSpPr/>
      </dsp:nvSpPr>
      <dsp:spPr>
        <a:xfrm>
          <a:off x="1288608" y="-199423"/>
          <a:ext cx="1965828" cy="19170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 dirty="0"/>
            <a:t>Local and regional</a:t>
          </a:r>
          <a:r>
            <a:rPr lang="en-GB" sz="1200" b="0" u="none" kern="1200" dirty="0"/>
            <a:t/>
          </a:r>
          <a:br>
            <a:rPr lang="en-GB" sz="1200" b="0" u="none" kern="1200" dirty="0"/>
          </a:br>
          <a:r>
            <a:rPr lang="en-GB" sz="1400" b="0" u="none" kern="1200" dirty="0"/>
            <a:t>Project partner communities</a:t>
          </a:r>
          <a:endParaRPr lang="it-IT" sz="1200" b="0" u="none" kern="1200" dirty="0"/>
        </a:p>
      </dsp:txBody>
      <dsp:txXfrm>
        <a:off x="1576497" y="81320"/>
        <a:ext cx="1390050" cy="1355550"/>
      </dsp:txXfrm>
    </dsp:sp>
    <dsp:sp modelId="{2BEC775C-53EC-4C2E-BAB4-EC425FCACBCA}">
      <dsp:nvSpPr>
        <dsp:cNvPr id="0" name=""/>
        <dsp:cNvSpPr/>
      </dsp:nvSpPr>
      <dsp:spPr>
        <a:xfrm rot="1785922">
          <a:off x="2880517" y="2777641"/>
          <a:ext cx="103732" cy="453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>
        <a:off x="2882570" y="2860543"/>
        <a:ext cx="72612" cy="271882"/>
      </dsp:txXfrm>
    </dsp:sp>
    <dsp:sp modelId="{D59AAC2C-706C-43D7-9E76-CFE6751BD51B}">
      <dsp:nvSpPr>
        <dsp:cNvPr id="0" name=""/>
        <dsp:cNvSpPr/>
      </dsp:nvSpPr>
      <dsp:spPr>
        <a:xfrm>
          <a:off x="2873910" y="2589680"/>
          <a:ext cx="2029254" cy="192271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 dirty="0"/>
            <a:t>Regional and National</a:t>
          </a:r>
          <a:r>
            <a:rPr lang="en-GB" sz="1200" b="0" u="none" kern="1200" dirty="0"/>
            <a:t/>
          </a:r>
          <a:br>
            <a:rPr lang="en-GB" sz="1200" b="0" u="none" kern="1200" dirty="0"/>
          </a:br>
          <a:r>
            <a:rPr lang="en-GB" sz="1400" b="0" u="none" kern="1200" dirty="0"/>
            <a:t>RIS3, National OPs, MED Axis 4</a:t>
          </a:r>
          <a:endParaRPr lang="it-IT" sz="1200" b="0" u="none" kern="1200" dirty="0"/>
        </a:p>
      </dsp:txBody>
      <dsp:txXfrm>
        <a:off x="3171087" y="2871255"/>
        <a:ext cx="1434900" cy="1359563"/>
      </dsp:txXfrm>
    </dsp:sp>
    <dsp:sp modelId="{E98EB4CB-C6C5-44BF-90E0-89938D1A6161}">
      <dsp:nvSpPr>
        <dsp:cNvPr id="0" name=""/>
        <dsp:cNvSpPr/>
      </dsp:nvSpPr>
      <dsp:spPr>
        <a:xfrm rot="9000000">
          <a:off x="1547063" y="2785047"/>
          <a:ext cx="114011" cy="453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1578975" y="2867123"/>
        <a:ext cx="79808" cy="271882"/>
      </dsp:txXfrm>
    </dsp:sp>
    <dsp:sp modelId="{F9750B53-46F6-46F3-BF30-BA8966078655}">
      <dsp:nvSpPr>
        <dsp:cNvPr id="0" name=""/>
        <dsp:cNvSpPr/>
      </dsp:nvSpPr>
      <dsp:spPr>
        <a:xfrm>
          <a:off x="-331164" y="2574172"/>
          <a:ext cx="1971345" cy="197134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u="none" kern="1200" dirty="0"/>
            <a:t>National, EU, Global</a:t>
          </a:r>
          <a:r>
            <a:rPr lang="en-GB" sz="1200" b="0" u="none" kern="1200" dirty="0"/>
            <a:t/>
          </a:r>
          <a:br>
            <a:rPr lang="en-GB" sz="1200" b="0" u="none" kern="1200" dirty="0"/>
          </a:br>
          <a:r>
            <a:rPr lang="en-GB" sz="1400" b="0" u="none" kern="1200" dirty="0" err="1"/>
            <a:t>ENoLL</a:t>
          </a:r>
          <a:r>
            <a:rPr lang="en-GB" sz="1400" b="0" u="none" kern="1200" dirty="0"/>
            <a:t>, FLL, </a:t>
          </a:r>
          <a:r>
            <a:rPr lang="en-GB" sz="1400" b="0" u="none" kern="1200" dirty="0" err="1"/>
            <a:t>CoR</a:t>
          </a:r>
          <a:r>
            <a:rPr lang="en-GB" sz="1400" b="0" u="none" kern="1200" dirty="0"/>
            <a:t>, World Bank, UNESCO, etc.</a:t>
          </a:r>
          <a:endParaRPr lang="it-IT" sz="1200" b="0" u="none" kern="1200" dirty="0"/>
        </a:p>
      </dsp:txBody>
      <dsp:txXfrm>
        <a:off x="-42467" y="2862869"/>
        <a:ext cx="1393951" cy="1393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8A21-C7F6-4BCB-A87D-4461053B21B0}">
      <dsp:nvSpPr>
        <dsp:cNvPr id="0" name=""/>
        <dsp:cNvSpPr/>
      </dsp:nvSpPr>
      <dsp:spPr>
        <a:xfrm>
          <a:off x="1419048" y="0"/>
          <a:ext cx="1727563" cy="17276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9E396-AA86-48AD-A31F-E6BBA591AA5D}">
      <dsp:nvSpPr>
        <dsp:cNvPr id="0" name=""/>
        <dsp:cNvSpPr/>
      </dsp:nvSpPr>
      <dsp:spPr>
        <a:xfrm>
          <a:off x="1800467" y="625701"/>
          <a:ext cx="964078" cy="48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Communication Strategy </a:t>
          </a:r>
          <a:endParaRPr lang="it-IT" sz="1400" kern="1200" dirty="0"/>
        </a:p>
      </dsp:txBody>
      <dsp:txXfrm>
        <a:off x="1800467" y="625701"/>
        <a:ext cx="964078" cy="481823"/>
      </dsp:txXfrm>
    </dsp:sp>
    <dsp:sp modelId="{981265E4-043D-40FE-A5B5-297DBC123AC0}">
      <dsp:nvSpPr>
        <dsp:cNvPr id="0" name=""/>
        <dsp:cNvSpPr/>
      </dsp:nvSpPr>
      <dsp:spPr>
        <a:xfrm>
          <a:off x="939115" y="992646"/>
          <a:ext cx="1727563" cy="17276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3E6E9-CE99-4162-AA86-C894525EC2CC}">
      <dsp:nvSpPr>
        <dsp:cNvPr id="0" name=""/>
        <dsp:cNvSpPr/>
      </dsp:nvSpPr>
      <dsp:spPr>
        <a:xfrm>
          <a:off x="1318590" y="1620578"/>
          <a:ext cx="964078" cy="48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effectLst/>
            </a:rPr>
            <a:t>MED Innovation Vision</a:t>
          </a:r>
          <a:endParaRPr lang="it-IT" sz="1400" b="0" kern="1200" dirty="0">
            <a:effectLst/>
          </a:endParaRPr>
        </a:p>
      </dsp:txBody>
      <dsp:txXfrm>
        <a:off x="1318590" y="1620578"/>
        <a:ext cx="964078" cy="481823"/>
      </dsp:txXfrm>
    </dsp:sp>
    <dsp:sp modelId="{859A46CD-19C6-4079-95BD-63A544960D02}">
      <dsp:nvSpPr>
        <dsp:cNvPr id="0" name=""/>
        <dsp:cNvSpPr/>
      </dsp:nvSpPr>
      <dsp:spPr>
        <a:xfrm>
          <a:off x="1419048" y="1989753"/>
          <a:ext cx="1727563" cy="172765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CAD1-58A2-493F-B1EE-56FF64C85549}">
      <dsp:nvSpPr>
        <dsp:cNvPr id="0" name=""/>
        <dsp:cNvSpPr/>
      </dsp:nvSpPr>
      <dsp:spPr>
        <a:xfrm>
          <a:off x="1800467" y="2614897"/>
          <a:ext cx="964078" cy="48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Semantic framework</a:t>
          </a:r>
          <a:endParaRPr lang="it-IT" sz="1400" kern="1200" dirty="0"/>
        </a:p>
      </dsp:txBody>
      <dsp:txXfrm>
        <a:off x="1800467" y="2614897"/>
        <a:ext cx="964078" cy="481823"/>
      </dsp:txXfrm>
    </dsp:sp>
    <dsp:sp modelId="{0F2B22B7-B98A-4C62-9377-E02FB250EC84}">
      <dsp:nvSpPr>
        <dsp:cNvPr id="0" name=""/>
        <dsp:cNvSpPr/>
      </dsp:nvSpPr>
      <dsp:spPr>
        <a:xfrm>
          <a:off x="939115" y="2984072"/>
          <a:ext cx="1727563" cy="17276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B3875-91AC-4928-914D-7F4A070D7C8A}">
      <dsp:nvSpPr>
        <dsp:cNvPr id="0" name=""/>
        <dsp:cNvSpPr/>
      </dsp:nvSpPr>
      <dsp:spPr>
        <a:xfrm>
          <a:off x="1318590" y="3609774"/>
          <a:ext cx="964078" cy="48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Platform integration</a:t>
          </a:r>
          <a:endParaRPr lang="it-IT" sz="1400" kern="1200"/>
        </a:p>
      </dsp:txBody>
      <dsp:txXfrm>
        <a:off x="1318590" y="3609774"/>
        <a:ext cx="964078" cy="481823"/>
      </dsp:txXfrm>
    </dsp:sp>
    <dsp:sp modelId="{E71B0B7B-1F63-47E7-8D54-F14D6D5BE450}">
      <dsp:nvSpPr>
        <dsp:cNvPr id="0" name=""/>
        <dsp:cNvSpPr/>
      </dsp:nvSpPr>
      <dsp:spPr>
        <a:xfrm>
          <a:off x="1541867" y="4091598"/>
          <a:ext cx="1484194" cy="14850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49478-95DF-46AB-9A09-6D70166E6F4B}">
      <dsp:nvSpPr>
        <dsp:cNvPr id="0" name=""/>
        <dsp:cNvSpPr/>
      </dsp:nvSpPr>
      <dsp:spPr>
        <a:xfrm>
          <a:off x="1800467" y="4604651"/>
          <a:ext cx="964078" cy="48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Events organisation &amp; attendance</a:t>
          </a:r>
          <a:endParaRPr lang="it-IT" sz="1400" kern="1200"/>
        </a:p>
      </dsp:txBody>
      <dsp:txXfrm>
        <a:off x="1800467" y="4604651"/>
        <a:ext cx="964078" cy="4818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6CBF4-35B9-4E04-BE16-260A927DC5ED}">
      <dsp:nvSpPr>
        <dsp:cNvPr id="0" name=""/>
        <dsp:cNvSpPr/>
      </dsp:nvSpPr>
      <dsp:spPr>
        <a:xfrm>
          <a:off x="1243313" y="0"/>
          <a:ext cx="1727563" cy="17276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224E1-6DA9-4BCC-A344-F7EB7B6AFEA4}">
      <dsp:nvSpPr>
        <dsp:cNvPr id="0" name=""/>
        <dsp:cNvSpPr/>
      </dsp:nvSpPr>
      <dsp:spPr>
        <a:xfrm>
          <a:off x="1624732" y="625701"/>
          <a:ext cx="964078" cy="4818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/>
            </a:rPr>
            <a:t>Community</a:t>
          </a:r>
          <a:endParaRPr lang="it-IT" sz="1500" b="0" kern="1200" dirty="0">
            <a:effectLst/>
          </a:endParaRPr>
        </a:p>
      </dsp:txBody>
      <dsp:txXfrm>
        <a:off x="1624732" y="625701"/>
        <a:ext cx="964078" cy="481823"/>
      </dsp:txXfrm>
    </dsp:sp>
    <dsp:sp modelId="{4A97FF36-B88F-4BE3-A505-3AA923799F0C}">
      <dsp:nvSpPr>
        <dsp:cNvPr id="0" name=""/>
        <dsp:cNvSpPr/>
      </dsp:nvSpPr>
      <dsp:spPr>
        <a:xfrm>
          <a:off x="763380" y="992646"/>
          <a:ext cx="1727563" cy="17276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CADAB-D70F-4F21-8599-2A69E67E17F5}">
      <dsp:nvSpPr>
        <dsp:cNvPr id="0" name=""/>
        <dsp:cNvSpPr/>
      </dsp:nvSpPr>
      <dsp:spPr>
        <a:xfrm>
          <a:off x="1142855" y="1620578"/>
          <a:ext cx="964078" cy="48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effectLst/>
            </a:rPr>
            <a:t>Thematic domain mapping</a:t>
          </a:r>
          <a:endParaRPr lang="it-IT" sz="1500" b="0" kern="1200" dirty="0">
            <a:effectLst/>
          </a:endParaRPr>
        </a:p>
      </dsp:txBody>
      <dsp:txXfrm>
        <a:off x="1142855" y="1620578"/>
        <a:ext cx="964078" cy="481823"/>
      </dsp:txXfrm>
    </dsp:sp>
    <dsp:sp modelId="{18ABA1D1-B70C-4365-B4FC-312989B199AA}">
      <dsp:nvSpPr>
        <dsp:cNvPr id="0" name=""/>
        <dsp:cNvSpPr/>
      </dsp:nvSpPr>
      <dsp:spPr>
        <a:xfrm>
          <a:off x="1243313" y="1989753"/>
          <a:ext cx="1727563" cy="172765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C18F4-92E3-4566-8C72-7E4F280D2747}">
      <dsp:nvSpPr>
        <dsp:cNvPr id="0" name=""/>
        <dsp:cNvSpPr/>
      </dsp:nvSpPr>
      <dsp:spPr>
        <a:xfrm>
          <a:off x="1624732" y="2614897"/>
          <a:ext cx="964078" cy="48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Engagement and interaction</a:t>
          </a:r>
          <a:endParaRPr lang="it-IT" sz="1500" kern="1200" dirty="0"/>
        </a:p>
      </dsp:txBody>
      <dsp:txXfrm>
        <a:off x="1624732" y="2614897"/>
        <a:ext cx="964078" cy="481823"/>
      </dsp:txXfrm>
    </dsp:sp>
    <dsp:sp modelId="{CF0A0AC8-684F-4DE7-ABEA-C187ADC4EBD0}">
      <dsp:nvSpPr>
        <dsp:cNvPr id="0" name=""/>
        <dsp:cNvSpPr/>
      </dsp:nvSpPr>
      <dsp:spPr>
        <a:xfrm>
          <a:off x="763380" y="2984072"/>
          <a:ext cx="1727563" cy="17276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AEEE1-588E-4F46-98D5-71A9ADBF8B1A}">
      <dsp:nvSpPr>
        <dsp:cNvPr id="0" name=""/>
        <dsp:cNvSpPr/>
      </dsp:nvSpPr>
      <dsp:spPr>
        <a:xfrm>
          <a:off x="1142855" y="3609774"/>
          <a:ext cx="964078" cy="48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Input and feedback collection</a:t>
          </a:r>
          <a:endParaRPr lang="it-IT" sz="1500" kern="1200"/>
        </a:p>
      </dsp:txBody>
      <dsp:txXfrm>
        <a:off x="1142855" y="3609774"/>
        <a:ext cx="964078" cy="481823"/>
      </dsp:txXfrm>
    </dsp:sp>
    <dsp:sp modelId="{1429C7E4-5408-42BA-872D-6C8EE66EAFD2}">
      <dsp:nvSpPr>
        <dsp:cNvPr id="0" name=""/>
        <dsp:cNvSpPr/>
      </dsp:nvSpPr>
      <dsp:spPr>
        <a:xfrm>
          <a:off x="1366132" y="4091598"/>
          <a:ext cx="1484194" cy="14850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58108-EA6B-4462-A87D-6F296B3073B3}">
      <dsp:nvSpPr>
        <dsp:cNvPr id="0" name=""/>
        <dsp:cNvSpPr/>
      </dsp:nvSpPr>
      <dsp:spPr>
        <a:xfrm>
          <a:off x="1624732" y="4604651"/>
          <a:ext cx="964078" cy="481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Interoperability and services</a:t>
          </a:r>
          <a:endParaRPr lang="it-IT" sz="1500" kern="1200"/>
        </a:p>
      </dsp:txBody>
      <dsp:txXfrm>
        <a:off x="1624732" y="4604651"/>
        <a:ext cx="964078" cy="481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9E2F3-5D11-475B-8403-A93D936DF582}">
      <dsp:nvSpPr>
        <dsp:cNvPr id="0" name=""/>
        <dsp:cNvSpPr/>
      </dsp:nvSpPr>
      <dsp:spPr>
        <a:xfrm>
          <a:off x="1047137" y="0"/>
          <a:ext cx="1727194" cy="17272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A69A1-8102-4448-B4AB-921B8BB22E1C}">
      <dsp:nvSpPr>
        <dsp:cNvPr id="0" name=""/>
        <dsp:cNvSpPr/>
      </dsp:nvSpPr>
      <dsp:spPr>
        <a:xfrm>
          <a:off x="1428474" y="625567"/>
          <a:ext cx="963872" cy="48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err="1" smtClean="0">
              <a:effectLst/>
            </a:rPr>
            <a:t>Capitalisation</a:t>
          </a:r>
          <a:r>
            <a:rPr lang="en-US" sz="1500" b="0" kern="1200" dirty="0" smtClean="0">
              <a:effectLst/>
            </a:rPr>
            <a:t> Strategy </a:t>
          </a:r>
          <a:endParaRPr lang="it-IT" sz="1500" b="0" kern="1200" dirty="0">
            <a:effectLst/>
          </a:endParaRPr>
        </a:p>
      </dsp:txBody>
      <dsp:txXfrm>
        <a:off x="1428474" y="625567"/>
        <a:ext cx="963872" cy="481720"/>
      </dsp:txXfrm>
    </dsp:sp>
    <dsp:sp modelId="{36DA64E5-53FB-463D-B17F-2944EE63A8D6}">
      <dsp:nvSpPr>
        <dsp:cNvPr id="0" name=""/>
        <dsp:cNvSpPr/>
      </dsp:nvSpPr>
      <dsp:spPr>
        <a:xfrm>
          <a:off x="567307" y="992434"/>
          <a:ext cx="1727194" cy="172728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AACAD-6565-431C-A6E4-F191E57D667B}">
      <dsp:nvSpPr>
        <dsp:cNvPr id="0" name=""/>
        <dsp:cNvSpPr/>
      </dsp:nvSpPr>
      <dsp:spPr>
        <a:xfrm>
          <a:off x="946700" y="1620232"/>
          <a:ext cx="963872" cy="48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Indicator mapping</a:t>
          </a:r>
          <a:endParaRPr lang="it-IT" sz="1500" kern="1200"/>
        </a:p>
      </dsp:txBody>
      <dsp:txXfrm>
        <a:off x="946700" y="1620232"/>
        <a:ext cx="963872" cy="481720"/>
      </dsp:txXfrm>
    </dsp:sp>
    <dsp:sp modelId="{F1ED9439-232E-40E9-A294-712E6B390AF1}">
      <dsp:nvSpPr>
        <dsp:cNvPr id="0" name=""/>
        <dsp:cNvSpPr/>
      </dsp:nvSpPr>
      <dsp:spPr>
        <a:xfrm>
          <a:off x="1047137" y="1989328"/>
          <a:ext cx="1727194" cy="172728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384FE-D6E5-4A81-A427-FA5E2AE877F8}">
      <dsp:nvSpPr>
        <dsp:cNvPr id="0" name=""/>
        <dsp:cNvSpPr/>
      </dsp:nvSpPr>
      <dsp:spPr>
        <a:xfrm>
          <a:off x="1428474" y="2614338"/>
          <a:ext cx="963872" cy="48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Evidence aggregation</a:t>
          </a:r>
          <a:endParaRPr lang="it-IT" sz="1500" kern="1200"/>
        </a:p>
      </dsp:txBody>
      <dsp:txXfrm>
        <a:off x="1428474" y="2614338"/>
        <a:ext cx="963872" cy="481720"/>
      </dsp:txXfrm>
    </dsp:sp>
    <dsp:sp modelId="{0DAE9E05-75C4-4B70-BC0E-F5D4B1686C6E}">
      <dsp:nvSpPr>
        <dsp:cNvPr id="0" name=""/>
        <dsp:cNvSpPr/>
      </dsp:nvSpPr>
      <dsp:spPr>
        <a:xfrm>
          <a:off x="567307" y="2983435"/>
          <a:ext cx="1727194" cy="172728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974F1-4EB4-4504-92B5-F92B9738778A}">
      <dsp:nvSpPr>
        <dsp:cNvPr id="0" name=""/>
        <dsp:cNvSpPr/>
      </dsp:nvSpPr>
      <dsp:spPr>
        <a:xfrm>
          <a:off x="946700" y="3609003"/>
          <a:ext cx="963872" cy="48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Services to Vertical Projects</a:t>
          </a:r>
          <a:endParaRPr lang="it-IT" sz="1500" kern="1200"/>
        </a:p>
      </dsp:txBody>
      <dsp:txXfrm>
        <a:off x="946700" y="3609003"/>
        <a:ext cx="963872" cy="481720"/>
      </dsp:txXfrm>
    </dsp:sp>
    <dsp:sp modelId="{0810AB8C-C0B3-4328-ACCA-A4EB3B85A8A0}">
      <dsp:nvSpPr>
        <dsp:cNvPr id="0" name=""/>
        <dsp:cNvSpPr/>
      </dsp:nvSpPr>
      <dsp:spPr>
        <a:xfrm>
          <a:off x="1169929" y="4090723"/>
          <a:ext cx="1483877" cy="14847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9AE2-50F9-4CD3-AA6E-9E1B7DA9DC31}">
      <dsp:nvSpPr>
        <dsp:cNvPr id="0" name=""/>
        <dsp:cNvSpPr/>
      </dsp:nvSpPr>
      <dsp:spPr>
        <a:xfrm>
          <a:off x="1428474" y="4603667"/>
          <a:ext cx="963872" cy="48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Axis 4 interaction</a:t>
          </a:r>
          <a:endParaRPr lang="it-IT" sz="1500" kern="1200"/>
        </a:p>
      </dsp:txBody>
      <dsp:txXfrm>
        <a:off x="1428474" y="4603667"/>
        <a:ext cx="963872" cy="48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EF7AF-E043-43C0-A80B-6BA291843EB2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370CB-1161-48E4-87D5-B6429B45B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16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7512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26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87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08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Lead Partner</a:t>
            </a:r>
          </a:p>
          <a:p>
            <a:r>
              <a:rPr lang="en-US" b="0" dirty="0" smtClean="0"/>
              <a:t>Strongly interested in leading this journey in the fields of culture, creative and social industries according to our regional priorities remarked in the Regional Smart Specialization Strategy</a:t>
            </a:r>
          </a:p>
          <a:p>
            <a:endParaRPr lang="en-US" b="0" dirty="0" smtClean="0"/>
          </a:p>
          <a:p>
            <a:r>
              <a:rPr lang="en-US" b="1" dirty="0" smtClean="0"/>
              <a:t>Project Partners</a:t>
            </a:r>
          </a:p>
          <a:p>
            <a:r>
              <a:rPr lang="en-US" b="0" dirty="0" smtClean="0"/>
              <a:t>From Bosnia and Herzegovina, Spain,</a:t>
            </a:r>
            <a:r>
              <a:rPr lang="en-US" b="0" baseline="0" dirty="0" smtClean="0"/>
              <a:t> France, Greece, Belgium</a:t>
            </a:r>
            <a:endParaRPr lang="en-US" b="0" dirty="0" smtClean="0"/>
          </a:p>
          <a:p>
            <a:endParaRPr lang="en-US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08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08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08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08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08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05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of the art, since the beginning of the projects shows a MED community distribution where we can</a:t>
            </a:r>
            <a:r>
              <a:rPr lang="en-US" baseline="0" dirty="0" smtClean="0"/>
              <a:t> have evidence of </a:t>
            </a:r>
            <a:r>
              <a:rPr lang="en-US" b="1" baseline="0" dirty="0" smtClean="0"/>
              <a:t>TALIA actors</a:t>
            </a:r>
            <a:r>
              <a:rPr lang="en-US" baseline="0" dirty="0" smtClean="0"/>
              <a:t>, </a:t>
            </a:r>
            <a:r>
              <a:rPr lang="en-US" b="1" baseline="0" dirty="0" smtClean="0"/>
              <a:t>MODULAR PROJECT partners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STAKEHOLDERS</a:t>
            </a:r>
            <a:r>
              <a:rPr lang="en-US" baseline="0" dirty="0" smtClean="0"/>
              <a:t> linked to Modula Project partners </a:t>
            </a:r>
            <a:r>
              <a:rPr lang="en-US" b="1" baseline="0" dirty="0" smtClean="0"/>
              <a:t>interest</a:t>
            </a:r>
            <a:r>
              <a:rPr lang="en-US" baseline="0" dirty="0" smtClean="0"/>
              <a:t> in bringing value to projects or gain values from them. This is a first map we are working on in order to extract also thematic relationship and mutual interests among community agents</a:t>
            </a:r>
          </a:p>
          <a:p>
            <a:endParaRPr lang="en-US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26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maps/d/viewer?mid=1b1sPqwNabNjbYpyMpGxsq2bnqaI&amp;ll=44.957652506395505,9.49240009999994&amp;z=5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m.diciano@innova.puglia.it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hyperlink" Target="mailto:m.cavone@innova.puglia.it" TargetMode="External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.agrimi@regione.puglia.it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2.jpe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hyperlink" Target="http://talia.guadalinfo.es/" TargetMode="External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image" Target="../media/image4.png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19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trazo-tal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378764"/>
            <a:ext cx="7308304" cy="247923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4009" y="1565462"/>
            <a:ext cx="8075981" cy="2705517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003399"/>
                </a:solidFill>
              </a:rPr>
              <a:t>TALIA Horizontal Project </a:t>
            </a:r>
            <a:br>
              <a:rPr lang="es-ES" sz="3200" b="1" dirty="0" smtClean="0">
                <a:solidFill>
                  <a:srgbClr val="003399"/>
                </a:solidFill>
              </a:rPr>
            </a:br>
            <a:r>
              <a:rPr lang="en-US" sz="2000" b="1" i="1" dirty="0" smtClean="0">
                <a:solidFill>
                  <a:srgbClr val="003399"/>
                </a:solidFill>
              </a:rPr>
              <a:t>Territorial </a:t>
            </a:r>
            <a:r>
              <a:rPr lang="en-US" sz="2000" b="1" i="1" dirty="0">
                <a:solidFill>
                  <a:srgbClr val="003399"/>
                </a:solidFill>
              </a:rPr>
              <a:t>Appropriation of Leading-edge Innovation </a:t>
            </a:r>
            <a:r>
              <a:rPr lang="en-US" sz="2000" b="1" i="1" dirty="0" smtClean="0">
                <a:solidFill>
                  <a:srgbClr val="003399"/>
                </a:solidFill>
              </a:rPr>
              <a:t>Actions</a:t>
            </a:r>
            <a:br>
              <a:rPr lang="en-US" sz="2000" b="1" i="1" dirty="0" smtClean="0">
                <a:solidFill>
                  <a:srgbClr val="003399"/>
                </a:solidFill>
              </a:rPr>
            </a:br>
            <a:r>
              <a:rPr lang="en-US" sz="3200" b="1" dirty="0">
                <a:solidFill>
                  <a:srgbClr val="003399"/>
                </a:solidFill>
              </a:rPr>
              <a:t/>
            </a:r>
            <a:br>
              <a:rPr lang="en-US" sz="3200" b="1" dirty="0">
                <a:solidFill>
                  <a:srgbClr val="003399"/>
                </a:solidFill>
              </a:rPr>
            </a:br>
            <a:r>
              <a:rPr lang="es-ES" sz="2700" b="1" dirty="0" smtClean="0">
                <a:solidFill>
                  <a:srgbClr val="003399"/>
                </a:solidFill>
              </a:rPr>
              <a:t>International Seminar</a:t>
            </a:r>
            <a:endParaRPr lang="es-ES" sz="3200" b="1" dirty="0">
              <a:solidFill>
                <a:srgbClr val="003399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28634" y="4406258"/>
            <a:ext cx="5063577" cy="816797"/>
          </a:xfrm>
        </p:spPr>
        <p:txBody>
          <a:bodyPr>
            <a:noAutofit/>
          </a:bodyPr>
          <a:lstStyle/>
          <a:p>
            <a:r>
              <a:rPr lang="es-ES" sz="22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Gaetano Grasso – InnovaPuglia SpA</a:t>
            </a:r>
          </a:p>
          <a:p>
            <a:r>
              <a:rPr lang="es-ES" sz="1800" i="1" dirty="0">
                <a:solidFill>
                  <a:srgbClr val="003399"/>
                </a:solidFill>
              </a:rPr>
              <a:t>Ljubljana  2017, </a:t>
            </a:r>
            <a:r>
              <a:rPr lang="es-ES" sz="1800" i="1" dirty="0" smtClean="0">
                <a:solidFill>
                  <a:srgbClr val="003399"/>
                </a:solidFill>
              </a:rPr>
              <a:t>4th </a:t>
            </a:r>
            <a:r>
              <a:rPr lang="es-ES" sz="1800" i="1" dirty="0">
                <a:solidFill>
                  <a:srgbClr val="003399"/>
                </a:solidFill>
              </a:rPr>
              <a:t>October</a:t>
            </a:r>
          </a:p>
          <a:p>
            <a:endParaRPr lang="es-ES" sz="2200" dirty="0" smtClean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  <a:p>
            <a:endParaRPr lang="es-ES" sz="22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31642"/>
            <a:ext cx="2808312" cy="9759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0"/>
            <a:ext cx="9144000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10</a:t>
            </a:r>
            <a:r>
              <a:rPr lang="es-ES" sz="3200" b="1" dirty="0" smtClean="0">
                <a:solidFill>
                  <a:srgbClr val="003399"/>
                </a:solidFill>
              </a:rPr>
              <a:t>. </a:t>
            </a:r>
            <a:r>
              <a:rPr lang="es-ES" sz="3200" b="1" dirty="0" smtClean="0">
                <a:solidFill>
                  <a:srgbClr val="003399"/>
                </a:solidFill>
              </a:rPr>
              <a:t>Tematic Mapping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13" name="12 Imagen" descr="logo-talia-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4" name="Immagine 13" descr="Immaginemap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304608"/>
            <a:ext cx="9143999" cy="442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11</a:t>
            </a:r>
            <a:r>
              <a:rPr lang="es-ES" sz="3200" b="1" dirty="0" smtClean="0">
                <a:solidFill>
                  <a:srgbClr val="003399"/>
                </a:solidFill>
              </a:rPr>
              <a:t>. </a:t>
            </a:r>
            <a:r>
              <a:rPr lang="es-ES" sz="3200" b="1" dirty="0" smtClean="0">
                <a:solidFill>
                  <a:srgbClr val="003399"/>
                </a:solidFill>
              </a:rPr>
              <a:t>Capitalization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13" name="12 Imagen" descr="logo-talia-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854352"/>
              </p:ext>
            </p:extLst>
          </p:nvPr>
        </p:nvGraphicFramePr>
        <p:xfrm>
          <a:off x="457200" y="1753454"/>
          <a:ext cx="8229600" cy="35356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b="1" noProof="0" dirty="0"/>
                        <a:t>Scaling Up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GB" sz="2800" i="1" noProof="0" dirty="0"/>
                        <a:t>Consolidation of results</a:t>
                      </a:r>
                      <a:endParaRPr lang="en-GB" sz="2800" i="1" baseline="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b="1" noProof="0" dirty="0"/>
                        <a:t>Scaling</a:t>
                      </a:r>
                      <a:r>
                        <a:rPr lang="en-GB" sz="3600" b="1" baseline="0" noProof="0" dirty="0"/>
                        <a:t> Out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GB" sz="2800" i="1" baseline="0" noProof="0" dirty="0"/>
                        <a:t>Geographical extension of results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b="1" noProof="0" dirty="0"/>
                        <a:t>Policy Learning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GB" sz="2800" i="1" noProof="0" dirty="0"/>
                        <a:t>What goes through</a:t>
                      </a:r>
                      <a:endParaRPr lang="en-GB" sz="2800" i="1" baseline="0" noProof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b="1" noProof="0" dirty="0"/>
                        <a:t>Policy</a:t>
                      </a:r>
                      <a:r>
                        <a:rPr lang="en-GB" sz="3600" b="1" baseline="0" noProof="0" dirty="0"/>
                        <a:t> Impact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GB" sz="2800" i="1" baseline="0" noProof="0" dirty="0"/>
                        <a:t>What is (will be) used to transform policies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2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12</a:t>
            </a:r>
            <a:r>
              <a:rPr lang="es-ES" sz="3200" b="1" dirty="0" smtClean="0">
                <a:solidFill>
                  <a:srgbClr val="003399"/>
                </a:solidFill>
              </a:rPr>
              <a:t>. </a:t>
            </a:r>
            <a:r>
              <a:rPr lang="en-US" sz="2800" b="1" dirty="0" smtClean="0">
                <a:solidFill>
                  <a:srgbClr val="003399"/>
                </a:solidFill>
              </a:rPr>
              <a:t>Contact info</a:t>
            </a:r>
            <a:endParaRPr lang="es-ES" sz="2800" b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539552" y="1052736"/>
            <a:ext cx="691276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-180528" y="6425952"/>
            <a:ext cx="7524328" cy="432048"/>
          </a:xfrm>
          <a:prstGeom prst="rect">
            <a:avLst/>
          </a:prstGeom>
        </p:spPr>
      </p:pic>
      <p:pic>
        <p:nvPicPr>
          <p:cNvPr id="13" name="12 Imagen" descr="logo-talia-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 Marcador de contenido"/>
          <p:cNvSpPr txBox="1">
            <a:spLocks/>
          </p:cNvSpPr>
          <p:nvPr/>
        </p:nvSpPr>
        <p:spPr>
          <a:xfrm>
            <a:off x="1789814" y="1266508"/>
            <a:ext cx="6832398" cy="5038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700" dirty="0" smtClean="0"/>
              <a:t>Adriana Agrimi [</a:t>
            </a:r>
            <a:r>
              <a:rPr lang="es-ES" sz="2700" dirty="0" smtClean="0">
                <a:hlinkClick r:id="rId6"/>
              </a:rPr>
              <a:t>a.agrimi@regione.puglia.it</a:t>
            </a:r>
            <a:r>
              <a:rPr lang="es-ES" sz="2700" dirty="0" smtClean="0"/>
              <a:t>]</a:t>
            </a:r>
          </a:p>
          <a:p>
            <a:r>
              <a:rPr lang="es-ES" sz="2700" dirty="0" smtClean="0"/>
              <a:t>    Marianna Cavone [</a:t>
            </a:r>
            <a:r>
              <a:rPr lang="es-ES" sz="2700" dirty="0" smtClean="0">
                <a:hlinkClick r:id="rId7"/>
              </a:rPr>
              <a:t>m.cavone@innova.puglia.it</a:t>
            </a:r>
            <a:r>
              <a:rPr lang="es-ES" sz="2700" dirty="0" smtClean="0"/>
              <a:t>]</a:t>
            </a:r>
          </a:p>
          <a:p>
            <a:r>
              <a:rPr lang="es-ES" sz="2700" dirty="0" smtClean="0"/>
              <a:t>Marco Di Ciano [</a:t>
            </a:r>
            <a:r>
              <a:rPr lang="es-ES" sz="2700" dirty="0" smtClean="0">
                <a:hlinkClick r:id="rId8"/>
              </a:rPr>
              <a:t>m.diciano@innova.puglia.it</a:t>
            </a:r>
            <a:r>
              <a:rPr lang="es-ES" sz="2700" dirty="0" smtClean="0"/>
              <a:t>]</a:t>
            </a:r>
          </a:p>
          <a:p>
            <a:endParaRPr lang="es-ES" sz="5400" dirty="0" smtClean="0"/>
          </a:p>
          <a:p>
            <a:r>
              <a:rPr lang="es-ES" dirty="0" smtClean="0">
                <a:hlinkClick r:id="rId9"/>
              </a:rPr>
              <a:t>http</a:t>
            </a:r>
            <a:r>
              <a:rPr lang="es-ES" dirty="0">
                <a:hlinkClick r:id="rId9"/>
              </a:rPr>
              <a:t>://talia.guadalinfo.es</a:t>
            </a:r>
            <a:r>
              <a:rPr lang="es-ES" dirty="0" smtClean="0">
                <a:hlinkClick r:id="rId9"/>
              </a:rPr>
              <a:t>/</a:t>
            </a:r>
            <a:endParaRPr lang="es-ES" dirty="0" smtClean="0"/>
          </a:p>
          <a:p>
            <a:endParaRPr lang="es-ES" sz="5700" dirty="0"/>
          </a:p>
          <a:p>
            <a:r>
              <a:rPr lang="es-ES" dirty="0"/>
              <a:t>@MEDSocialcreat</a:t>
            </a:r>
            <a:endParaRPr lang="es-ES" dirty="0" smtClean="0"/>
          </a:p>
          <a:p>
            <a:endParaRPr lang="es-ES" sz="4700" dirty="0"/>
          </a:p>
          <a:p>
            <a:r>
              <a:rPr lang="es-ES" dirty="0" smtClean="0"/>
              <a:t>Social </a:t>
            </a:r>
            <a:r>
              <a:rPr lang="es-ES" dirty="0"/>
              <a:t>&amp; Creative MED</a:t>
            </a:r>
          </a:p>
        </p:txBody>
      </p:sp>
      <p:pic>
        <p:nvPicPr>
          <p:cNvPr id="26" name="Picture 2" descr="address, common, contact, email, envelope, mail, send icon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5" y="110861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browser, internet, line icon"/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7" y="2540968"/>
            <a:ext cx="1273175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iciano\Documents\download (2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0" y="5386649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ciano\Documents\download (3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1" y="4197636"/>
            <a:ext cx="894274" cy="7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0795" y="3783685"/>
            <a:ext cx="4056052" cy="1224136"/>
          </a:xfrm>
        </p:spPr>
        <p:txBody>
          <a:bodyPr/>
          <a:lstStyle/>
          <a:p>
            <a:r>
              <a:rPr lang="es-ES" b="1" dirty="0" err="1" smtClean="0">
                <a:solidFill>
                  <a:schemeClr val="bg1"/>
                </a:solidFill>
              </a:rPr>
              <a:t>Thank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you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559633"/>
            <a:ext cx="2808310" cy="9759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trazo-tal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160" y="3783685"/>
            <a:ext cx="7560840" cy="3074315"/>
          </a:xfrm>
          <a:prstGeom prst="rect">
            <a:avLst/>
          </a:prstGeom>
        </p:spPr>
      </p:pic>
      <p:pic>
        <p:nvPicPr>
          <p:cNvPr id="16" name="Immagine 15" descr="gruppo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8886" y="559633"/>
            <a:ext cx="5037570" cy="268831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742739" y="3244334"/>
            <a:ext cx="308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TALIA Horizontal </a:t>
            </a:r>
            <a:r>
              <a:rPr lang="es-ES" dirty="0" smtClean="0">
                <a:solidFill>
                  <a:schemeClr val="bg1"/>
                </a:solidFill>
              </a:rPr>
              <a:t>Project Team 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0. Project infodata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35" name="Picture 2" descr="appointment, calendar, date, day, event, month, schedule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6" y="1777752"/>
            <a:ext cx="857998" cy="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7 CuadroTexto"/>
          <p:cNvSpPr txBox="1"/>
          <p:nvPr/>
        </p:nvSpPr>
        <p:spPr>
          <a:xfrm>
            <a:off x="1970792" y="1985065"/>
            <a:ext cx="58681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400" dirty="0" smtClean="0"/>
              <a:t>November 2016 – October 2019</a:t>
            </a:r>
            <a:endParaRPr lang="es-ES" sz="3400" dirty="0"/>
          </a:p>
        </p:txBody>
      </p:sp>
      <p:pic>
        <p:nvPicPr>
          <p:cNvPr id="38" name="Picture 4" descr="euro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6" y="3222848"/>
            <a:ext cx="787152" cy="7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8 Rectángulo"/>
          <p:cNvSpPr/>
          <p:nvPr/>
        </p:nvSpPr>
        <p:spPr>
          <a:xfrm>
            <a:off x="1970792" y="3250652"/>
            <a:ext cx="227337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400" dirty="0" smtClean="0"/>
              <a:t>1.499.040 €</a:t>
            </a:r>
            <a:endParaRPr lang="es-ES" sz="3400" dirty="0"/>
          </a:p>
        </p:txBody>
      </p:sp>
      <p:pic>
        <p:nvPicPr>
          <p:cNvPr id="42" name="Picture 8" descr="agreement, business, contract, deal, greeting, handshake, partnership icon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5" y="429803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24 Rectángulo"/>
          <p:cNvSpPr/>
          <p:nvPr/>
        </p:nvSpPr>
        <p:spPr>
          <a:xfrm>
            <a:off x="1988044" y="4641235"/>
            <a:ext cx="71349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400" dirty="0" smtClean="0"/>
              <a:t>6 partners from 6 European countries </a:t>
            </a:r>
            <a:endParaRPr lang="es-E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1. TALIA Project Partner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844823"/>
            <a:ext cx="5400600" cy="40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/>
          <p:cNvSpPr/>
          <p:nvPr/>
        </p:nvSpPr>
        <p:spPr>
          <a:xfrm>
            <a:off x="2771800" y="5435798"/>
            <a:ext cx="72008" cy="7200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111203" y="4545124"/>
            <a:ext cx="72008" cy="7200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3944515" y="3335449"/>
            <a:ext cx="72008" cy="7200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5320877" y="4292711"/>
            <a:ext cx="72008" cy="7200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6301952" y="5273786"/>
            <a:ext cx="72008" cy="7200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e 17"/>
          <p:cNvSpPr/>
          <p:nvPr/>
        </p:nvSpPr>
        <p:spPr>
          <a:xfrm>
            <a:off x="5365474" y="4916598"/>
            <a:ext cx="72008" cy="7200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7" y="3609576"/>
            <a:ext cx="845021" cy="34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60686" y="4967778"/>
            <a:ext cx="687977" cy="68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Connettore 1 8"/>
          <p:cNvCxnSpPr>
            <a:endCxn id="60" idx="3"/>
          </p:cNvCxnSpPr>
          <p:nvPr/>
        </p:nvCxnSpPr>
        <p:spPr>
          <a:xfrm flipH="1" flipV="1">
            <a:off x="1703819" y="3799594"/>
            <a:ext cx="2407386" cy="7455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55" idx="1"/>
          </p:cNvCxnSpPr>
          <p:nvPr/>
        </p:nvCxnSpPr>
        <p:spPr>
          <a:xfrm flipH="1">
            <a:off x="6373960" y="5314223"/>
            <a:ext cx="1155346" cy="102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magin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26" y="2054116"/>
            <a:ext cx="767099" cy="763690"/>
          </a:xfrm>
          <a:prstGeom prst="rect">
            <a:avLst/>
          </a:prstGeom>
          <a:ln>
            <a:noFill/>
          </a:ln>
        </p:spPr>
      </p:pic>
      <p:cxnSp>
        <p:nvCxnSpPr>
          <p:cNvPr id="33" name="Connettore 1 32"/>
          <p:cNvCxnSpPr>
            <a:stCxn id="43" idx="1"/>
            <a:endCxn id="16" idx="6"/>
          </p:cNvCxnSpPr>
          <p:nvPr/>
        </p:nvCxnSpPr>
        <p:spPr>
          <a:xfrm flipH="1">
            <a:off x="5392885" y="2430315"/>
            <a:ext cx="2136337" cy="1898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" y="4658861"/>
            <a:ext cx="1423831" cy="849706"/>
          </a:xfrm>
          <a:prstGeom prst="rect">
            <a:avLst/>
          </a:prstGeom>
          <a:ln>
            <a:noFill/>
          </a:ln>
        </p:spPr>
      </p:pic>
      <p:cxnSp>
        <p:nvCxnSpPr>
          <p:cNvPr id="36" name="Connettore 1 35"/>
          <p:cNvCxnSpPr>
            <a:stCxn id="5" idx="1"/>
            <a:endCxn id="61" idx="3"/>
          </p:cNvCxnSpPr>
          <p:nvPr/>
        </p:nvCxnSpPr>
        <p:spPr>
          <a:xfrm flipH="1" flipV="1">
            <a:off x="1643706" y="5026466"/>
            <a:ext cx="1138639" cy="4198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magin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2" y="2086714"/>
            <a:ext cx="803206" cy="803206"/>
          </a:xfrm>
          <a:prstGeom prst="rect">
            <a:avLst/>
          </a:prstGeom>
          <a:ln>
            <a:noFill/>
          </a:ln>
        </p:spPr>
      </p:pic>
      <p:cxnSp>
        <p:nvCxnSpPr>
          <p:cNvPr id="40" name="Connettore 1 39"/>
          <p:cNvCxnSpPr>
            <a:endCxn id="58" idx="3"/>
          </p:cNvCxnSpPr>
          <p:nvPr/>
        </p:nvCxnSpPr>
        <p:spPr>
          <a:xfrm flipH="1" flipV="1">
            <a:off x="1682911" y="2465222"/>
            <a:ext cx="2261606" cy="9062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magin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60" y="3279683"/>
            <a:ext cx="959003" cy="550778"/>
          </a:xfrm>
          <a:prstGeom prst="rect">
            <a:avLst/>
          </a:prstGeom>
        </p:spPr>
      </p:pic>
      <p:cxnSp>
        <p:nvCxnSpPr>
          <p:cNvPr id="45" name="Connettore 1 44"/>
          <p:cNvCxnSpPr>
            <a:stCxn id="52" idx="1"/>
          </p:cNvCxnSpPr>
          <p:nvPr/>
        </p:nvCxnSpPr>
        <p:spPr>
          <a:xfrm flipH="1">
            <a:off x="5437482" y="3909657"/>
            <a:ext cx="2091825" cy="10069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arrotondato 42"/>
          <p:cNvSpPr/>
          <p:nvPr/>
        </p:nvSpPr>
        <p:spPr>
          <a:xfrm>
            <a:off x="7529222" y="1846767"/>
            <a:ext cx="1150908" cy="1167095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94" y="3986851"/>
            <a:ext cx="570887" cy="499527"/>
          </a:xfrm>
          <a:prstGeom prst="rect">
            <a:avLst/>
          </a:prstGeom>
        </p:spPr>
      </p:pic>
      <p:sp>
        <p:nvSpPr>
          <p:cNvPr id="52" name="Rettangolo arrotondato 51"/>
          <p:cNvSpPr/>
          <p:nvPr/>
        </p:nvSpPr>
        <p:spPr>
          <a:xfrm>
            <a:off x="7529307" y="3207397"/>
            <a:ext cx="1150908" cy="1404519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5" name="Rettangolo arrotondato 54"/>
          <p:cNvSpPr/>
          <p:nvPr/>
        </p:nvSpPr>
        <p:spPr>
          <a:xfrm>
            <a:off x="7529306" y="4805546"/>
            <a:ext cx="1150909" cy="1017354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Rettangolo arrotondato 57"/>
          <p:cNvSpPr/>
          <p:nvPr/>
        </p:nvSpPr>
        <p:spPr>
          <a:xfrm>
            <a:off x="532003" y="1916581"/>
            <a:ext cx="1150908" cy="1097281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Rettangolo arrotondato 59"/>
          <p:cNvSpPr/>
          <p:nvPr/>
        </p:nvSpPr>
        <p:spPr>
          <a:xfrm>
            <a:off x="492798" y="3394256"/>
            <a:ext cx="1211021" cy="810676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1" name="Rettangolo arrotondato 60"/>
          <p:cNvSpPr/>
          <p:nvPr/>
        </p:nvSpPr>
        <p:spPr>
          <a:xfrm>
            <a:off x="492798" y="4545125"/>
            <a:ext cx="1150908" cy="962682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903029" y="5601518"/>
            <a:ext cx="405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latin typeface="Times" pitchFamily="18" charset="0"/>
              </a:rPr>
              <a:t>UCC</a:t>
            </a:r>
            <a:endParaRPr lang="it-IT" sz="800" b="1" dirty="0">
              <a:latin typeface="Times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743226" y="3790298"/>
            <a:ext cx="7697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 smtClean="0"/>
              <a:t>with </a:t>
            </a:r>
            <a:r>
              <a:rPr lang="it-IT" sz="700" dirty="0" err="1" smtClean="0"/>
              <a:t>support</a:t>
            </a:r>
            <a:r>
              <a:rPr lang="it-IT" sz="700" dirty="0" smtClean="0"/>
              <a:t> of 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42416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4. TALIA Objective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9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752860"/>
              </p:ext>
            </p:extLst>
          </p:nvPr>
        </p:nvGraphicFramePr>
        <p:xfrm>
          <a:off x="404850" y="1165174"/>
          <a:ext cx="8334300" cy="474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116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5. TALIA Common Framework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564887"/>
              </p:ext>
            </p:extLst>
          </p:nvPr>
        </p:nvGraphicFramePr>
        <p:xfrm>
          <a:off x="467543" y="1421453"/>
          <a:ext cx="8294319" cy="448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316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6. TALIA </a:t>
            </a:r>
            <a:r>
              <a:rPr lang="es-ES" sz="3200" b="1" dirty="0">
                <a:solidFill>
                  <a:srgbClr val="003399"/>
                </a:solidFill>
              </a:rPr>
              <a:t>E</a:t>
            </a:r>
            <a:r>
              <a:rPr lang="es-ES" sz="3200" b="1" dirty="0" smtClean="0">
                <a:solidFill>
                  <a:srgbClr val="003399"/>
                </a:solidFill>
              </a:rPr>
              <a:t>xpected </a:t>
            </a:r>
            <a:r>
              <a:rPr lang="es-ES" sz="3200" b="1" dirty="0">
                <a:solidFill>
                  <a:srgbClr val="003399"/>
                </a:solidFill>
              </a:rPr>
              <a:t>I</a:t>
            </a:r>
            <a:r>
              <a:rPr lang="es-ES" sz="3200" b="1" dirty="0" smtClean="0">
                <a:solidFill>
                  <a:srgbClr val="003399"/>
                </a:solidFill>
              </a:rPr>
              <a:t>mpact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447259"/>
              </p:ext>
            </p:extLst>
          </p:nvPr>
        </p:nvGraphicFramePr>
        <p:xfrm>
          <a:off x="4092880" y="1454204"/>
          <a:ext cx="4572000" cy="4346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Segnaposto contenuto 2"/>
          <p:cNvSpPr txBox="1">
            <a:spLocks/>
          </p:cNvSpPr>
          <p:nvPr/>
        </p:nvSpPr>
        <p:spPr>
          <a:xfrm>
            <a:off x="177421" y="1816015"/>
            <a:ext cx="5143500" cy="277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TALIA operates top-down and bottom-up to </a:t>
            </a:r>
            <a:r>
              <a:rPr lang="en-GB" b="1" dirty="0"/>
              <a:t>convey the results of participating projects towards effective policy impact.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5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50" y="3013501"/>
            <a:ext cx="4743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95536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7. Multiplex Networks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6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517992" y="1176554"/>
            <a:ext cx="8141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</a:t>
            </a:r>
            <a:r>
              <a:rPr lang="en-US" dirty="0" smtClean="0"/>
              <a:t>ocial influence </a:t>
            </a:r>
            <a:r>
              <a:rPr lang="en-US" dirty="0"/>
              <a:t>and game dynamics take place in </a:t>
            </a:r>
            <a:r>
              <a:rPr lang="en-US" dirty="0" smtClean="0"/>
              <a:t>different domains, which </a:t>
            </a:r>
            <a:r>
              <a:rPr lang="en-US" dirty="0"/>
              <a:t>we model as </a:t>
            </a:r>
            <a:r>
              <a:rPr lang="en-US" dirty="0" smtClean="0"/>
              <a:t>different </a:t>
            </a:r>
            <a:r>
              <a:rPr lang="en-US" dirty="0"/>
              <a:t>layers of a multiplex network.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coupling between </a:t>
            </a:r>
            <a:r>
              <a:rPr lang="en-US" dirty="0" smtClean="0"/>
              <a:t>these dynamical </a:t>
            </a:r>
            <a:r>
              <a:rPr lang="en-US" dirty="0"/>
              <a:t>processes can lead to cooperation in scenarios where the pure game dynamics </a:t>
            </a:r>
            <a:r>
              <a:rPr lang="en-US" dirty="0" smtClean="0"/>
              <a:t>predicts defection</a:t>
            </a:r>
            <a:r>
              <a:rPr lang="en-US" dirty="0"/>
              <a:t>. In addition, </a:t>
            </a:r>
            <a:r>
              <a:rPr lang="en-US" dirty="0" smtClean="0"/>
              <a:t>furthermore the </a:t>
            </a:r>
            <a:r>
              <a:rPr lang="en-US" dirty="0"/>
              <a:t>structure of the network layers and the relation </a:t>
            </a:r>
            <a:r>
              <a:rPr lang="en-US" dirty="0" smtClean="0"/>
              <a:t>between them </a:t>
            </a:r>
            <a:r>
              <a:rPr lang="en-US" dirty="0"/>
              <a:t>can further increase cooperation.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611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>
                <a:solidFill>
                  <a:srgbClr val="003399"/>
                </a:solidFill>
              </a:rPr>
              <a:t>8</a:t>
            </a:r>
            <a:r>
              <a:rPr lang="es-ES" sz="3200" b="1" dirty="0" smtClean="0">
                <a:solidFill>
                  <a:srgbClr val="003399"/>
                </a:solidFill>
              </a:rPr>
              <a:t>. </a:t>
            </a:r>
            <a:r>
              <a:rPr lang="es-ES" sz="3200" b="1" dirty="0" smtClean="0">
                <a:solidFill>
                  <a:srgbClr val="003399"/>
                </a:solidFill>
              </a:rPr>
              <a:t>Activities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363427261"/>
              </p:ext>
            </p:extLst>
          </p:nvPr>
        </p:nvGraphicFramePr>
        <p:xfrm>
          <a:off x="-104278" y="986062"/>
          <a:ext cx="4085728" cy="55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1005359048"/>
              </p:ext>
            </p:extLst>
          </p:nvPr>
        </p:nvGraphicFramePr>
        <p:xfrm>
          <a:off x="2476271" y="986061"/>
          <a:ext cx="3734258" cy="55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3481443453"/>
              </p:ext>
            </p:extLst>
          </p:nvPr>
        </p:nvGraphicFramePr>
        <p:xfrm>
          <a:off x="5120852" y="986061"/>
          <a:ext cx="3341639" cy="557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0297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>
                <a:solidFill>
                  <a:srgbClr val="003399"/>
                </a:solidFill>
              </a:rPr>
              <a:t>9</a:t>
            </a:r>
            <a:r>
              <a:rPr lang="es-ES" sz="3200" b="1" dirty="0" smtClean="0">
                <a:solidFill>
                  <a:srgbClr val="003399"/>
                </a:solidFill>
              </a:rPr>
              <a:t>. </a:t>
            </a:r>
            <a:r>
              <a:rPr lang="es-ES" sz="3200" b="1" dirty="0" smtClean="0">
                <a:solidFill>
                  <a:srgbClr val="003399"/>
                </a:solidFill>
              </a:rPr>
              <a:t>Community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980728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23900" y="20528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Cultural and Creative Industries </a:t>
            </a:r>
            <a:endParaRPr lang="es-ES" sz="2000" b="1" dirty="0"/>
          </a:p>
        </p:txBody>
      </p:sp>
      <p:pic>
        <p:nvPicPr>
          <p:cNvPr id="10" name="9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-180528" y="6425952"/>
            <a:ext cx="7524328" cy="432048"/>
          </a:xfrm>
          <a:prstGeom prst="rect">
            <a:avLst/>
          </a:prstGeom>
        </p:spPr>
      </p:pic>
      <p:pic>
        <p:nvPicPr>
          <p:cNvPr id="12" name="11 Imagen" descr="logo-talia-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sp>
        <p:nvSpPr>
          <p:cNvPr id="14" name="8 CuadroTexto"/>
          <p:cNvSpPr txBox="1"/>
          <p:nvPr/>
        </p:nvSpPr>
        <p:spPr>
          <a:xfrm>
            <a:off x="5724128" y="206276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Social Innovation</a:t>
            </a:r>
            <a:endParaRPr lang="es-ES" sz="2000" b="1" dirty="0"/>
          </a:p>
        </p:txBody>
      </p:sp>
      <p:grpSp>
        <p:nvGrpSpPr>
          <p:cNvPr id="42" name="Gruppo 41"/>
          <p:cNvGrpSpPr/>
          <p:nvPr/>
        </p:nvGrpSpPr>
        <p:grpSpPr>
          <a:xfrm>
            <a:off x="8244408" y="5733256"/>
            <a:ext cx="1512168" cy="995918"/>
            <a:chOff x="6444208" y="5661248"/>
            <a:chExt cx="1512168" cy="995918"/>
          </a:xfrm>
        </p:grpSpPr>
        <p:grpSp>
          <p:nvGrpSpPr>
            <p:cNvPr id="41" name="Gruppo 40"/>
            <p:cNvGrpSpPr/>
            <p:nvPr/>
          </p:nvGrpSpPr>
          <p:grpSpPr>
            <a:xfrm>
              <a:off x="6444208" y="5805264"/>
              <a:ext cx="1512168" cy="851902"/>
              <a:chOff x="6444208" y="5805264"/>
              <a:chExt cx="1512168" cy="851902"/>
            </a:xfrm>
          </p:grpSpPr>
          <p:sp>
            <p:nvSpPr>
              <p:cNvPr id="34" name="Rettangolo 33"/>
              <p:cNvSpPr/>
              <p:nvPr/>
            </p:nvSpPr>
            <p:spPr>
              <a:xfrm>
                <a:off x="6516216" y="5805264"/>
                <a:ext cx="14401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6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r>
                  <a:rPr lang="en-US" sz="1600" b="1" dirty="0" smtClean="0">
                    <a:solidFill>
                      <a:srgbClr val="FFC000"/>
                    </a:solidFill>
                    <a:latin typeface="+mj-lt"/>
                  </a:rPr>
                  <a:t> </a:t>
                </a:r>
              </a:p>
              <a:p>
                <a:r>
                  <a:rPr lang="en-US" sz="800" b="1" dirty="0" smtClean="0">
                    <a:solidFill>
                      <a:srgbClr val="003399"/>
                    </a:solidFill>
                    <a:latin typeface="+mj-lt"/>
                    <a:ea typeface="+mj-ea"/>
                    <a:cs typeface="+mj-cs"/>
                  </a:rPr>
                  <a:t>Testing</a:t>
                </a:r>
                <a:endParaRPr lang="it-IT" sz="800" b="1" dirty="0" smtClean="0">
                  <a:solidFill>
                    <a:srgbClr val="003399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grpSp>
            <p:nvGrpSpPr>
              <p:cNvPr id="40" name="Gruppo 39"/>
              <p:cNvGrpSpPr/>
              <p:nvPr/>
            </p:nvGrpSpPr>
            <p:grpSpPr>
              <a:xfrm>
                <a:off x="6444208" y="5949280"/>
                <a:ext cx="1512168" cy="707886"/>
                <a:chOff x="6444208" y="5949280"/>
                <a:chExt cx="1512168" cy="707886"/>
              </a:xfrm>
            </p:grpSpPr>
            <p:sp>
              <p:nvSpPr>
                <p:cNvPr id="22" name="Ovale 21"/>
                <p:cNvSpPr/>
                <p:nvPr/>
              </p:nvSpPr>
              <p:spPr>
                <a:xfrm>
                  <a:off x="6444208" y="6165304"/>
                  <a:ext cx="144016" cy="14401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800" b="1" dirty="0" smtClean="0"/>
                    <a:t>S</a:t>
                  </a:r>
                  <a:endParaRPr lang="it-IT" sz="800" b="1" dirty="0"/>
                </a:p>
              </p:txBody>
            </p:sp>
            <p:sp>
              <p:nvSpPr>
                <p:cNvPr id="23" name="Ovale 22"/>
                <p:cNvSpPr/>
                <p:nvPr/>
              </p:nvSpPr>
              <p:spPr>
                <a:xfrm>
                  <a:off x="6444208" y="6309320"/>
                  <a:ext cx="144016" cy="144016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800" b="1" dirty="0" smtClean="0"/>
                    <a:t>T</a:t>
                  </a:r>
                  <a:endParaRPr lang="it-IT" sz="800" b="1" dirty="0"/>
                </a:p>
              </p:txBody>
            </p:sp>
            <p:sp>
              <p:nvSpPr>
                <p:cNvPr id="24" name="Ovale 23"/>
                <p:cNvSpPr/>
                <p:nvPr/>
              </p:nvSpPr>
              <p:spPr>
                <a:xfrm>
                  <a:off x="6444208" y="6453336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800" b="1" dirty="0" smtClean="0"/>
                    <a:t>C</a:t>
                  </a:r>
                  <a:endParaRPr lang="it-IT" sz="800" b="1" dirty="0"/>
                </a:p>
              </p:txBody>
            </p:sp>
            <p:sp>
              <p:nvSpPr>
                <p:cNvPr id="35" name="Rettangolo 34"/>
                <p:cNvSpPr/>
                <p:nvPr/>
              </p:nvSpPr>
              <p:spPr>
                <a:xfrm>
                  <a:off x="6516216" y="5949280"/>
                  <a:ext cx="144016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1600" b="1" dirty="0" smtClean="0">
                    <a:solidFill>
                      <a:srgbClr val="FFC000"/>
                    </a:solidFill>
                    <a:latin typeface="+mj-lt"/>
                  </a:endParaRPr>
                </a:p>
                <a:p>
                  <a:r>
                    <a:rPr lang="en-US" sz="1600" b="1" dirty="0" smtClean="0">
                      <a:solidFill>
                        <a:srgbClr val="FFC000"/>
                      </a:solidFill>
                      <a:latin typeface="+mj-lt"/>
                    </a:rPr>
                    <a:t> </a:t>
                  </a:r>
                </a:p>
                <a:p>
                  <a:r>
                    <a:rPr lang="en-US" sz="800" b="1" dirty="0" smtClean="0">
                      <a:solidFill>
                        <a:srgbClr val="003399"/>
                      </a:solidFill>
                      <a:latin typeface="+mj-lt"/>
                      <a:ea typeface="+mj-ea"/>
                      <a:cs typeface="+mj-cs"/>
                    </a:rPr>
                    <a:t>Capitalization</a:t>
                  </a:r>
                  <a:endParaRPr lang="it-IT" sz="800" b="1" dirty="0" smtClean="0">
                    <a:solidFill>
                      <a:srgbClr val="003399"/>
                    </a:solidFill>
                    <a:latin typeface="+mj-lt"/>
                    <a:ea typeface="+mj-ea"/>
                    <a:cs typeface="+mj-cs"/>
                  </a:endParaRPr>
                </a:p>
              </p:txBody>
            </p:sp>
          </p:grpSp>
        </p:grpSp>
        <p:sp>
          <p:nvSpPr>
            <p:cNvPr id="36" name="Rettangolo 35"/>
            <p:cNvSpPr/>
            <p:nvPr/>
          </p:nvSpPr>
          <p:spPr>
            <a:xfrm>
              <a:off x="6516216" y="5661248"/>
              <a:ext cx="14401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600" b="1" dirty="0" smtClean="0">
                <a:solidFill>
                  <a:srgbClr val="FFC000"/>
                </a:solidFill>
                <a:latin typeface="+mj-lt"/>
              </a:endParaRPr>
            </a:p>
            <a:p>
              <a:r>
                <a:rPr lang="en-US" sz="1600" b="1" dirty="0" smtClean="0">
                  <a:solidFill>
                    <a:srgbClr val="FFC000"/>
                  </a:solidFill>
                  <a:latin typeface="+mj-lt"/>
                </a:rPr>
                <a:t> </a:t>
              </a:r>
            </a:p>
            <a:p>
              <a:r>
                <a:rPr lang="en-US" sz="800" b="1" dirty="0" err="1" smtClean="0">
                  <a:solidFill>
                    <a:srgbClr val="003399"/>
                  </a:solidFill>
                  <a:latin typeface="+mj-lt"/>
                  <a:ea typeface="+mj-ea"/>
                  <a:cs typeface="+mj-cs"/>
                </a:rPr>
                <a:t>Studyng</a:t>
              </a:r>
              <a:endParaRPr lang="it-IT" sz="800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" name="Rettangolo 4"/>
          <p:cNvSpPr/>
          <p:nvPr/>
        </p:nvSpPr>
        <p:spPr>
          <a:xfrm>
            <a:off x="3743908" y="1258918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ea typeface="+mj-ea"/>
                <a:cs typeface="+mj-cs"/>
              </a:rPr>
              <a:t>“Performing arts “</a:t>
            </a:r>
          </a:p>
          <a:p>
            <a:pPr algn="ctr"/>
            <a:endParaRPr lang="en-US" sz="1200" b="1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en-US" sz="1200" b="1" dirty="0" smtClean="0">
                <a:latin typeface="+mj-lt"/>
                <a:ea typeface="+mj-ea"/>
                <a:cs typeface="+mj-cs"/>
              </a:rPr>
              <a:t>“Advertising Design based manufacturing</a:t>
            </a:r>
          </a:p>
          <a:p>
            <a:pPr algn="ctr"/>
            <a:r>
              <a:rPr lang="en-US" sz="1200" b="1" dirty="0" smtClean="0">
                <a:latin typeface="+mj-lt"/>
                <a:ea typeface="+mj-ea"/>
                <a:cs typeface="+mj-cs"/>
              </a:rPr>
              <a:t>Services and tourism”</a:t>
            </a:r>
          </a:p>
          <a:p>
            <a:pPr algn="ctr"/>
            <a:endParaRPr lang="en-US" sz="1200" b="1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en-US" sz="1200" b="1" dirty="0" smtClean="0">
                <a:latin typeface="+mj-lt"/>
                <a:ea typeface="+mj-ea"/>
                <a:cs typeface="+mj-cs"/>
              </a:rPr>
              <a:t>“Open data”</a:t>
            </a:r>
          </a:p>
          <a:p>
            <a:pPr algn="ctr"/>
            <a:endParaRPr lang="en-US" sz="1200" b="1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en-US" sz="1200" b="1" dirty="0" smtClean="0">
                <a:latin typeface="+mj-lt"/>
                <a:ea typeface="+mj-ea"/>
                <a:cs typeface="+mj-cs"/>
              </a:rPr>
              <a:t>“Social entrepreneurship”</a:t>
            </a:r>
          </a:p>
          <a:p>
            <a:pPr algn="ctr"/>
            <a:endParaRPr lang="en-US" sz="1200" b="1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en-US" sz="1200" b="1" dirty="0" smtClean="0">
                <a:latin typeface="+mj-lt"/>
                <a:ea typeface="+mj-ea"/>
                <a:cs typeface="+mj-cs"/>
              </a:rPr>
              <a:t>“Public </a:t>
            </a:r>
            <a:r>
              <a:rPr lang="en-US" sz="1200" b="1" dirty="0">
                <a:latin typeface="+mj-lt"/>
                <a:ea typeface="+mj-ea"/>
                <a:cs typeface="+mj-cs"/>
              </a:rPr>
              <a:t>sector </a:t>
            </a:r>
            <a:r>
              <a:rPr lang="en-US" sz="1200" b="1" dirty="0" smtClean="0">
                <a:latin typeface="+mj-lt"/>
                <a:ea typeface="+mj-ea"/>
                <a:cs typeface="+mj-cs"/>
              </a:rPr>
              <a:t>innovation”</a:t>
            </a:r>
          </a:p>
          <a:p>
            <a:pPr algn="ctr"/>
            <a:r>
              <a:rPr lang="en-US" sz="1200" b="1" dirty="0" smtClean="0">
                <a:latin typeface="+mj-lt"/>
                <a:ea typeface="+mj-ea"/>
                <a:cs typeface="+mj-cs"/>
              </a:rPr>
              <a:t>….</a:t>
            </a:r>
            <a:endParaRPr lang="en-US" sz="1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65999"/>
              </p:ext>
            </p:extLst>
          </p:nvPr>
        </p:nvGraphicFramePr>
        <p:xfrm>
          <a:off x="467544" y="3634740"/>
          <a:ext cx="8229600" cy="2452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464"/>
                <a:gridCol w="7139136"/>
              </a:tblGrid>
              <a:tr h="32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200" dirty="0">
                          <a:effectLst/>
                        </a:rPr>
                        <a:t>Project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200" dirty="0">
                          <a:effectLst/>
                        </a:rPr>
                        <a:t>Keywords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b"/>
                </a:tc>
              </a:tr>
              <a:tr h="500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100">
                          <a:effectLst/>
                        </a:rPr>
                        <a:t>ChIMERA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200" dirty="0">
                          <a:effectLst/>
                        </a:rPr>
                        <a:t>CCI Innovation system/strategy; </a:t>
                      </a:r>
                      <a:r>
                        <a:rPr lang="sr-Latn-BA" sz="1200" b="1" dirty="0">
                          <a:solidFill>
                            <a:srgbClr val="FF0000"/>
                          </a:solidFill>
                          <a:effectLst/>
                        </a:rPr>
                        <a:t>Innovative tools&amp;services</a:t>
                      </a:r>
                      <a:r>
                        <a:rPr lang="sr-Latn-BA" sz="1200" dirty="0">
                          <a:effectLst/>
                        </a:rPr>
                        <a:t>; </a:t>
                      </a:r>
                      <a:r>
                        <a:rPr lang="sr-Latn-BA" sz="1200" b="1" dirty="0">
                          <a:solidFill>
                            <a:srgbClr val="00B0F0"/>
                          </a:solidFill>
                          <a:effectLst/>
                        </a:rPr>
                        <a:t>Innovative financial instruments</a:t>
                      </a:r>
                      <a:r>
                        <a:rPr lang="sr-Latn-BA" sz="1200" dirty="0">
                          <a:effectLst/>
                        </a:rPr>
                        <a:t>; Services for  internationalization and innovation;Innovation business plan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b"/>
                </a:tc>
              </a:tr>
              <a:tr h="500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100">
                          <a:effectLst/>
                        </a:rPr>
                        <a:t>Co-Create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200" b="1" dirty="0">
                          <a:effectLst/>
                        </a:rPr>
                        <a:t>Cross-innovation</a:t>
                      </a:r>
                      <a:r>
                        <a:rPr lang="sr-Latn-BA" sz="1200" dirty="0">
                          <a:effectLst/>
                        </a:rPr>
                        <a:t>; </a:t>
                      </a:r>
                      <a:r>
                        <a:rPr lang="sr-Latn-BA" sz="1200" b="1" dirty="0">
                          <a:solidFill>
                            <a:srgbClr val="FF0000"/>
                          </a:solidFill>
                          <a:effectLst/>
                        </a:rPr>
                        <a:t>innovative tools&amp;services</a:t>
                      </a:r>
                      <a:r>
                        <a:rPr lang="sr-Latn-BA" sz="1200" dirty="0">
                          <a:effectLst/>
                        </a:rPr>
                        <a:t>; </a:t>
                      </a:r>
                      <a:r>
                        <a:rPr lang="sr-Latn-BA" sz="1200" b="1" dirty="0">
                          <a:solidFill>
                            <a:srgbClr val="00B0F0"/>
                          </a:solidFill>
                          <a:effectLst/>
                        </a:rPr>
                        <a:t>Innovative financial instruments</a:t>
                      </a:r>
                      <a:r>
                        <a:rPr lang="sr-Latn-BA" sz="1200" dirty="0">
                          <a:effectLst/>
                        </a:rPr>
                        <a:t>; IPR instruments; Creative </a:t>
                      </a:r>
                      <a:r>
                        <a:rPr lang="sr-Latn-BA" sz="1200" dirty="0" smtClean="0">
                          <a:effectLst/>
                        </a:rPr>
                        <a:t>c</a:t>
                      </a:r>
                      <a:r>
                        <a:rPr lang="it-IT" sz="1200" dirty="0" smtClean="0">
                          <a:effectLst/>
                        </a:rPr>
                        <a:t>a</a:t>
                      </a:r>
                      <a:r>
                        <a:rPr lang="sr-Latn-BA" sz="1200" dirty="0" smtClean="0">
                          <a:effectLst/>
                        </a:rPr>
                        <a:t>mps </a:t>
                      </a:r>
                      <a:r>
                        <a:rPr lang="sr-Latn-BA" sz="1200" dirty="0">
                          <a:effectLst/>
                        </a:rPr>
                        <a:t>tools; </a:t>
                      </a:r>
                      <a:r>
                        <a:rPr lang="sr-Latn-BA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Innovation processes and products</a:t>
                      </a:r>
                      <a:endParaRPr lang="it-IT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b"/>
                </a:tc>
              </a:tr>
              <a:tr h="251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100">
                          <a:effectLst/>
                        </a:rPr>
                        <a:t>CoWorkMED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200" dirty="0">
                          <a:effectLst/>
                        </a:rPr>
                        <a:t>Coworking/HuBs</a:t>
                      </a:r>
                      <a:r>
                        <a:rPr lang="sr-Latn-BA" sz="1200" dirty="0" smtClean="0">
                          <a:effectLst/>
                        </a:rPr>
                        <a:t>;</a:t>
                      </a:r>
                      <a:r>
                        <a:rPr lang="it-IT" sz="1200" dirty="0" smtClean="0">
                          <a:effectLst/>
                        </a:rPr>
                        <a:t> </a:t>
                      </a:r>
                      <a:r>
                        <a:rPr lang="sr-Latn-BA" sz="1200" b="1" dirty="0" smtClean="0">
                          <a:solidFill>
                            <a:srgbClr val="00B050"/>
                          </a:solidFill>
                          <a:effectLst/>
                        </a:rPr>
                        <a:t>Innovative </a:t>
                      </a:r>
                      <a:r>
                        <a:rPr lang="sr-Latn-BA" sz="1200" b="1" dirty="0">
                          <a:solidFill>
                            <a:srgbClr val="00B050"/>
                          </a:solidFill>
                          <a:effectLst/>
                        </a:rPr>
                        <a:t>ideas</a:t>
                      </a:r>
                      <a:r>
                        <a:rPr lang="sr-Latn-BA" sz="1200" dirty="0">
                          <a:effectLst/>
                        </a:rPr>
                        <a:t>; Open innovation; </a:t>
                      </a:r>
                      <a:r>
                        <a:rPr lang="sr-Latn-BA" sz="1200" b="1" dirty="0">
                          <a:solidFill>
                            <a:srgbClr val="FF0000"/>
                          </a:solidFill>
                          <a:effectLst/>
                        </a:rPr>
                        <a:t>Innovative tools&amp;services </a:t>
                      </a:r>
                      <a:r>
                        <a:rPr lang="sr-Latn-BA" sz="1100" dirty="0" smtClean="0">
                          <a:effectLst/>
                        </a:rPr>
                        <a:t>; </a:t>
                      </a:r>
                      <a:r>
                        <a:rPr lang="it-IT" sz="1100" dirty="0" smtClean="0">
                          <a:effectLst/>
                        </a:rPr>
                        <a:t>Micro-</a:t>
                      </a:r>
                      <a:r>
                        <a:rPr lang="it-IT" sz="1100" dirty="0" err="1" smtClean="0">
                          <a:effectLst/>
                        </a:rPr>
                        <a:t>factories</a:t>
                      </a:r>
                      <a:r>
                        <a:rPr lang="it-IT" sz="1100" dirty="0" smtClean="0">
                          <a:effectLst/>
                        </a:rPr>
                        <a:t>; Social and </a:t>
                      </a:r>
                      <a:r>
                        <a:rPr lang="it-IT" sz="1100" dirty="0" err="1" smtClean="0">
                          <a:effectLst/>
                        </a:rPr>
                        <a:t>urban</a:t>
                      </a:r>
                      <a:r>
                        <a:rPr lang="it-IT" sz="1100" dirty="0" smtClean="0">
                          <a:effectLst/>
                        </a:rPr>
                        <a:t> </a:t>
                      </a:r>
                      <a:r>
                        <a:rPr lang="it-IT" sz="1100" dirty="0" err="1" smtClean="0">
                          <a:effectLst/>
                        </a:rPr>
                        <a:t>innovation</a:t>
                      </a:r>
                      <a:endParaRPr lang="it-IT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b"/>
                </a:tc>
              </a:tr>
              <a:tr h="251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100">
                          <a:effectLst/>
                        </a:rPr>
                        <a:t>CreativeWear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200" b="1" dirty="0">
                          <a:effectLst/>
                        </a:rPr>
                        <a:t>Cross-innovation</a:t>
                      </a:r>
                      <a:r>
                        <a:rPr lang="sr-Latn-BA" sz="1200" dirty="0">
                          <a:effectLst/>
                        </a:rPr>
                        <a:t>;Coworking /HUBs;Creativity-based business model innovation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b"/>
                </a:tc>
              </a:tr>
              <a:tr h="251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100">
                          <a:effectLst/>
                        </a:rPr>
                        <a:t>Open Doors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200" dirty="0">
                          <a:effectLst/>
                        </a:rPr>
                        <a:t>Sharing Economy; Coworking/HuBs</a:t>
                      </a:r>
                      <a:r>
                        <a:rPr lang="sr-Latn-BA" sz="1200" dirty="0" smtClean="0">
                          <a:effectLst/>
                        </a:rPr>
                        <a:t>;</a:t>
                      </a:r>
                      <a:r>
                        <a:rPr lang="it-IT" sz="1200" dirty="0" smtClean="0">
                          <a:effectLst/>
                        </a:rPr>
                        <a:t> </a:t>
                      </a:r>
                      <a:r>
                        <a:rPr lang="sr-Latn-BA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Innovative </a:t>
                      </a:r>
                      <a:r>
                        <a:rPr lang="sr-Latn-BA" sz="1200" b="1" dirty="0">
                          <a:solidFill>
                            <a:srgbClr val="FF0000"/>
                          </a:solidFill>
                          <a:effectLst/>
                        </a:rPr>
                        <a:t>tools&amp;services</a:t>
                      </a:r>
                      <a:r>
                        <a:rPr lang="sr-Latn-BA" sz="1200" dirty="0">
                          <a:effectLst/>
                        </a:rPr>
                        <a:t> </a:t>
                      </a:r>
                      <a:r>
                        <a:rPr lang="sr-Latn-BA" sz="1200" dirty="0" smtClean="0">
                          <a:effectLst/>
                        </a:rPr>
                        <a:t>;</a:t>
                      </a:r>
                      <a:r>
                        <a:rPr lang="it-IT" sz="1200" dirty="0" smtClean="0">
                          <a:effectLst/>
                        </a:rPr>
                        <a:t> </a:t>
                      </a:r>
                      <a:r>
                        <a:rPr lang="sr-Latn-BA" sz="1200" b="1" dirty="0" smtClean="0">
                          <a:solidFill>
                            <a:srgbClr val="00B0F0"/>
                          </a:solidFill>
                          <a:effectLst/>
                        </a:rPr>
                        <a:t>Innovative </a:t>
                      </a:r>
                      <a:r>
                        <a:rPr lang="sr-Latn-BA" sz="1200" b="1" dirty="0">
                          <a:solidFill>
                            <a:srgbClr val="00B0F0"/>
                          </a:solidFill>
                          <a:effectLst/>
                        </a:rPr>
                        <a:t>financial instruments</a:t>
                      </a:r>
                      <a:r>
                        <a:rPr lang="sr-Latn-BA" sz="1200" dirty="0">
                          <a:effectLst/>
                        </a:rPr>
                        <a:t>/Crowding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b"/>
                </a:tc>
              </a:tr>
              <a:tr h="251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100">
                          <a:effectLst/>
                        </a:rPr>
                        <a:t>ProminentMED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BA" sz="1200" dirty="0">
                          <a:effectLst/>
                        </a:rPr>
                        <a:t>PublicProcurement of Innovation (PPI</a:t>
                      </a:r>
                      <a:r>
                        <a:rPr lang="sr-Latn-BA" sz="1200" dirty="0" smtClean="0">
                          <a:effectLst/>
                        </a:rPr>
                        <a:t>);</a:t>
                      </a:r>
                      <a:r>
                        <a:rPr lang="it-IT" sz="1200" dirty="0" smtClean="0">
                          <a:effectLst/>
                        </a:rPr>
                        <a:t> </a:t>
                      </a:r>
                      <a:r>
                        <a:rPr lang="sr-Latn-BA" sz="1200" b="1" dirty="0" smtClean="0">
                          <a:solidFill>
                            <a:srgbClr val="00B0F0"/>
                          </a:solidFill>
                          <a:effectLst/>
                        </a:rPr>
                        <a:t>Innovative </a:t>
                      </a:r>
                      <a:r>
                        <a:rPr lang="sr-Latn-BA" sz="1200" b="1" dirty="0">
                          <a:solidFill>
                            <a:srgbClr val="00B0F0"/>
                          </a:solidFill>
                          <a:effectLst/>
                        </a:rPr>
                        <a:t>financial instruments</a:t>
                      </a:r>
                      <a:r>
                        <a:rPr lang="sr-Latn-BA" sz="1200" dirty="0" smtClean="0">
                          <a:effectLst/>
                        </a:rPr>
                        <a:t>;</a:t>
                      </a:r>
                      <a:r>
                        <a:rPr lang="it-IT" sz="1200" dirty="0" smtClean="0">
                          <a:effectLst/>
                        </a:rPr>
                        <a:t> </a:t>
                      </a:r>
                      <a:r>
                        <a:rPr lang="sr-Latn-BA" sz="1200" b="1" dirty="0" smtClean="0">
                          <a:solidFill>
                            <a:srgbClr val="00B050"/>
                          </a:solidFill>
                          <a:effectLst/>
                        </a:rPr>
                        <a:t>Innovative </a:t>
                      </a:r>
                      <a:r>
                        <a:rPr lang="sr-Latn-BA" sz="1200" b="1" dirty="0">
                          <a:solidFill>
                            <a:srgbClr val="00B050"/>
                          </a:solidFill>
                          <a:effectLst/>
                        </a:rPr>
                        <a:t>ideas</a:t>
                      </a:r>
                      <a:r>
                        <a:rPr lang="sr-Latn-BA" sz="1200" dirty="0">
                          <a:effectLst/>
                        </a:rPr>
                        <a:t>; </a:t>
                      </a:r>
                      <a:r>
                        <a:rPr lang="sr-Latn-BA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Innovative products </a:t>
                      </a:r>
                      <a:endParaRPr lang="it-IT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20" marR="6742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633</Words>
  <Application>Microsoft Office PowerPoint</Application>
  <PresentationFormat>Presentazione su schermo (4:3)</PresentationFormat>
  <Paragraphs>127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de Office</vt:lpstr>
      <vt:lpstr>TALIA Horizontal Project  Territorial Appropriation of Leading-edge Innovation Actions  International Seminar</vt:lpstr>
      <vt:lpstr>0. Project infodata</vt:lpstr>
      <vt:lpstr>1. TALIA Project Partner</vt:lpstr>
      <vt:lpstr>4. TALIA Objective</vt:lpstr>
      <vt:lpstr>5. TALIA Common Framework</vt:lpstr>
      <vt:lpstr>6. TALIA Expected Impact</vt:lpstr>
      <vt:lpstr>Presentazione standard di PowerPoint</vt:lpstr>
      <vt:lpstr>8. Activities</vt:lpstr>
      <vt:lpstr>9. Community</vt:lpstr>
      <vt:lpstr>10. Tematic Mapping</vt:lpstr>
      <vt:lpstr>11. Capitalization</vt:lpstr>
      <vt:lpstr>12. Contact info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presentación</dc:title>
  <dc:creator>Gonzalo Martos</dc:creator>
  <cp:lastModifiedBy>Gaetano Grasso</cp:lastModifiedBy>
  <cp:revision>118</cp:revision>
  <cp:lastPrinted>2017-05-09T13:25:28Z</cp:lastPrinted>
  <dcterms:created xsi:type="dcterms:W3CDTF">2016-11-03T16:59:37Z</dcterms:created>
  <dcterms:modified xsi:type="dcterms:W3CDTF">2017-10-04T06:50:58Z</dcterms:modified>
</cp:coreProperties>
</file>