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87" r:id="rId6"/>
    <p:sldId id="292" r:id="rId7"/>
    <p:sldId id="293" r:id="rId8"/>
    <p:sldId id="286" r:id="rId9"/>
    <p:sldId id="288" r:id="rId10"/>
    <p:sldId id="283" r:id="rId11"/>
    <p:sldId id="290" r:id="rId12"/>
    <p:sldId id="289" r:id="rId13"/>
    <p:sldId id="285" r:id="rId14"/>
    <p:sldId id="291" r:id="rId15"/>
    <p:sldId id="279" r:id="rId16"/>
  </p:sldIdLst>
  <p:sldSz cx="9144000" cy="5143500" type="screen16x9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742"/>
    <a:srgbClr val="0C4CA3"/>
    <a:srgbClr val="744438"/>
    <a:srgbClr val="D3D4D8"/>
    <a:srgbClr val="0C4CA2"/>
    <a:srgbClr val="8FC740"/>
    <a:srgbClr val="8EC741"/>
    <a:srgbClr val="8FC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AEE38-069C-4338-9691-EFB4BF891C7D}" v="72" dt="2020-06-10T08:53:32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67" y="5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" userId="4a43c0f9-7966-4f53-a0a8-649f61eff968" providerId="ADAL" clId="{75BAEE38-069C-4338-9691-EFB4BF891C7D}"/>
    <pc:docChg chg="undo custSel addSld delSld modSld">
      <pc:chgData name="Luca" userId="4a43c0f9-7966-4f53-a0a8-649f61eff968" providerId="ADAL" clId="{75BAEE38-069C-4338-9691-EFB4BF891C7D}" dt="2020-06-10T09:42:28.793" v="908" actId="1076"/>
      <pc:docMkLst>
        <pc:docMk/>
      </pc:docMkLst>
      <pc:sldChg chg="delSp modSp del mod">
        <pc:chgData name="Luca" userId="4a43c0f9-7966-4f53-a0a8-649f61eff968" providerId="ADAL" clId="{75BAEE38-069C-4338-9691-EFB4BF891C7D}" dt="2020-06-10T08:12:16.803" v="136" actId="47"/>
        <pc:sldMkLst>
          <pc:docMk/>
          <pc:sldMk cId="3772433094" sldId="257"/>
        </pc:sldMkLst>
        <pc:spChg chg="del mod">
          <ac:chgData name="Luca" userId="4a43c0f9-7966-4f53-a0a8-649f61eff968" providerId="ADAL" clId="{75BAEE38-069C-4338-9691-EFB4BF891C7D}" dt="2020-06-10T08:11:17.124" v="114" actId="478"/>
          <ac:spMkLst>
            <pc:docMk/>
            <pc:sldMk cId="3772433094" sldId="257"/>
            <ac:spMk id="7" creationId="{4287407F-F8C8-4BD6-85CB-86ECFBF68060}"/>
          </ac:spMkLst>
        </pc:spChg>
        <pc:spChg chg="mod">
          <ac:chgData name="Luca" userId="4a43c0f9-7966-4f53-a0a8-649f61eff968" providerId="ADAL" clId="{75BAEE38-069C-4338-9691-EFB4BF891C7D}" dt="2020-06-10T08:11:19.457" v="116" actId="20577"/>
          <ac:spMkLst>
            <pc:docMk/>
            <pc:sldMk cId="3772433094" sldId="257"/>
            <ac:spMk id="9" creationId="{05E8C8BD-F1C7-49A4-A3F6-84A723E62017}"/>
          </ac:spMkLst>
        </pc:spChg>
      </pc:sldChg>
      <pc:sldChg chg="addSp modSp mod">
        <pc:chgData name="Luca" userId="4a43c0f9-7966-4f53-a0a8-649f61eff968" providerId="ADAL" clId="{75BAEE38-069C-4338-9691-EFB4BF891C7D}" dt="2020-06-10T09:42:28.793" v="908" actId="1076"/>
        <pc:sldMkLst>
          <pc:docMk/>
          <pc:sldMk cId="704113295" sldId="283"/>
        </pc:sldMkLst>
        <pc:spChg chg="add mod">
          <ac:chgData name="Luca" userId="4a43c0f9-7966-4f53-a0a8-649f61eff968" providerId="ADAL" clId="{75BAEE38-069C-4338-9691-EFB4BF891C7D}" dt="2020-06-10T09:41:51.361" v="901" actId="1076"/>
          <ac:spMkLst>
            <pc:docMk/>
            <pc:sldMk cId="704113295" sldId="283"/>
            <ac:spMk id="2" creationId="{40FE08FE-187E-40E6-AC55-50623C53B40B}"/>
          </ac:spMkLst>
        </pc:spChg>
        <pc:spChg chg="add mod">
          <ac:chgData name="Luca" userId="4a43c0f9-7966-4f53-a0a8-649f61eff968" providerId="ADAL" clId="{75BAEE38-069C-4338-9691-EFB4BF891C7D}" dt="2020-06-10T09:42:25.199" v="907" actId="1076"/>
          <ac:spMkLst>
            <pc:docMk/>
            <pc:sldMk cId="704113295" sldId="283"/>
            <ac:spMk id="3" creationId="{20FAA10D-EB0A-4FF5-BBD7-8C238C4B3F2D}"/>
          </ac:spMkLst>
        </pc:spChg>
        <pc:spChg chg="add mod">
          <ac:chgData name="Luca" userId="4a43c0f9-7966-4f53-a0a8-649f61eff968" providerId="ADAL" clId="{75BAEE38-069C-4338-9691-EFB4BF891C7D}" dt="2020-06-10T09:41:42.415" v="897" actId="14100"/>
          <ac:spMkLst>
            <pc:docMk/>
            <pc:sldMk cId="704113295" sldId="283"/>
            <ac:spMk id="7" creationId="{48C35596-7844-49D2-95B7-B0C7B0F3B115}"/>
          </ac:spMkLst>
        </pc:spChg>
        <pc:spChg chg="mod">
          <ac:chgData name="Luca" userId="4a43c0f9-7966-4f53-a0a8-649f61eff968" providerId="ADAL" clId="{75BAEE38-069C-4338-9691-EFB4BF891C7D}" dt="2020-06-10T09:42:28.793" v="908" actId="1076"/>
          <ac:spMkLst>
            <pc:docMk/>
            <pc:sldMk cId="704113295" sldId="283"/>
            <ac:spMk id="9" creationId="{05E8C8BD-F1C7-49A4-A3F6-84A723E62017}"/>
          </ac:spMkLst>
        </pc:spChg>
        <pc:spChg chg="add mod">
          <ac:chgData name="Luca" userId="4a43c0f9-7966-4f53-a0a8-649f61eff968" providerId="ADAL" clId="{75BAEE38-069C-4338-9691-EFB4BF891C7D}" dt="2020-06-10T09:42:25.199" v="907" actId="1076"/>
          <ac:spMkLst>
            <pc:docMk/>
            <pc:sldMk cId="704113295" sldId="283"/>
            <ac:spMk id="10" creationId="{7F2053E3-C7CC-45CA-B3B8-B7A25B91EE75}"/>
          </ac:spMkLst>
        </pc:spChg>
        <pc:spChg chg="add mod">
          <ac:chgData name="Luca" userId="4a43c0f9-7966-4f53-a0a8-649f61eff968" providerId="ADAL" clId="{75BAEE38-069C-4338-9691-EFB4BF891C7D}" dt="2020-06-10T09:42:28.793" v="908" actId="1076"/>
          <ac:spMkLst>
            <pc:docMk/>
            <pc:sldMk cId="704113295" sldId="283"/>
            <ac:spMk id="11" creationId="{29F1DDB2-D181-4492-96D2-256A234FCD2E}"/>
          </ac:spMkLst>
        </pc:spChg>
        <pc:picChg chg="mod">
          <ac:chgData name="Luca" userId="4a43c0f9-7966-4f53-a0a8-649f61eff968" providerId="ADAL" clId="{75BAEE38-069C-4338-9691-EFB4BF891C7D}" dt="2020-06-10T09:41:47.705" v="900" actId="1076"/>
          <ac:picMkLst>
            <pc:docMk/>
            <pc:sldMk cId="704113295" sldId="283"/>
            <ac:picMk id="5" creationId="{00000000-0000-0000-0000-000000000000}"/>
          </ac:picMkLst>
        </pc:picChg>
      </pc:sldChg>
      <pc:sldChg chg="addSp modSp mod">
        <pc:chgData name="Luca" userId="4a43c0f9-7966-4f53-a0a8-649f61eff968" providerId="ADAL" clId="{75BAEE38-069C-4338-9691-EFB4BF891C7D}" dt="2020-06-10T08:51:28.693" v="800" actId="1076"/>
        <pc:sldMkLst>
          <pc:docMk/>
          <pc:sldMk cId="963152565" sldId="285"/>
        </pc:sldMkLst>
        <pc:spChg chg="add mod">
          <ac:chgData name="Luca" userId="4a43c0f9-7966-4f53-a0a8-649f61eff968" providerId="ADAL" clId="{75BAEE38-069C-4338-9691-EFB4BF891C7D}" dt="2020-06-10T08:51:26.367" v="799" actId="1076"/>
          <ac:spMkLst>
            <pc:docMk/>
            <pc:sldMk cId="963152565" sldId="285"/>
            <ac:spMk id="2" creationId="{0E9D0785-27AD-4180-B92A-160DC7A9E743}"/>
          </ac:spMkLst>
        </pc:spChg>
        <pc:spChg chg="add mod">
          <ac:chgData name="Luca" userId="4a43c0f9-7966-4f53-a0a8-649f61eff968" providerId="ADAL" clId="{75BAEE38-069C-4338-9691-EFB4BF891C7D}" dt="2020-06-10T08:51:10.696" v="798" actId="1076"/>
          <ac:spMkLst>
            <pc:docMk/>
            <pc:sldMk cId="963152565" sldId="285"/>
            <ac:spMk id="3" creationId="{8E39A47B-B0E1-4F12-BA88-B4DEDF07425B}"/>
          </ac:spMkLst>
        </pc:spChg>
        <pc:spChg chg="add mod">
          <ac:chgData name="Luca" userId="4a43c0f9-7966-4f53-a0a8-649f61eff968" providerId="ADAL" clId="{75BAEE38-069C-4338-9691-EFB4BF891C7D}" dt="2020-06-10T08:51:08.011" v="797" actId="1076"/>
          <ac:spMkLst>
            <pc:docMk/>
            <pc:sldMk cId="963152565" sldId="285"/>
            <ac:spMk id="4" creationId="{009AE415-912A-430D-BA0A-03588D7DE99B}"/>
          </ac:spMkLst>
        </pc:spChg>
        <pc:spChg chg="mod">
          <ac:chgData name="Luca" userId="4a43c0f9-7966-4f53-a0a8-649f61eff968" providerId="ADAL" clId="{75BAEE38-069C-4338-9691-EFB4BF891C7D}" dt="2020-06-10T08:51:28.693" v="800" actId="1076"/>
          <ac:spMkLst>
            <pc:docMk/>
            <pc:sldMk cId="963152565" sldId="285"/>
            <ac:spMk id="9" creationId="{05E8C8BD-F1C7-49A4-A3F6-84A723E62017}"/>
          </ac:spMkLst>
        </pc:spChg>
      </pc:sldChg>
      <pc:sldChg chg="addSp delSp modSp mod">
        <pc:chgData name="Luca" userId="4a43c0f9-7966-4f53-a0a8-649f61eff968" providerId="ADAL" clId="{75BAEE38-069C-4338-9691-EFB4BF891C7D}" dt="2020-06-10T08:44:42.956" v="748" actId="1076"/>
        <pc:sldMkLst>
          <pc:docMk/>
          <pc:sldMk cId="2157421716" sldId="286"/>
        </pc:sldMkLst>
        <pc:spChg chg="add mod">
          <ac:chgData name="Luca" userId="4a43c0f9-7966-4f53-a0a8-649f61eff968" providerId="ADAL" clId="{75BAEE38-069C-4338-9691-EFB4BF891C7D}" dt="2020-06-10T08:18:16.171" v="224" actId="1076"/>
          <ac:spMkLst>
            <pc:docMk/>
            <pc:sldMk cId="2157421716" sldId="286"/>
            <ac:spMk id="2" creationId="{0774E4F8-D579-46A0-B55E-0C62DCB60877}"/>
          </ac:spMkLst>
        </pc:spChg>
        <pc:spChg chg="add mod">
          <ac:chgData name="Luca" userId="4a43c0f9-7966-4f53-a0a8-649f61eff968" providerId="ADAL" clId="{75BAEE38-069C-4338-9691-EFB4BF891C7D}" dt="2020-06-10T08:18:16.171" v="224" actId="1076"/>
          <ac:spMkLst>
            <pc:docMk/>
            <pc:sldMk cId="2157421716" sldId="286"/>
            <ac:spMk id="3" creationId="{C06EF73E-6C98-4B31-9499-2F8A4EFD6803}"/>
          </ac:spMkLst>
        </pc:spChg>
        <pc:spChg chg="add mod">
          <ac:chgData name="Luca" userId="4a43c0f9-7966-4f53-a0a8-649f61eff968" providerId="ADAL" clId="{75BAEE38-069C-4338-9691-EFB4BF891C7D}" dt="2020-06-10T08:18:57.484" v="237" actId="1076"/>
          <ac:spMkLst>
            <pc:docMk/>
            <pc:sldMk cId="2157421716" sldId="286"/>
            <ac:spMk id="4" creationId="{1E098A41-F7F2-457E-872A-16324AE7EAA2}"/>
          </ac:spMkLst>
        </pc:spChg>
        <pc:spChg chg="mod">
          <ac:chgData name="Luca" userId="4a43c0f9-7966-4f53-a0a8-649f61eff968" providerId="ADAL" clId="{75BAEE38-069C-4338-9691-EFB4BF891C7D}" dt="2020-06-10T08:44:42.956" v="748" actId="1076"/>
          <ac:spMkLst>
            <pc:docMk/>
            <pc:sldMk cId="2157421716" sldId="286"/>
            <ac:spMk id="6" creationId="{00000000-0000-0000-0000-000000000000}"/>
          </ac:spMkLst>
        </pc:spChg>
        <pc:spChg chg="del mod">
          <ac:chgData name="Luca" userId="4a43c0f9-7966-4f53-a0a8-649f61eff968" providerId="ADAL" clId="{75BAEE38-069C-4338-9691-EFB4BF891C7D}" dt="2020-06-10T08:16:33.627" v="184" actId="478"/>
          <ac:spMkLst>
            <pc:docMk/>
            <pc:sldMk cId="2157421716" sldId="286"/>
            <ac:spMk id="7" creationId="{BA3BC12A-B26D-4085-B4CE-E0379231EA62}"/>
          </ac:spMkLst>
        </pc:spChg>
        <pc:spChg chg="mod">
          <ac:chgData name="Luca" userId="4a43c0f9-7966-4f53-a0a8-649f61eff968" providerId="ADAL" clId="{75BAEE38-069C-4338-9691-EFB4BF891C7D}" dt="2020-06-10T08:19:46.185" v="361" actId="1076"/>
          <ac:spMkLst>
            <pc:docMk/>
            <pc:sldMk cId="2157421716" sldId="286"/>
            <ac:spMk id="9" creationId="{05E8C8BD-F1C7-49A4-A3F6-84A723E62017}"/>
          </ac:spMkLst>
        </pc:spChg>
        <pc:spChg chg="add mod">
          <ac:chgData name="Luca" userId="4a43c0f9-7966-4f53-a0a8-649f61eff968" providerId="ADAL" clId="{75BAEE38-069C-4338-9691-EFB4BF891C7D}" dt="2020-06-10T08:18:04.263" v="220" actId="1076"/>
          <ac:spMkLst>
            <pc:docMk/>
            <pc:sldMk cId="2157421716" sldId="286"/>
            <ac:spMk id="10" creationId="{A7015E11-3663-4FBE-A079-B430BDCBBDB4}"/>
          </ac:spMkLst>
        </pc:spChg>
        <pc:spChg chg="add mod">
          <ac:chgData name="Luca" userId="4a43c0f9-7966-4f53-a0a8-649f61eff968" providerId="ADAL" clId="{75BAEE38-069C-4338-9691-EFB4BF891C7D}" dt="2020-06-10T08:19:43.215" v="360" actId="1076"/>
          <ac:spMkLst>
            <pc:docMk/>
            <pc:sldMk cId="2157421716" sldId="286"/>
            <ac:spMk id="11" creationId="{980910CB-196B-482E-AB38-9C2A921700F8}"/>
          </ac:spMkLst>
        </pc:spChg>
        <pc:picChg chg="mod">
          <ac:chgData name="Luca" userId="4a43c0f9-7966-4f53-a0a8-649f61eff968" providerId="ADAL" clId="{75BAEE38-069C-4338-9691-EFB4BF891C7D}" dt="2020-06-10T08:15:32.889" v="175" actId="1076"/>
          <ac:picMkLst>
            <pc:docMk/>
            <pc:sldMk cId="2157421716" sldId="286"/>
            <ac:picMk id="5" creationId="{00000000-0000-0000-0000-000000000000}"/>
          </ac:picMkLst>
        </pc:picChg>
      </pc:sldChg>
      <pc:sldChg chg="addSp delSp modSp mod">
        <pc:chgData name="Luca" userId="4a43c0f9-7966-4f53-a0a8-649f61eff968" providerId="ADAL" clId="{75BAEE38-069C-4338-9691-EFB4BF891C7D}" dt="2020-06-10T09:37:56.419" v="843" actId="1076"/>
        <pc:sldMkLst>
          <pc:docMk/>
          <pc:sldMk cId="1090537302" sldId="287"/>
        </pc:sldMkLst>
        <pc:spChg chg="add mod ord">
          <ac:chgData name="Luca" userId="4a43c0f9-7966-4f53-a0a8-649f61eff968" providerId="ADAL" clId="{75BAEE38-069C-4338-9691-EFB4BF891C7D}" dt="2020-06-10T09:37:39.515" v="836" actId="1076"/>
          <ac:spMkLst>
            <pc:docMk/>
            <pc:sldMk cId="1090537302" sldId="287"/>
            <ac:spMk id="2" creationId="{643940E4-8F4C-469C-AD23-445B0B25AACE}"/>
          </ac:spMkLst>
        </pc:spChg>
        <pc:spChg chg="add mod">
          <ac:chgData name="Luca" userId="4a43c0f9-7966-4f53-a0a8-649f61eff968" providerId="ADAL" clId="{75BAEE38-069C-4338-9691-EFB4BF891C7D}" dt="2020-06-10T09:37:39.515" v="836" actId="1076"/>
          <ac:spMkLst>
            <pc:docMk/>
            <pc:sldMk cId="1090537302" sldId="287"/>
            <ac:spMk id="3" creationId="{91C99550-5569-46C2-870F-531D7DEB21E4}"/>
          </ac:spMkLst>
        </pc:spChg>
        <pc:spChg chg="add mod">
          <ac:chgData name="Luca" userId="4a43c0f9-7966-4f53-a0a8-649f61eff968" providerId="ADAL" clId="{75BAEE38-069C-4338-9691-EFB4BF891C7D}" dt="2020-06-10T09:37:56.419" v="843" actId="1076"/>
          <ac:spMkLst>
            <pc:docMk/>
            <pc:sldMk cId="1090537302" sldId="287"/>
            <ac:spMk id="4" creationId="{6F8B0D94-EDC7-4C5A-8767-3582CEA3B9C5}"/>
          </ac:spMkLst>
        </pc:spChg>
        <pc:spChg chg="del mod">
          <ac:chgData name="Luca" userId="4a43c0f9-7966-4f53-a0a8-649f61eff968" providerId="ADAL" clId="{75BAEE38-069C-4338-9691-EFB4BF891C7D}" dt="2020-06-10T08:12:32.382" v="137" actId="478"/>
          <ac:spMkLst>
            <pc:docMk/>
            <pc:sldMk cId="1090537302" sldId="287"/>
            <ac:spMk id="7" creationId="{31BA9442-E617-44F0-9984-6E18EDB7B35D}"/>
          </ac:spMkLst>
        </pc:spChg>
        <pc:spChg chg="del mod">
          <ac:chgData name="Luca" userId="4a43c0f9-7966-4f53-a0a8-649f61eff968" providerId="ADAL" clId="{75BAEE38-069C-4338-9691-EFB4BF891C7D}" dt="2020-06-10T08:04:06.202" v="34" actId="478"/>
          <ac:spMkLst>
            <pc:docMk/>
            <pc:sldMk cId="1090537302" sldId="287"/>
            <ac:spMk id="9" creationId="{05E8C8BD-F1C7-49A4-A3F6-84A723E62017}"/>
          </ac:spMkLst>
        </pc:spChg>
        <pc:spChg chg="add mod">
          <ac:chgData name="Luca" userId="4a43c0f9-7966-4f53-a0a8-649f61eff968" providerId="ADAL" clId="{75BAEE38-069C-4338-9691-EFB4BF891C7D}" dt="2020-06-10T09:37:56.419" v="843" actId="1076"/>
          <ac:spMkLst>
            <pc:docMk/>
            <pc:sldMk cId="1090537302" sldId="287"/>
            <ac:spMk id="10" creationId="{E6F181F2-B82D-4254-9850-F31DE3D042EE}"/>
          </ac:spMkLst>
        </pc:spChg>
        <pc:spChg chg="add del mod">
          <ac:chgData name="Luca" userId="4a43c0f9-7966-4f53-a0a8-649f61eff968" providerId="ADAL" clId="{75BAEE38-069C-4338-9691-EFB4BF891C7D}" dt="2020-06-10T08:14:01.034" v="148" actId="478"/>
          <ac:spMkLst>
            <pc:docMk/>
            <pc:sldMk cId="1090537302" sldId="287"/>
            <ac:spMk id="11" creationId="{C4834EE7-A256-4666-94F4-CA679B2E6CFE}"/>
          </ac:spMkLst>
        </pc:spChg>
        <pc:spChg chg="add del mod">
          <ac:chgData name="Luca" userId="4a43c0f9-7966-4f53-a0a8-649f61eff968" providerId="ADAL" clId="{75BAEE38-069C-4338-9691-EFB4BF891C7D}" dt="2020-06-10T08:14:01.034" v="148" actId="478"/>
          <ac:spMkLst>
            <pc:docMk/>
            <pc:sldMk cId="1090537302" sldId="287"/>
            <ac:spMk id="12" creationId="{8C7F70E0-7F57-4A24-98E4-0E0FE02CF483}"/>
          </ac:spMkLst>
        </pc:spChg>
        <pc:spChg chg="add mod">
          <ac:chgData name="Luca" userId="4a43c0f9-7966-4f53-a0a8-649f61eff968" providerId="ADAL" clId="{75BAEE38-069C-4338-9691-EFB4BF891C7D}" dt="2020-06-10T08:30:05.808" v="492" actId="113"/>
          <ac:spMkLst>
            <pc:docMk/>
            <pc:sldMk cId="1090537302" sldId="287"/>
            <ac:spMk id="13" creationId="{CBA54DE1-4474-4E44-9903-EA9ABA550476}"/>
          </ac:spMkLst>
        </pc:spChg>
        <pc:picChg chg="mod">
          <ac:chgData name="Luca" userId="4a43c0f9-7966-4f53-a0a8-649f61eff968" providerId="ADAL" clId="{75BAEE38-069C-4338-9691-EFB4BF891C7D}" dt="2020-06-10T09:37:51.198" v="842" actId="1076"/>
          <ac:picMkLst>
            <pc:docMk/>
            <pc:sldMk cId="1090537302" sldId="287"/>
            <ac:picMk id="5" creationId="{00000000-0000-0000-0000-000000000000}"/>
          </ac:picMkLst>
        </pc:picChg>
      </pc:sldChg>
      <pc:sldChg chg="addSp modSp mod">
        <pc:chgData name="Luca" userId="4a43c0f9-7966-4f53-a0a8-649f61eff968" providerId="ADAL" clId="{75BAEE38-069C-4338-9691-EFB4BF891C7D}" dt="2020-06-10T08:30:02.198" v="491" actId="113"/>
        <pc:sldMkLst>
          <pc:docMk/>
          <pc:sldMk cId="3715825776" sldId="288"/>
        </pc:sldMkLst>
        <pc:spChg chg="add mod">
          <ac:chgData name="Luca" userId="4a43c0f9-7966-4f53-a0a8-649f61eff968" providerId="ADAL" clId="{75BAEE38-069C-4338-9691-EFB4BF891C7D}" dt="2020-06-10T08:26:19.091" v="430" actId="1076"/>
          <ac:spMkLst>
            <pc:docMk/>
            <pc:sldMk cId="3715825776" sldId="288"/>
            <ac:spMk id="2" creationId="{9FC6465C-843C-4B66-8EC3-74744B1E2325}"/>
          </ac:spMkLst>
        </pc:spChg>
        <pc:spChg chg="add mod">
          <ac:chgData name="Luca" userId="4a43c0f9-7966-4f53-a0a8-649f61eff968" providerId="ADAL" clId="{75BAEE38-069C-4338-9691-EFB4BF891C7D}" dt="2020-06-10T08:30:02.198" v="491" actId="113"/>
          <ac:spMkLst>
            <pc:docMk/>
            <pc:sldMk cId="3715825776" sldId="288"/>
            <ac:spMk id="7" creationId="{60313B57-9E53-4F31-AE6D-2A10AE07BA45}"/>
          </ac:spMkLst>
        </pc:spChg>
        <pc:spChg chg="mod">
          <ac:chgData name="Luca" userId="4a43c0f9-7966-4f53-a0a8-649f61eff968" providerId="ADAL" clId="{75BAEE38-069C-4338-9691-EFB4BF891C7D}" dt="2020-06-10T08:26:19.091" v="430" actId="1076"/>
          <ac:spMkLst>
            <pc:docMk/>
            <pc:sldMk cId="3715825776" sldId="288"/>
            <ac:spMk id="9" creationId="{05E8C8BD-F1C7-49A4-A3F6-84A723E62017}"/>
          </ac:spMkLst>
        </pc:spChg>
        <pc:spChg chg="add mod">
          <ac:chgData name="Luca" userId="4a43c0f9-7966-4f53-a0a8-649f61eff968" providerId="ADAL" clId="{75BAEE38-069C-4338-9691-EFB4BF891C7D}" dt="2020-06-10T08:26:19.091" v="430" actId="1076"/>
          <ac:spMkLst>
            <pc:docMk/>
            <pc:sldMk cId="3715825776" sldId="288"/>
            <ac:spMk id="10" creationId="{FDE408E9-CDEF-4264-A4D5-4CEC1549218B}"/>
          </ac:spMkLst>
        </pc:spChg>
        <pc:spChg chg="add mod">
          <ac:chgData name="Luca" userId="4a43c0f9-7966-4f53-a0a8-649f61eff968" providerId="ADAL" clId="{75BAEE38-069C-4338-9691-EFB4BF891C7D}" dt="2020-06-10T08:26:19.091" v="430" actId="1076"/>
          <ac:spMkLst>
            <pc:docMk/>
            <pc:sldMk cId="3715825776" sldId="288"/>
            <ac:spMk id="11" creationId="{3E230FB4-3435-4BD2-B781-CA93AEE95327}"/>
          </ac:spMkLst>
        </pc:spChg>
        <pc:picChg chg="mod">
          <ac:chgData name="Luca" userId="4a43c0f9-7966-4f53-a0a8-649f61eff968" providerId="ADAL" clId="{75BAEE38-069C-4338-9691-EFB4BF891C7D}" dt="2020-06-10T08:26:05.309" v="429" actId="1076"/>
          <ac:picMkLst>
            <pc:docMk/>
            <pc:sldMk cId="3715825776" sldId="288"/>
            <ac:picMk id="5" creationId="{00000000-0000-0000-0000-000000000000}"/>
          </ac:picMkLst>
        </pc:picChg>
      </pc:sldChg>
      <pc:sldChg chg="addSp delSp modSp mod">
        <pc:chgData name="Luca" userId="4a43c0f9-7966-4f53-a0a8-649f61eff968" providerId="ADAL" clId="{75BAEE38-069C-4338-9691-EFB4BF891C7D}" dt="2020-06-10T08:42:46.970" v="747" actId="20577"/>
        <pc:sldMkLst>
          <pc:docMk/>
          <pc:sldMk cId="1653861807" sldId="289"/>
        </pc:sldMkLst>
        <pc:spChg chg="add mod">
          <ac:chgData name="Luca" userId="4a43c0f9-7966-4f53-a0a8-649f61eff968" providerId="ADAL" clId="{75BAEE38-069C-4338-9691-EFB4BF891C7D}" dt="2020-06-10T08:41:10.497" v="658" actId="1076"/>
          <ac:spMkLst>
            <pc:docMk/>
            <pc:sldMk cId="1653861807" sldId="289"/>
            <ac:spMk id="2" creationId="{D00C6767-B792-4ABB-BDCE-9AE11831BA92}"/>
          </ac:spMkLst>
        </pc:spChg>
        <pc:spChg chg="add mod">
          <ac:chgData name="Luca" userId="4a43c0f9-7966-4f53-a0a8-649f61eff968" providerId="ADAL" clId="{75BAEE38-069C-4338-9691-EFB4BF891C7D}" dt="2020-06-10T08:41:10.497" v="658" actId="1076"/>
          <ac:spMkLst>
            <pc:docMk/>
            <pc:sldMk cId="1653861807" sldId="289"/>
            <ac:spMk id="3" creationId="{DC95F2C7-820E-4F10-A7B4-2F87571A692C}"/>
          </ac:spMkLst>
        </pc:spChg>
        <pc:spChg chg="mod">
          <ac:chgData name="Luca" userId="4a43c0f9-7966-4f53-a0a8-649f61eff968" providerId="ADAL" clId="{75BAEE38-069C-4338-9691-EFB4BF891C7D}" dt="2020-06-10T08:40:50.399" v="657" actId="1076"/>
          <ac:spMkLst>
            <pc:docMk/>
            <pc:sldMk cId="1653861807" sldId="289"/>
            <ac:spMk id="7" creationId="{879C0992-BDC9-4ADA-8F37-35E98D5703FF}"/>
          </ac:spMkLst>
        </pc:spChg>
        <pc:spChg chg="del">
          <ac:chgData name="Luca" userId="4a43c0f9-7966-4f53-a0a8-649f61eff968" providerId="ADAL" clId="{75BAEE38-069C-4338-9691-EFB4BF891C7D}" dt="2020-06-10T08:35:26.046" v="578" actId="21"/>
          <ac:spMkLst>
            <pc:docMk/>
            <pc:sldMk cId="1653861807" sldId="289"/>
            <ac:spMk id="9" creationId="{05E8C8BD-F1C7-49A4-A3F6-84A723E62017}"/>
          </ac:spMkLst>
        </pc:spChg>
        <pc:spChg chg="add del mod">
          <ac:chgData name="Luca" userId="4a43c0f9-7966-4f53-a0a8-649f61eff968" providerId="ADAL" clId="{75BAEE38-069C-4338-9691-EFB4BF891C7D}" dt="2020-06-10T08:42:34.403" v="744" actId="478"/>
          <ac:spMkLst>
            <pc:docMk/>
            <pc:sldMk cId="1653861807" sldId="289"/>
            <ac:spMk id="10" creationId="{903F6F83-2612-473B-8C2D-A6DBF7B9918E}"/>
          </ac:spMkLst>
        </pc:spChg>
        <pc:spChg chg="add mod">
          <ac:chgData name="Luca" userId="4a43c0f9-7966-4f53-a0a8-649f61eff968" providerId="ADAL" clId="{75BAEE38-069C-4338-9691-EFB4BF891C7D}" dt="2020-06-10T08:41:10.497" v="658" actId="1076"/>
          <ac:spMkLst>
            <pc:docMk/>
            <pc:sldMk cId="1653861807" sldId="289"/>
            <ac:spMk id="11" creationId="{804FEFE9-3FC2-4F63-835F-6615F359BAC2}"/>
          </ac:spMkLst>
        </pc:spChg>
        <pc:spChg chg="add mod">
          <ac:chgData name="Luca" userId="4a43c0f9-7966-4f53-a0a8-649f61eff968" providerId="ADAL" clId="{75BAEE38-069C-4338-9691-EFB4BF891C7D}" dt="2020-06-10T08:41:10.497" v="658" actId="1076"/>
          <ac:spMkLst>
            <pc:docMk/>
            <pc:sldMk cId="1653861807" sldId="289"/>
            <ac:spMk id="12" creationId="{BC2B68F6-1D93-46CF-9DD6-8CB3128A3172}"/>
          </ac:spMkLst>
        </pc:spChg>
        <pc:spChg chg="add mod">
          <ac:chgData name="Luca" userId="4a43c0f9-7966-4f53-a0a8-649f61eff968" providerId="ADAL" clId="{75BAEE38-069C-4338-9691-EFB4BF891C7D}" dt="2020-06-10T08:40:50.399" v="657" actId="1076"/>
          <ac:spMkLst>
            <pc:docMk/>
            <pc:sldMk cId="1653861807" sldId="289"/>
            <ac:spMk id="13" creationId="{92FD06A5-97F5-47E9-A29A-188A25990FCB}"/>
          </ac:spMkLst>
        </pc:spChg>
        <pc:spChg chg="add mod">
          <ac:chgData name="Luca" userId="4a43c0f9-7966-4f53-a0a8-649f61eff968" providerId="ADAL" clId="{75BAEE38-069C-4338-9691-EFB4BF891C7D}" dt="2020-06-10T08:42:46.970" v="747" actId="20577"/>
          <ac:spMkLst>
            <pc:docMk/>
            <pc:sldMk cId="1653861807" sldId="289"/>
            <ac:spMk id="14" creationId="{735061E6-5AB9-4594-A908-E2DC8C7DDE50}"/>
          </ac:spMkLst>
        </pc:spChg>
        <pc:picChg chg="mod">
          <ac:chgData name="Luca" userId="4a43c0f9-7966-4f53-a0a8-649f61eff968" providerId="ADAL" clId="{75BAEE38-069C-4338-9691-EFB4BF891C7D}" dt="2020-06-10T08:38:13.982" v="626" actId="1076"/>
          <ac:picMkLst>
            <pc:docMk/>
            <pc:sldMk cId="1653861807" sldId="289"/>
            <ac:picMk id="5" creationId="{00000000-0000-0000-0000-000000000000}"/>
          </ac:picMkLst>
        </pc:picChg>
      </pc:sldChg>
      <pc:sldChg chg="addSp delSp modSp mod">
        <pc:chgData name="Luca" userId="4a43c0f9-7966-4f53-a0a8-649f61eff968" providerId="ADAL" clId="{75BAEE38-069C-4338-9691-EFB4BF891C7D}" dt="2020-06-10T08:40:19.977" v="652" actId="1076"/>
        <pc:sldMkLst>
          <pc:docMk/>
          <pc:sldMk cId="555143447" sldId="290"/>
        </pc:sldMkLst>
        <pc:spChg chg="add mod">
          <ac:chgData name="Luca" userId="4a43c0f9-7966-4f53-a0a8-649f61eff968" providerId="ADAL" clId="{75BAEE38-069C-4338-9691-EFB4BF891C7D}" dt="2020-06-10T08:35:12.464" v="577" actId="6549"/>
          <ac:spMkLst>
            <pc:docMk/>
            <pc:sldMk cId="555143447" sldId="290"/>
            <ac:spMk id="2" creationId="{C2B764B5-6AEE-40D7-9D3D-D2E2FAFA46FF}"/>
          </ac:spMkLst>
        </pc:spChg>
        <pc:spChg chg="add mod">
          <ac:chgData name="Luca" userId="4a43c0f9-7966-4f53-a0a8-649f61eff968" providerId="ADAL" clId="{75BAEE38-069C-4338-9691-EFB4BF891C7D}" dt="2020-06-10T08:33:40.643" v="548" actId="1076"/>
          <ac:spMkLst>
            <pc:docMk/>
            <pc:sldMk cId="555143447" sldId="290"/>
            <ac:spMk id="3" creationId="{9BB4B3D9-CA6D-4E05-A8FB-78138D3722F5}"/>
          </ac:spMkLst>
        </pc:spChg>
        <pc:spChg chg="add mod">
          <ac:chgData name="Luca" userId="4a43c0f9-7966-4f53-a0a8-649f61eff968" providerId="ADAL" clId="{75BAEE38-069C-4338-9691-EFB4BF891C7D}" dt="2020-06-10T08:40:19.977" v="652" actId="1076"/>
          <ac:spMkLst>
            <pc:docMk/>
            <pc:sldMk cId="555143447" sldId="290"/>
            <ac:spMk id="4" creationId="{9E74D4F6-50AA-4017-899A-7FC1411F69C6}"/>
          </ac:spMkLst>
        </pc:spChg>
        <pc:spChg chg="add mod">
          <ac:chgData name="Luca" userId="4a43c0f9-7966-4f53-a0a8-649f61eff968" providerId="ADAL" clId="{75BAEE38-069C-4338-9691-EFB4BF891C7D}" dt="2020-06-10T08:33:25.993" v="543" actId="1076"/>
          <ac:spMkLst>
            <pc:docMk/>
            <pc:sldMk cId="555143447" sldId="290"/>
            <ac:spMk id="7" creationId="{270E5BE8-6E1A-4C5B-8258-5C24133AD4A9}"/>
          </ac:spMkLst>
        </pc:spChg>
        <pc:spChg chg="mod">
          <ac:chgData name="Luca" userId="4a43c0f9-7966-4f53-a0a8-649f61eff968" providerId="ADAL" clId="{75BAEE38-069C-4338-9691-EFB4BF891C7D}" dt="2020-06-10T08:40:19.412" v="651" actId="1076"/>
          <ac:spMkLst>
            <pc:docMk/>
            <pc:sldMk cId="555143447" sldId="290"/>
            <ac:spMk id="9" creationId="{05E8C8BD-F1C7-49A4-A3F6-84A723E62017}"/>
          </ac:spMkLst>
        </pc:spChg>
        <pc:spChg chg="add del mod">
          <ac:chgData name="Luca" userId="4a43c0f9-7966-4f53-a0a8-649f61eff968" providerId="ADAL" clId="{75BAEE38-069C-4338-9691-EFB4BF891C7D}" dt="2020-06-10T08:33:43.234" v="549" actId="478"/>
          <ac:spMkLst>
            <pc:docMk/>
            <pc:sldMk cId="555143447" sldId="290"/>
            <ac:spMk id="10" creationId="{0C058E5C-2908-4B0D-8B1B-60D3C8264373}"/>
          </ac:spMkLst>
        </pc:spChg>
        <pc:spChg chg="add del mod">
          <ac:chgData name="Luca" userId="4a43c0f9-7966-4f53-a0a8-649f61eff968" providerId="ADAL" clId="{75BAEE38-069C-4338-9691-EFB4BF891C7D}" dt="2020-06-10T08:33:44.304" v="550" actId="478"/>
          <ac:spMkLst>
            <pc:docMk/>
            <pc:sldMk cId="555143447" sldId="290"/>
            <ac:spMk id="11" creationId="{B94D61EA-FBD3-409B-81C7-69D0FF482FD4}"/>
          </ac:spMkLst>
        </pc:spChg>
        <pc:spChg chg="add mod">
          <ac:chgData name="Luca" userId="4a43c0f9-7966-4f53-a0a8-649f61eff968" providerId="ADAL" clId="{75BAEE38-069C-4338-9691-EFB4BF891C7D}" dt="2020-06-10T08:40:19.977" v="652" actId="1076"/>
          <ac:spMkLst>
            <pc:docMk/>
            <pc:sldMk cId="555143447" sldId="290"/>
            <ac:spMk id="12" creationId="{FC2F6173-3036-4F84-B37C-7D5EE0A67510}"/>
          </ac:spMkLst>
        </pc:spChg>
        <pc:spChg chg="add mod">
          <ac:chgData name="Luca" userId="4a43c0f9-7966-4f53-a0a8-649f61eff968" providerId="ADAL" clId="{75BAEE38-069C-4338-9691-EFB4BF891C7D}" dt="2020-06-10T08:40:19.412" v="651" actId="1076"/>
          <ac:spMkLst>
            <pc:docMk/>
            <pc:sldMk cId="555143447" sldId="290"/>
            <ac:spMk id="13" creationId="{F6CACB87-117A-4D0E-B59C-EE7BD553830C}"/>
          </ac:spMkLst>
        </pc:spChg>
        <pc:spChg chg="add del mod">
          <ac:chgData name="Luca" userId="4a43c0f9-7966-4f53-a0a8-649f61eff968" providerId="ADAL" clId="{75BAEE38-069C-4338-9691-EFB4BF891C7D}" dt="2020-06-10T08:40:18.624" v="650"/>
          <ac:spMkLst>
            <pc:docMk/>
            <pc:sldMk cId="555143447" sldId="290"/>
            <ac:spMk id="14" creationId="{03951964-E01B-4A79-862F-2CB3E8E728BF}"/>
          </ac:spMkLst>
        </pc:spChg>
        <pc:spChg chg="add del mod">
          <ac:chgData name="Luca" userId="4a43c0f9-7966-4f53-a0a8-649f61eff968" providerId="ADAL" clId="{75BAEE38-069C-4338-9691-EFB4BF891C7D}" dt="2020-06-10T08:40:18.624" v="650"/>
          <ac:spMkLst>
            <pc:docMk/>
            <pc:sldMk cId="555143447" sldId="290"/>
            <ac:spMk id="15" creationId="{E95CE286-6ACF-4040-9D24-5F560B79624F}"/>
          </ac:spMkLst>
        </pc:spChg>
        <pc:picChg chg="mod">
          <ac:chgData name="Luca" userId="4a43c0f9-7966-4f53-a0a8-649f61eff968" providerId="ADAL" clId="{75BAEE38-069C-4338-9691-EFB4BF891C7D}" dt="2020-06-10T08:39:42.672" v="645" actId="1076"/>
          <ac:picMkLst>
            <pc:docMk/>
            <pc:sldMk cId="555143447" sldId="290"/>
            <ac:picMk id="5" creationId="{00000000-0000-0000-0000-000000000000}"/>
          </ac:picMkLst>
        </pc:picChg>
      </pc:sldChg>
      <pc:sldChg chg="addSp modSp mod">
        <pc:chgData name="Luca" userId="4a43c0f9-7966-4f53-a0a8-649f61eff968" providerId="ADAL" clId="{75BAEE38-069C-4338-9691-EFB4BF891C7D}" dt="2020-06-10T08:53:41.708" v="835" actId="1076"/>
        <pc:sldMkLst>
          <pc:docMk/>
          <pc:sldMk cId="2710441742" sldId="291"/>
        </pc:sldMkLst>
        <pc:spChg chg="add mod">
          <ac:chgData name="Luca" userId="4a43c0f9-7966-4f53-a0a8-649f61eff968" providerId="ADAL" clId="{75BAEE38-069C-4338-9691-EFB4BF891C7D}" dt="2020-06-10T08:52:04.898" v="810" actId="1076"/>
          <ac:spMkLst>
            <pc:docMk/>
            <pc:sldMk cId="2710441742" sldId="291"/>
            <ac:spMk id="2" creationId="{C39EE60A-1FE9-4D51-8C21-E1A94C958646}"/>
          </ac:spMkLst>
        </pc:spChg>
        <pc:spChg chg="add mod">
          <ac:chgData name="Luca" userId="4a43c0f9-7966-4f53-a0a8-649f61eff968" providerId="ADAL" clId="{75BAEE38-069C-4338-9691-EFB4BF891C7D}" dt="2020-06-10T08:53:41.708" v="835" actId="1076"/>
          <ac:spMkLst>
            <pc:docMk/>
            <pc:sldMk cId="2710441742" sldId="291"/>
            <ac:spMk id="3" creationId="{3FDF2BDF-3A7B-44FB-A5C8-414660F36FF3}"/>
          </ac:spMkLst>
        </pc:spChg>
        <pc:spChg chg="add mod">
          <ac:chgData name="Luca" userId="4a43c0f9-7966-4f53-a0a8-649f61eff968" providerId="ADAL" clId="{75BAEE38-069C-4338-9691-EFB4BF891C7D}" dt="2020-06-10T08:53:15.639" v="829" actId="1076"/>
          <ac:spMkLst>
            <pc:docMk/>
            <pc:sldMk cId="2710441742" sldId="291"/>
            <ac:spMk id="4" creationId="{FB4A1AE3-7EF5-4F0A-B1EA-D199C118833F}"/>
          </ac:spMkLst>
        </pc:spChg>
        <pc:spChg chg="mod">
          <ac:chgData name="Luca" userId="4a43c0f9-7966-4f53-a0a8-649f61eff968" providerId="ADAL" clId="{75BAEE38-069C-4338-9691-EFB4BF891C7D}" dt="2020-06-10T08:53:37.872" v="834" actId="1076"/>
          <ac:spMkLst>
            <pc:docMk/>
            <pc:sldMk cId="2710441742" sldId="291"/>
            <ac:spMk id="9" creationId="{05E8C8BD-F1C7-49A4-A3F6-84A723E62017}"/>
          </ac:spMkLst>
        </pc:spChg>
        <pc:picChg chg="mod">
          <ac:chgData name="Luca" userId="4a43c0f9-7966-4f53-a0a8-649f61eff968" providerId="ADAL" clId="{75BAEE38-069C-4338-9691-EFB4BF891C7D}" dt="2020-06-10T08:52:12.818" v="814" actId="1076"/>
          <ac:picMkLst>
            <pc:docMk/>
            <pc:sldMk cId="2710441742" sldId="291"/>
            <ac:picMk id="5" creationId="{00000000-0000-0000-0000-000000000000}"/>
          </ac:picMkLst>
        </pc:picChg>
      </pc:sldChg>
      <pc:sldChg chg="addSp delSp modSp add mod">
        <pc:chgData name="Luca" userId="4a43c0f9-7966-4f53-a0a8-649f61eff968" providerId="ADAL" clId="{75BAEE38-069C-4338-9691-EFB4BF891C7D}" dt="2020-06-10T09:40:11.939" v="881" actId="1076"/>
        <pc:sldMkLst>
          <pc:docMk/>
          <pc:sldMk cId="2217002860" sldId="292"/>
        </pc:sldMkLst>
        <pc:spChg chg="mod">
          <ac:chgData name="Luca" userId="4a43c0f9-7966-4f53-a0a8-649f61eff968" providerId="ADAL" clId="{75BAEE38-069C-4338-9691-EFB4BF891C7D}" dt="2020-06-10T09:40:08.529" v="880" actId="14100"/>
          <ac:spMkLst>
            <pc:docMk/>
            <pc:sldMk cId="2217002860" sldId="292"/>
            <ac:spMk id="2" creationId="{643940E4-8F4C-469C-AD23-445B0B25AACE}"/>
          </ac:spMkLst>
        </pc:spChg>
        <pc:spChg chg="del">
          <ac:chgData name="Luca" userId="4a43c0f9-7966-4f53-a0a8-649f61eff968" providerId="ADAL" clId="{75BAEE38-069C-4338-9691-EFB4BF891C7D}" dt="2020-06-10T08:09:27.824" v="85" actId="478"/>
          <ac:spMkLst>
            <pc:docMk/>
            <pc:sldMk cId="2217002860" sldId="292"/>
            <ac:spMk id="3" creationId="{91C99550-5569-46C2-870F-531D7DEB21E4}"/>
          </ac:spMkLst>
        </pc:spChg>
        <pc:spChg chg="del">
          <ac:chgData name="Luca" userId="4a43c0f9-7966-4f53-a0a8-649f61eff968" providerId="ADAL" clId="{75BAEE38-069C-4338-9691-EFB4BF891C7D}" dt="2020-06-10T08:09:49.382" v="92" actId="478"/>
          <ac:spMkLst>
            <pc:docMk/>
            <pc:sldMk cId="2217002860" sldId="292"/>
            <ac:spMk id="4" creationId="{6F8B0D94-EDC7-4C5A-8767-3582CEA3B9C5}"/>
          </ac:spMkLst>
        </pc:spChg>
        <pc:spChg chg="mod">
          <ac:chgData name="Luca" userId="4a43c0f9-7966-4f53-a0a8-649f61eff968" providerId="ADAL" clId="{75BAEE38-069C-4338-9691-EFB4BF891C7D}" dt="2020-06-10T09:40:11.939" v="881" actId="1076"/>
          <ac:spMkLst>
            <pc:docMk/>
            <pc:sldMk cId="2217002860" sldId="292"/>
            <ac:spMk id="7" creationId="{31BA9442-E617-44F0-9984-6E18EDB7B35D}"/>
          </ac:spMkLst>
        </pc:spChg>
        <pc:spChg chg="add mod">
          <ac:chgData name="Luca" userId="4a43c0f9-7966-4f53-a0a8-649f61eff968" providerId="ADAL" clId="{75BAEE38-069C-4338-9691-EFB4BF891C7D}" dt="2020-06-10T09:39:48.330" v="875" actId="14100"/>
          <ac:spMkLst>
            <pc:docMk/>
            <pc:sldMk cId="2217002860" sldId="292"/>
            <ac:spMk id="9" creationId="{99CC3EA5-60ED-4653-83C7-FFA904EDEB27}"/>
          </ac:spMkLst>
        </pc:spChg>
        <pc:spChg chg="mod">
          <ac:chgData name="Luca" userId="4a43c0f9-7966-4f53-a0a8-649f61eff968" providerId="ADAL" clId="{75BAEE38-069C-4338-9691-EFB4BF891C7D}" dt="2020-06-10T09:39:59.981" v="877" actId="1076"/>
          <ac:spMkLst>
            <pc:docMk/>
            <pc:sldMk cId="2217002860" sldId="292"/>
            <ac:spMk id="10" creationId="{E6F181F2-B82D-4254-9850-F31DE3D042EE}"/>
          </ac:spMkLst>
        </pc:spChg>
        <pc:spChg chg="del mod">
          <ac:chgData name="Luca" userId="4a43c0f9-7966-4f53-a0a8-649f61eff968" providerId="ADAL" clId="{75BAEE38-069C-4338-9691-EFB4BF891C7D}" dt="2020-06-10T08:09:57.794" v="96" actId="478"/>
          <ac:spMkLst>
            <pc:docMk/>
            <pc:sldMk cId="2217002860" sldId="292"/>
            <ac:spMk id="11" creationId="{C4834EE7-A256-4666-94F4-CA679B2E6CFE}"/>
          </ac:spMkLst>
        </pc:spChg>
        <pc:spChg chg="del mod">
          <ac:chgData name="Luca" userId="4a43c0f9-7966-4f53-a0a8-649f61eff968" providerId="ADAL" clId="{75BAEE38-069C-4338-9691-EFB4BF891C7D}" dt="2020-06-10T08:13:13.377" v="142" actId="478"/>
          <ac:spMkLst>
            <pc:docMk/>
            <pc:sldMk cId="2217002860" sldId="292"/>
            <ac:spMk id="12" creationId="{8C7F70E0-7F57-4A24-98E4-0E0FE02CF483}"/>
          </ac:spMkLst>
        </pc:spChg>
        <pc:spChg chg="add del mod">
          <ac:chgData name="Luca" userId="4a43c0f9-7966-4f53-a0a8-649f61eff968" providerId="ADAL" clId="{75BAEE38-069C-4338-9691-EFB4BF891C7D}" dt="2020-06-10T08:13:13.377" v="142" actId="478"/>
          <ac:spMkLst>
            <pc:docMk/>
            <pc:sldMk cId="2217002860" sldId="292"/>
            <ac:spMk id="13" creationId="{53B4A737-DC14-4941-BF0D-C1597476BC82}"/>
          </ac:spMkLst>
        </pc:spChg>
        <pc:spChg chg="add mod">
          <ac:chgData name="Luca" userId="4a43c0f9-7966-4f53-a0a8-649f61eff968" providerId="ADAL" clId="{75BAEE38-069C-4338-9691-EFB4BF891C7D}" dt="2020-06-10T09:39:30.050" v="869" actId="14100"/>
          <ac:spMkLst>
            <pc:docMk/>
            <pc:sldMk cId="2217002860" sldId="292"/>
            <ac:spMk id="14" creationId="{76E31A61-BC95-4C45-B8D5-4C12C388E325}"/>
          </ac:spMkLst>
        </pc:spChg>
        <pc:spChg chg="add mod">
          <ac:chgData name="Luca" userId="4a43c0f9-7966-4f53-a0a8-649f61eff968" providerId="ADAL" clId="{75BAEE38-069C-4338-9691-EFB4BF891C7D}" dt="2020-06-10T09:39:42.644" v="873" actId="1076"/>
          <ac:spMkLst>
            <pc:docMk/>
            <pc:sldMk cId="2217002860" sldId="292"/>
            <ac:spMk id="15" creationId="{80DEDFC8-F713-43F3-BD6B-77776605527A}"/>
          </ac:spMkLst>
        </pc:spChg>
        <pc:picChg chg="add del mod">
          <ac:chgData name="Luca" userId="4a43c0f9-7966-4f53-a0a8-649f61eff968" providerId="ADAL" clId="{75BAEE38-069C-4338-9691-EFB4BF891C7D}" dt="2020-06-10T09:39:36.425" v="872" actId="1076"/>
          <ac:picMkLst>
            <pc:docMk/>
            <pc:sldMk cId="2217002860" sldId="292"/>
            <ac:picMk id="5" creationId="{00000000-0000-0000-0000-000000000000}"/>
          </ac:picMkLst>
        </pc:picChg>
      </pc:sldChg>
      <pc:sldChg chg="addSp delSp modSp add mod">
        <pc:chgData name="Luca" userId="4a43c0f9-7966-4f53-a0a8-649f61eff968" providerId="ADAL" clId="{75BAEE38-069C-4338-9691-EFB4BF891C7D}" dt="2020-06-10T09:41:30.286" v="895" actId="1076"/>
        <pc:sldMkLst>
          <pc:docMk/>
          <pc:sldMk cId="997889839" sldId="293"/>
        </pc:sldMkLst>
        <pc:spChg chg="mod">
          <ac:chgData name="Luca" userId="4a43c0f9-7966-4f53-a0a8-649f61eff968" providerId="ADAL" clId="{75BAEE38-069C-4338-9691-EFB4BF891C7D}" dt="2020-06-10T09:41:30.286" v="895" actId="1076"/>
          <ac:spMkLst>
            <pc:docMk/>
            <pc:sldMk cId="997889839" sldId="293"/>
            <ac:spMk id="2" creationId="{643940E4-8F4C-469C-AD23-445B0B25AACE}"/>
          </ac:spMkLst>
        </pc:spChg>
        <pc:spChg chg="add mod">
          <ac:chgData name="Luca" userId="4a43c0f9-7966-4f53-a0a8-649f61eff968" providerId="ADAL" clId="{75BAEE38-069C-4338-9691-EFB4BF891C7D}" dt="2020-06-10T09:41:30.286" v="895" actId="1076"/>
          <ac:spMkLst>
            <pc:docMk/>
            <pc:sldMk cId="997889839" sldId="293"/>
            <ac:spMk id="3" creationId="{24C9A21F-7438-4A5A-9452-C4D02C195197}"/>
          </ac:spMkLst>
        </pc:spChg>
        <pc:spChg chg="del">
          <ac:chgData name="Luca" userId="4a43c0f9-7966-4f53-a0a8-649f61eff968" providerId="ADAL" clId="{75BAEE38-069C-4338-9691-EFB4BF891C7D}" dt="2020-06-10T08:11:29.843" v="118" actId="478"/>
          <ac:spMkLst>
            <pc:docMk/>
            <pc:sldMk cId="997889839" sldId="293"/>
            <ac:spMk id="7" creationId="{31BA9442-E617-44F0-9984-6E18EDB7B35D}"/>
          </ac:spMkLst>
        </pc:spChg>
        <pc:spChg chg="del">
          <ac:chgData name="Luca" userId="4a43c0f9-7966-4f53-a0a8-649f61eff968" providerId="ADAL" clId="{75BAEE38-069C-4338-9691-EFB4BF891C7D}" dt="2020-06-10T08:11:35.358" v="121" actId="478"/>
          <ac:spMkLst>
            <pc:docMk/>
            <pc:sldMk cId="997889839" sldId="293"/>
            <ac:spMk id="9" creationId="{99CC3EA5-60ED-4653-83C7-FFA904EDEB27}"/>
          </ac:spMkLst>
        </pc:spChg>
        <pc:spChg chg="del">
          <ac:chgData name="Luca" userId="4a43c0f9-7966-4f53-a0a8-649f61eff968" providerId="ADAL" clId="{75BAEE38-069C-4338-9691-EFB4BF891C7D}" dt="2020-06-10T08:11:53.586" v="127" actId="478"/>
          <ac:spMkLst>
            <pc:docMk/>
            <pc:sldMk cId="997889839" sldId="293"/>
            <ac:spMk id="10" creationId="{E6F181F2-B82D-4254-9850-F31DE3D042EE}"/>
          </ac:spMkLst>
        </pc:spChg>
        <pc:spChg chg="del">
          <ac:chgData name="Luca" userId="4a43c0f9-7966-4f53-a0a8-649f61eff968" providerId="ADAL" clId="{75BAEE38-069C-4338-9691-EFB4BF891C7D}" dt="2020-06-10T08:12:13.853" v="135" actId="478"/>
          <ac:spMkLst>
            <pc:docMk/>
            <pc:sldMk cId="997889839" sldId="293"/>
            <ac:spMk id="12" creationId="{8C7F70E0-7F57-4A24-98E4-0E0FE02CF483}"/>
          </ac:spMkLst>
        </pc:spChg>
        <pc:spChg chg="del">
          <ac:chgData name="Luca" userId="4a43c0f9-7966-4f53-a0a8-649f61eff968" providerId="ADAL" clId="{75BAEE38-069C-4338-9691-EFB4BF891C7D}" dt="2020-06-10T08:11:38.544" v="122" actId="478"/>
          <ac:spMkLst>
            <pc:docMk/>
            <pc:sldMk cId="997889839" sldId="293"/>
            <ac:spMk id="13" creationId="{53B4A737-DC14-4941-BF0D-C1597476BC82}"/>
          </ac:spMkLst>
        </pc:spChg>
        <pc:spChg chg="add mod">
          <ac:chgData name="Luca" userId="4a43c0f9-7966-4f53-a0a8-649f61eff968" providerId="ADAL" clId="{75BAEE38-069C-4338-9691-EFB4BF891C7D}" dt="2020-06-10T09:40:55.222" v="890" actId="14100"/>
          <ac:spMkLst>
            <pc:docMk/>
            <pc:sldMk cId="997889839" sldId="293"/>
            <ac:spMk id="14" creationId="{C7681C82-78A6-4E0E-989A-A91844FA8D88}"/>
          </ac:spMkLst>
        </pc:spChg>
        <pc:spChg chg="add mod">
          <ac:chgData name="Luca" userId="4a43c0f9-7966-4f53-a0a8-649f61eff968" providerId="ADAL" clId="{75BAEE38-069C-4338-9691-EFB4BF891C7D}" dt="2020-06-10T09:41:11.393" v="891" actId="1076"/>
          <ac:spMkLst>
            <pc:docMk/>
            <pc:sldMk cId="997889839" sldId="293"/>
            <ac:spMk id="15" creationId="{5724B2CB-7AAC-4CAD-AA51-FC820359C2F4}"/>
          </ac:spMkLst>
        </pc:spChg>
        <pc:picChg chg="add del mod">
          <ac:chgData name="Luca" userId="4a43c0f9-7966-4f53-a0a8-649f61eff968" providerId="ADAL" clId="{75BAEE38-069C-4338-9691-EFB4BF891C7D}" dt="2020-06-10T08:11:57.256" v="129" actId="1076"/>
          <ac:picMkLst>
            <pc:docMk/>
            <pc:sldMk cId="997889839" sldId="293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65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65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EA1C1D69-5266-4E74-8502-80B0A421DD7E}" type="datetimeFigureOut">
              <a:rPr lang="it-IT" smtClean="0"/>
              <a:t>10/06/2020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4125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495" y="4822624"/>
            <a:ext cx="5511174" cy="3945928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20232"/>
            <a:ext cx="2985621" cy="50165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0934" y="9520232"/>
            <a:ext cx="2985621" cy="50165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35BDC58E-7D9B-4514-8CC7-51179D6BACE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990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5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6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3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9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6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4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9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4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7ADD5-F1F7-0F48-9FA4-BB185491FD2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5B654-C3BF-C04B-A461-A9E54D8C2C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6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-sache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2316819" y="1850369"/>
            <a:ext cx="6518837" cy="1102519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DecimaWE Rg" panose="02000000000000000000" pitchFamily="2" charset="0"/>
              </a:rPr>
              <a:t>World Café </a:t>
            </a:r>
            <a:r>
              <a:rPr lang="it-IT" sz="2800" b="1" dirty="0">
                <a:latin typeface="DecimaWE Rg" panose="02000000000000000000" pitchFamily="2" charset="0"/>
              </a:rPr>
              <a:t>28 maggio 2020: </a:t>
            </a:r>
            <a:br>
              <a:rPr lang="it-IT" sz="2800" b="1" dirty="0">
                <a:latin typeface="DecimaWE Rg" panose="02000000000000000000" pitchFamily="2" charset="0"/>
              </a:rPr>
            </a:br>
            <a:r>
              <a:rPr lang="it-IT" sz="2800" b="1" dirty="0">
                <a:latin typeface="DecimaWE Rg" panose="02000000000000000000" pitchFamily="2" charset="0"/>
              </a:rPr>
              <a:t>Il contributo degli stakeholder regionali alla strategia SLOW AQUILEIA</a:t>
            </a:r>
            <a:endParaRPr lang="en-US" sz="2800" b="1" dirty="0">
              <a:latin typeface="DecimaWE Rg" panose="02000000000000000000" pitchFamily="2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788" y="4275539"/>
            <a:ext cx="1621536" cy="35966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11793" y="4346326"/>
            <a:ext cx="403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latin typeface="DecimaWE Rg" panose="02000000000000000000" pitchFamily="2" charset="0"/>
              </a:rPr>
              <a:t> </a:t>
            </a:r>
            <a:r>
              <a:rPr lang="it-IT" i="1" dirty="0">
                <a:latin typeface="DecimaWE Rg" panose="02000000000000000000" pitchFamily="2" charset="0"/>
              </a:rPr>
              <a:t>Direzione Centrale cultura e sport</a:t>
            </a:r>
            <a:endParaRPr lang="it-IT" sz="1000" i="1" dirty="0">
              <a:latin typeface="DecimaWE R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834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981199" y="165338"/>
            <a:ext cx="4832074" cy="854982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DecimaWE Rg" panose="02000000000000000000" pitchFamily="2" charset="0"/>
              </a:rPr>
              <a:t>TAVOLO D -La catena del valore di Slow Aquileia: possibilità di attività cross-settoriali e relazioni</a:t>
            </a:r>
            <a:endParaRPr lang="en-US" sz="2000" b="1" dirty="0">
              <a:latin typeface="DecimaWE Rg" panose="02000000000000000000" pitchFamily="2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E8C8BD-F1C7-49A4-A3F6-84A723E62017}"/>
              </a:ext>
            </a:extLst>
          </p:cNvPr>
          <p:cNvSpPr txBox="1"/>
          <p:nvPr/>
        </p:nvSpPr>
        <p:spPr>
          <a:xfrm>
            <a:off x="1565192" y="3124847"/>
            <a:ext cx="2673178" cy="784830"/>
          </a:xfrm>
          <a:prstGeom prst="rect">
            <a:avLst/>
          </a:prstGeom>
          <a:solidFill>
            <a:srgbClr val="8FC74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dirty="0"/>
              <a:t>Possibilità di usufruire itinerari lenti, ciclabili, collegamento con Grado</a:t>
            </a:r>
            <a:endParaRPr lang="sl-SI" sz="15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E9D0785-27AD-4180-B92A-160DC7A9E743}"/>
              </a:ext>
            </a:extLst>
          </p:cNvPr>
          <p:cNvSpPr/>
          <p:nvPr/>
        </p:nvSpPr>
        <p:spPr>
          <a:xfrm>
            <a:off x="1645874" y="1237552"/>
            <a:ext cx="2673178" cy="1015663"/>
          </a:xfrm>
          <a:prstGeom prst="rect">
            <a:avLst/>
          </a:prstGeom>
          <a:solidFill>
            <a:srgbClr val="8FC742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500" dirty="0"/>
              <a:t>Destagionalizzazione dell’offerta culturale d’Aquileia attraverso investimenti e ripristino degli spazi sottoutilizzati</a:t>
            </a:r>
            <a:endParaRPr lang="sl-SI" sz="15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E39A47B-B0E1-4F12-BA88-B4DEDF07425B}"/>
              </a:ext>
            </a:extLst>
          </p:cNvPr>
          <p:cNvSpPr/>
          <p:nvPr/>
        </p:nvSpPr>
        <p:spPr>
          <a:xfrm>
            <a:off x="4542654" y="1237552"/>
            <a:ext cx="2421923" cy="1015663"/>
          </a:xfrm>
          <a:prstGeom prst="rect">
            <a:avLst/>
          </a:prstGeom>
          <a:solidFill>
            <a:srgbClr val="8FC742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500" dirty="0"/>
              <a:t>Decontestualizzazione dei luoghi con iniziative/animazioni diverse / Musei come piazza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09AE415-912A-430D-BA0A-03588D7DE99B}"/>
              </a:ext>
            </a:extLst>
          </p:cNvPr>
          <p:cNvSpPr/>
          <p:nvPr/>
        </p:nvSpPr>
        <p:spPr>
          <a:xfrm>
            <a:off x="4592599" y="3117804"/>
            <a:ext cx="2421925" cy="784830"/>
          </a:xfrm>
          <a:prstGeom prst="rect">
            <a:avLst/>
          </a:prstGeom>
          <a:solidFill>
            <a:srgbClr val="8FC742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500" dirty="0"/>
              <a:t>Garantire connessione (digitale/fisica), accessibilità e ospitalità adeguati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DC88C20-ACAE-413A-AF67-1C442D64193E}"/>
              </a:ext>
            </a:extLst>
          </p:cNvPr>
          <p:cNvSpPr txBox="1"/>
          <p:nvPr/>
        </p:nvSpPr>
        <p:spPr>
          <a:xfrm>
            <a:off x="3058073" y="2408989"/>
            <a:ext cx="2673178" cy="553998"/>
          </a:xfrm>
          <a:prstGeom prst="rect">
            <a:avLst/>
          </a:prstGeom>
          <a:solidFill>
            <a:srgbClr val="8FC74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dirty="0"/>
              <a:t>Nuove partnership fra l’Hub e i Festival regionali </a:t>
            </a:r>
            <a:endParaRPr lang="sl-SI" sz="1500" dirty="0"/>
          </a:p>
        </p:txBody>
      </p:sp>
    </p:spTree>
    <p:extLst>
      <p:ext uri="{BB962C8B-B14F-4D97-AF65-F5344CB8AC3E}">
        <p14:creationId xmlns:p14="http://schemas.microsoft.com/office/powerpoint/2010/main" val="963152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714499" y="165338"/>
            <a:ext cx="4826001" cy="854982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DecimaWE Rg" panose="02000000000000000000" pitchFamily="2" charset="0"/>
              </a:rPr>
              <a:t>TAVOLO D -La catena del </a:t>
            </a:r>
            <a:r>
              <a:rPr lang="it-IT" sz="2000" b="1">
                <a:latin typeface="DecimaWE Rg" panose="02000000000000000000" pitchFamily="2" charset="0"/>
              </a:rPr>
              <a:t>valore di Slow </a:t>
            </a:r>
            <a:r>
              <a:rPr lang="it-IT" sz="2000" b="1" dirty="0">
                <a:latin typeface="DecimaWE Rg" panose="02000000000000000000" pitchFamily="2" charset="0"/>
              </a:rPr>
              <a:t>Aquileia: possibilità di attività cross-settoriali e relazioni</a:t>
            </a:r>
            <a:endParaRPr lang="en-US" sz="2000" b="1" dirty="0">
              <a:latin typeface="DecimaWE Rg" panose="02000000000000000000" pitchFamily="2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E8C8BD-F1C7-49A4-A3F6-84A723E62017}"/>
              </a:ext>
            </a:extLst>
          </p:cNvPr>
          <p:cNvSpPr txBox="1"/>
          <p:nvPr/>
        </p:nvSpPr>
        <p:spPr>
          <a:xfrm>
            <a:off x="4483891" y="3264365"/>
            <a:ext cx="2631989" cy="1015663"/>
          </a:xfrm>
          <a:prstGeom prst="rect">
            <a:avLst/>
          </a:prstGeom>
          <a:solidFill>
            <a:srgbClr val="8FC742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it-IT" sz="1500" dirty="0"/>
              <a:t>Sviluppo di filiere tematiche e collaborazione con cluster cultura e creatività e polo di alta formazione </a:t>
            </a:r>
            <a:endParaRPr lang="sl-SI" sz="15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39EE60A-1FE9-4D51-8C21-E1A94C958646}"/>
              </a:ext>
            </a:extLst>
          </p:cNvPr>
          <p:cNvSpPr/>
          <p:nvPr/>
        </p:nvSpPr>
        <p:spPr>
          <a:xfrm>
            <a:off x="1338649" y="1608210"/>
            <a:ext cx="2631989" cy="553998"/>
          </a:xfrm>
          <a:prstGeom prst="rect">
            <a:avLst/>
          </a:prstGeom>
          <a:solidFill>
            <a:srgbClr val="8FC742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500" dirty="0"/>
              <a:t>Attività diverse necessitano spazi diversi / Sharing </a:t>
            </a:r>
            <a:r>
              <a:rPr lang="it-IT" sz="1500" dirty="0" err="1"/>
              <a:t>is</a:t>
            </a:r>
            <a:r>
              <a:rPr lang="it-IT" sz="1500" dirty="0"/>
              <a:t> </a:t>
            </a:r>
            <a:r>
              <a:rPr lang="it-IT" sz="1500" dirty="0" err="1"/>
              <a:t>caring</a:t>
            </a:r>
            <a:endParaRPr lang="sl-SI" sz="15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FDF2BDF-3A7B-44FB-A5C8-414660F36FF3}"/>
              </a:ext>
            </a:extLst>
          </p:cNvPr>
          <p:cNvSpPr/>
          <p:nvPr/>
        </p:nvSpPr>
        <p:spPr>
          <a:xfrm>
            <a:off x="4483892" y="1593808"/>
            <a:ext cx="2631989" cy="1477328"/>
          </a:xfrm>
          <a:prstGeom prst="rect">
            <a:avLst/>
          </a:prstGeom>
          <a:solidFill>
            <a:srgbClr val="8FC742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500" dirty="0"/>
              <a:t>Collegamento tra virtuale e reale; contenuti multimediali con la live performance; artisti locali (scrittori, attori , musicisti) per la promozione di Aquileia</a:t>
            </a:r>
            <a:endParaRPr lang="sl-SI" sz="15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B4A1AE3-7EF5-4F0A-B1EA-D199C118833F}"/>
              </a:ext>
            </a:extLst>
          </p:cNvPr>
          <p:cNvSpPr/>
          <p:nvPr/>
        </p:nvSpPr>
        <p:spPr>
          <a:xfrm>
            <a:off x="1338648" y="2494689"/>
            <a:ext cx="2631989" cy="1477328"/>
          </a:xfrm>
          <a:prstGeom prst="rect">
            <a:avLst/>
          </a:prstGeom>
          <a:solidFill>
            <a:srgbClr val="8FC742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500" dirty="0"/>
              <a:t>Creare un sistema di imprese culturali con una comunicazione unica (keywords, brand) / governance unica e condivisa (rete di imprese) </a:t>
            </a:r>
          </a:p>
        </p:txBody>
      </p:sp>
    </p:spTree>
    <p:extLst>
      <p:ext uri="{BB962C8B-B14F-4D97-AF65-F5344CB8AC3E}">
        <p14:creationId xmlns:p14="http://schemas.microsoft.com/office/powerpoint/2010/main" val="2710441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37419" y="1704360"/>
            <a:ext cx="5578462" cy="85725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DecimaWE Rg" panose="02000000000000000000" pitchFamily="2" charset="0"/>
              </a:rPr>
              <a:t>GRAZIE PER L’ATTENZIONE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1537419" y="2294554"/>
            <a:ext cx="5578462" cy="399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dirty="0" err="1">
                <a:latin typeface="DecimaWE Rg" panose="02000000000000000000" pitchFamily="2" charset="0"/>
              </a:rPr>
              <a:t>Direzione</a:t>
            </a:r>
            <a:r>
              <a:rPr lang="en-US" sz="1500" dirty="0">
                <a:latin typeface="DecimaWE Rg" panose="02000000000000000000" pitchFamily="2" charset="0"/>
              </a:rPr>
              <a:t> Centrale </a:t>
            </a:r>
            <a:r>
              <a:rPr lang="en-US" sz="1500" dirty="0" err="1">
                <a:latin typeface="DecimaWE Rg" panose="02000000000000000000" pitchFamily="2" charset="0"/>
              </a:rPr>
              <a:t>cultura</a:t>
            </a:r>
            <a:r>
              <a:rPr lang="en-US" sz="1500" dirty="0">
                <a:latin typeface="DecimaWE Rg" panose="02000000000000000000" pitchFamily="2" charset="0"/>
              </a:rPr>
              <a:t> e sport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537419" y="2575385"/>
            <a:ext cx="5578462" cy="399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500" dirty="0">
              <a:latin typeface="DecimaWE R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00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854200" y="165338"/>
            <a:ext cx="5261681" cy="854982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DecimaWE Rg" panose="02000000000000000000" pitchFamily="2" charset="0"/>
              </a:rPr>
              <a:t>TAVOLO A -  Gli strumenti per la cooperazione fra ICC e Slow Aquileia</a:t>
            </a:r>
            <a:endParaRPr lang="en-US" sz="2000" b="1" dirty="0">
              <a:latin typeface="DecimaWE Rg" panose="02000000000000000000" pitchFamily="2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643940E4-8F4C-469C-AD23-445B0B25AACE}"/>
              </a:ext>
            </a:extLst>
          </p:cNvPr>
          <p:cNvSpPr/>
          <p:nvPr/>
        </p:nvSpPr>
        <p:spPr>
          <a:xfrm>
            <a:off x="1371601" y="1803868"/>
            <a:ext cx="4634365" cy="909452"/>
          </a:xfrm>
          <a:prstGeom prst="rect">
            <a:avLst/>
          </a:prstGeom>
          <a:solidFill>
            <a:schemeClr val="bg1"/>
          </a:solidFill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1C99550-5569-46C2-870F-531D7DEB21E4}"/>
              </a:ext>
            </a:extLst>
          </p:cNvPr>
          <p:cNvSpPr/>
          <p:nvPr/>
        </p:nvSpPr>
        <p:spPr>
          <a:xfrm>
            <a:off x="1513895" y="1866179"/>
            <a:ext cx="439675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dirty="0"/>
              <a:t>Analisi di </a:t>
            </a:r>
            <a:r>
              <a:rPr lang="it-IT" sz="1500"/>
              <a:t>segmentazione dei </a:t>
            </a:r>
            <a:r>
              <a:rPr lang="it-IT" sz="1500" dirty="0"/>
              <a:t>target e iniziative per coinvolgimento della comunità locale, in particolare delle fasce giovani (attrattività), con tavoli di lavoro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F8B0D94-EDC7-4C5A-8767-3582CEA3B9C5}"/>
              </a:ext>
            </a:extLst>
          </p:cNvPr>
          <p:cNvSpPr/>
          <p:nvPr/>
        </p:nvSpPr>
        <p:spPr>
          <a:xfrm>
            <a:off x="2463495" y="3268493"/>
            <a:ext cx="439503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dirty="0"/>
              <a:t>Analisi bisogni delle imprese e scambio informazioni tra imprese (ICC e non) istituzioni e cittadini;  monitoraggio interazioni tra componenti dell’HUB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6F181F2-B82D-4254-9850-F31DE3D042EE}"/>
              </a:ext>
            </a:extLst>
          </p:cNvPr>
          <p:cNvSpPr/>
          <p:nvPr/>
        </p:nvSpPr>
        <p:spPr>
          <a:xfrm>
            <a:off x="2321202" y="3206182"/>
            <a:ext cx="4634364" cy="909452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BA54DE1-4474-4E44-9903-EA9ABA550476}"/>
              </a:ext>
            </a:extLst>
          </p:cNvPr>
          <p:cNvSpPr/>
          <p:nvPr/>
        </p:nvSpPr>
        <p:spPr>
          <a:xfrm>
            <a:off x="3815511" y="1077867"/>
            <a:ext cx="1406420" cy="369332"/>
          </a:xfrm>
          <a:prstGeom prst="rect">
            <a:avLst/>
          </a:prstGeom>
          <a:solidFill>
            <a:srgbClr val="0C4CA3"/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7 strumenti</a:t>
            </a:r>
          </a:p>
        </p:txBody>
      </p:sp>
    </p:spTree>
    <p:extLst>
      <p:ext uri="{BB962C8B-B14F-4D97-AF65-F5344CB8AC3E}">
        <p14:creationId xmlns:p14="http://schemas.microsoft.com/office/powerpoint/2010/main" val="109053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28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854200" y="165338"/>
            <a:ext cx="5261681" cy="854982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DecimaWE Rg" panose="02000000000000000000" pitchFamily="2" charset="0"/>
              </a:rPr>
              <a:t>TAVOLO A -  Gli strumenti per la cooperazione fra ICC e Slow Aquileia</a:t>
            </a:r>
            <a:endParaRPr lang="en-US" sz="2000" b="1" dirty="0">
              <a:latin typeface="DecimaWE Rg" panose="02000000000000000000" pitchFamily="2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643940E4-8F4C-469C-AD23-445B0B25AACE}"/>
              </a:ext>
            </a:extLst>
          </p:cNvPr>
          <p:cNvSpPr/>
          <p:nvPr/>
        </p:nvSpPr>
        <p:spPr>
          <a:xfrm>
            <a:off x="5955957" y="1746422"/>
            <a:ext cx="2718679" cy="1370652"/>
          </a:xfrm>
          <a:prstGeom prst="rect">
            <a:avLst/>
          </a:prstGeom>
          <a:solidFill>
            <a:schemeClr val="bg1"/>
          </a:solidFill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1BA9442-E617-44F0-9984-6E18EDB7B35D}"/>
              </a:ext>
            </a:extLst>
          </p:cNvPr>
          <p:cNvSpPr txBox="1"/>
          <p:nvPr/>
        </p:nvSpPr>
        <p:spPr>
          <a:xfrm>
            <a:off x="6060836" y="1808500"/>
            <a:ext cx="251676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dirty="0"/>
              <a:t>Uso dei laboratori didattici per maggiore comprensione del patrimonio culturale da parte delle ICC e della cittadinanza </a:t>
            </a:r>
            <a:endParaRPr lang="en-US" sz="1400" dirty="0">
              <a:latin typeface="DecimaWE Rg" panose="02000000000000000000" pitchFamily="2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6F181F2-B82D-4254-9850-F31DE3D042EE}"/>
              </a:ext>
            </a:extLst>
          </p:cNvPr>
          <p:cNvSpPr/>
          <p:nvPr/>
        </p:nvSpPr>
        <p:spPr>
          <a:xfrm>
            <a:off x="1729724" y="3488723"/>
            <a:ext cx="3499365" cy="921043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99CC3EA5-60ED-4653-83C7-FFA904EDEB27}"/>
              </a:ext>
            </a:extLst>
          </p:cNvPr>
          <p:cNvSpPr/>
          <p:nvPr/>
        </p:nvSpPr>
        <p:spPr>
          <a:xfrm>
            <a:off x="1854200" y="3551226"/>
            <a:ext cx="32532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dirty="0"/>
              <a:t>Piattaforme digitali per luoghi d’incontro virtuali della “ community“ dell’Hub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6E31A61-BC95-4C45-B8D5-4C12C388E325}"/>
              </a:ext>
            </a:extLst>
          </p:cNvPr>
          <p:cNvSpPr/>
          <p:nvPr/>
        </p:nvSpPr>
        <p:spPr>
          <a:xfrm>
            <a:off x="1851356" y="1476870"/>
            <a:ext cx="325610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dirty="0"/>
              <a:t>Mettere in connessione Aquileia con altre realtà archeologiche (p. es. Zuglio, la Villa Romana di Torre, la Grotta del Mitreo, il Villaggio del Pescatore e non ultime le aree archeologiche di Trieste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80DEDFC8-F713-43F3-BD6B-77776605527A}"/>
              </a:ext>
            </a:extLst>
          </p:cNvPr>
          <p:cNvSpPr/>
          <p:nvPr/>
        </p:nvSpPr>
        <p:spPr>
          <a:xfrm>
            <a:off x="1729724" y="1414791"/>
            <a:ext cx="3499365" cy="1370652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700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854200" y="165338"/>
            <a:ext cx="5261681" cy="854982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DecimaWE Rg" panose="02000000000000000000" pitchFamily="2" charset="0"/>
              </a:rPr>
              <a:t>TAVOLO A -  Gli strumenti per la cooperazione fra ICC e Slow Aquileia</a:t>
            </a:r>
            <a:endParaRPr lang="en-US" sz="2000" b="1" dirty="0">
              <a:latin typeface="DecimaWE Rg" panose="02000000000000000000" pitchFamily="2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643940E4-8F4C-469C-AD23-445B0B25AACE}"/>
              </a:ext>
            </a:extLst>
          </p:cNvPr>
          <p:cNvSpPr/>
          <p:nvPr/>
        </p:nvSpPr>
        <p:spPr>
          <a:xfrm>
            <a:off x="1923536" y="2888906"/>
            <a:ext cx="4559120" cy="1520302"/>
          </a:xfrm>
          <a:prstGeom prst="rect">
            <a:avLst/>
          </a:prstGeom>
          <a:solidFill>
            <a:schemeClr val="bg1"/>
          </a:solidFill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4C9A21F-7438-4A5A-9452-C4D02C195197}"/>
              </a:ext>
            </a:extLst>
          </p:cNvPr>
          <p:cNvSpPr/>
          <p:nvPr/>
        </p:nvSpPr>
        <p:spPr>
          <a:xfrm>
            <a:off x="2037096" y="3025809"/>
            <a:ext cx="43319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500" dirty="0" err="1"/>
              <a:t>Gamification</a:t>
            </a:r>
            <a:r>
              <a:rPr lang="it-IT" sz="1500" dirty="0"/>
              <a:t> dello spazio urbano e brand e re-brand della città, dell’identità locale, della regione per rilettura degli spazi della città con coinvolgimento del visitatore a distanza e dei residenti per stimolare esplorazione/ fruizione luoghi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C7681C82-78A6-4E0E-989A-A91844FA8D88}"/>
              </a:ext>
            </a:extLst>
          </p:cNvPr>
          <p:cNvSpPr/>
          <p:nvPr/>
        </p:nvSpPr>
        <p:spPr>
          <a:xfrm>
            <a:off x="3070388" y="1157225"/>
            <a:ext cx="3152775" cy="1362836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5724B2CB-7AAC-4CAD-AA51-FC820359C2F4}"/>
              </a:ext>
            </a:extLst>
          </p:cNvPr>
          <p:cNvSpPr/>
          <p:nvPr/>
        </p:nvSpPr>
        <p:spPr>
          <a:xfrm>
            <a:off x="3223956" y="1219678"/>
            <a:ext cx="284563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dirty="0"/>
              <a:t>Rivitalizzazione degli spazi attraverso restauro e ripristino; connessioni tra le ICC e attività di cura e tutela del territorio; usi variabili nel tempo di alcuni spazi </a:t>
            </a:r>
          </a:p>
        </p:txBody>
      </p:sp>
    </p:spTree>
    <p:extLst>
      <p:ext uri="{BB962C8B-B14F-4D97-AF65-F5344CB8AC3E}">
        <p14:creationId xmlns:p14="http://schemas.microsoft.com/office/powerpoint/2010/main" val="99788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263237" y="163693"/>
            <a:ext cx="5578461" cy="456962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DecimaWE Rg" panose="02000000000000000000" pitchFamily="2" charset="0"/>
              </a:rPr>
              <a:t>Siti UNESCO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E8C8BD-F1C7-49A4-A3F6-84A723E62017}"/>
              </a:ext>
            </a:extLst>
          </p:cNvPr>
          <p:cNvSpPr txBox="1"/>
          <p:nvPr/>
        </p:nvSpPr>
        <p:spPr>
          <a:xfrm>
            <a:off x="4846356" y="3036335"/>
            <a:ext cx="205945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1500" dirty="0"/>
              <a:t>In corso la preparazione di un video promozionale del “sistema Unesco FVG” (</a:t>
            </a:r>
            <a:r>
              <a:rPr lang="it-IT" sz="1500" dirty="0" err="1"/>
              <a:t>Promoturismo</a:t>
            </a:r>
            <a:r>
              <a:rPr lang="it-IT" sz="1500" dirty="0"/>
              <a:t>)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0774E4F8-D579-46A0-B55E-0C62DCB60877}"/>
              </a:ext>
            </a:extLst>
          </p:cNvPr>
          <p:cNvSpPr/>
          <p:nvPr/>
        </p:nvSpPr>
        <p:spPr>
          <a:xfrm>
            <a:off x="2815007" y="735614"/>
            <a:ext cx="2479589" cy="1438870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C06EF73E-6C98-4B31-9499-2F8A4EFD6803}"/>
              </a:ext>
            </a:extLst>
          </p:cNvPr>
          <p:cNvSpPr/>
          <p:nvPr/>
        </p:nvSpPr>
        <p:spPr>
          <a:xfrm>
            <a:off x="3022739" y="880458"/>
            <a:ext cx="205945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1500" dirty="0"/>
              <a:t>Rafforzare collegamenti tra Aquileia, Palmanova,  Palù di Livenza e Cividale, valorizzando i siti UNESCO minori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A7015E11-3663-4FBE-A079-B430BDCBBDB4}"/>
              </a:ext>
            </a:extLst>
          </p:cNvPr>
          <p:cNvSpPr/>
          <p:nvPr/>
        </p:nvSpPr>
        <p:spPr>
          <a:xfrm>
            <a:off x="976183" y="2775484"/>
            <a:ext cx="2479589" cy="1767016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980910CB-196B-482E-AB38-9C2A921700F8}"/>
              </a:ext>
            </a:extLst>
          </p:cNvPr>
          <p:cNvSpPr/>
          <p:nvPr/>
        </p:nvSpPr>
        <p:spPr>
          <a:xfrm>
            <a:off x="4636292" y="2775484"/>
            <a:ext cx="2479589" cy="1767016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E098A41-F7F2-457E-872A-16324AE7EAA2}"/>
              </a:ext>
            </a:extLst>
          </p:cNvPr>
          <p:cNvSpPr/>
          <p:nvPr/>
        </p:nvSpPr>
        <p:spPr>
          <a:xfrm>
            <a:off x="1187071" y="3035744"/>
            <a:ext cx="20578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1500" dirty="0"/>
              <a:t>Usare questi siti di importanza mondiale come poli di attrazione anche per le realtà “minori” (-&gt;satelliti)</a:t>
            </a:r>
          </a:p>
        </p:txBody>
      </p:sp>
    </p:spTree>
    <p:extLst>
      <p:ext uri="{BB962C8B-B14F-4D97-AF65-F5344CB8AC3E}">
        <p14:creationId xmlns:p14="http://schemas.microsoft.com/office/powerpoint/2010/main" val="215742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37421" y="165338"/>
            <a:ext cx="5320580" cy="672234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DecimaWE Rg" panose="02000000000000000000" pitchFamily="2" charset="0"/>
              </a:rPr>
              <a:t>TAVOLO B - Gli ostacoli per la cooperazione tra ICC e Slow Aquileia</a:t>
            </a:r>
            <a:endParaRPr lang="en-US" sz="2000" b="1" dirty="0">
              <a:latin typeface="DecimaWE Rg" panose="02000000000000000000" pitchFamily="2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E8C8BD-F1C7-49A4-A3F6-84A723E62017}"/>
              </a:ext>
            </a:extLst>
          </p:cNvPr>
          <p:cNvSpPr txBox="1"/>
          <p:nvPr/>
        </p:nvSpPr>
        <p:spPr>
          <a:xfrm>
            <a:off x="2184798" y="3460404"/>
            <a:ext cx="42589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500" dirty="0"/>
              <a:t>Fragilità delle aree archeologiche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0313B57-9E53-4F31-AE6D-2A10AE07BA45}"/>
              </a:ext>
            </a:extLst>
          </p:cNvPr>
          <p:cNvSpPr/>
          <p:nvPr/>
        </p:nvSpPr>
        <p:spPr>
          <a:xfrm>
            <a:off x="3494501" y="997501"/>
            <a:ext cx="1406420" cy="369332"/>
          </a:xfrm>
          <a:prstGeom prst="rect">
            <a:avLst/>
          </a:prstGeom>
          <a:solidFill>
            <a:srgbClr val="0C4CA3"/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5 ostacoli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FC6465C-843C-4B66-8EC3-74744B1E2325}"/>
              </a:ext>
            </a:extLst>
          </p:cNvPr>
          <p:cNvSpPr/>
          <p:nvPr/>
        </p:nvSpPr>
        <p:spPr>
          <a:xfrm>
            <a:off x="2184797" y="1785735"/>
            <a:ext cx="425896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dirty="0"/>
              <a:t>Mancanza di coordinamento tra imprese culturali e la soprintendenza nell’uso delle aree archeologiche (sovrapposizione e concentrazione negli eventi e spazi, mancanza di dialogo e di reciproca conoscenza, assenza di governance)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DE408E9-CDEF-4264-A4D5-4CEC1549218B}"/>
              </a:ext>
            </a:extLst>
          </p:cNvPr>
          <p:cNvSpPr/>
          <p:nvPr/>
        </p:nvSpPr>
        <p:spPr>
          <a:xfrm>
            <a:off x="1997096" y="1658950"/>
            <a:ext cx="4634365" cy="1500066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E230FB4-3435-4BD2-B781-CA93AEE95327}"/>
              </a:ext>
            </a:extLst>
          </p:cNvPr>
          <p:cNvSpPr/>
          <p:nvPr/>
        </p:nvSpPr>
        <p:spPr>
          <a:xfrm>
            <a:off x="1997095" y="3327760"/>
            <a:ext cx="4634365" cy="593256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582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37421" y="165338"/>
            <a:ext cx="5447580" cy="785248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DecimaWE Rg" panose="02000000000000000000" pitchFamily="2" charset="0"/>
              </a:rPr>
              <a:t>TAVOLO B - Gli ostacoli per la cooperazione tra le ICC e  Slow Aquileia</a:t>
            </a:r>
            <a:endParaRPr lang="en-US" sz="2000" b="1" dirty="0">
              <a:latin typeface="DecimaWE Rg" panose="02000000000000000000" pitchFamily="2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E8C8BD-F1C7-49A4-A3F6-84A723E62017}"/>
              </a:ext>
            </a:extLst>
          </p:cNvPr>
          <p:cNvSpPr txBox="1"/>
          <p:nvPr/>
        </p:nvSpPr>
        <p:spPr>
          <a:xfrm>
            <a:off x="1774155" y="3680225"/>
            <a:ext cx="37210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500" dirty="0"/>
              <a:t>Mancanza di un lessico comune con i giovani</a:t>
            </a:r>
            <a:endParaRPr lang="sl-SI" sz="15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8C35596-7844-49D2-95B7-B0C7B0F3B115}"/>
              </a:ext>
            </a:extLst>
          </p:cNvPr>
          <p:cNvSpPr/>
          <p:nvPr/>
        </p:nvSpPr>
        <p:spPr>
          <a:xfrm>
            <a:off x="1997096" y="1345912"/>
            <a:ext cx="3098007" cy="1047227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40FE08FE-187E-40E6-AC55-50623C53B40B}"/>
              </a:ext>
            </a:extLst>
          </p:cNvPr>
          <p:cNvSpPr/>
          <p:nvPr/>
        </p:nvSpPr>
        <p:spPr>
          <a:xfrm>
            <a:off x="2302381" y="1477110"/>
            <a:ext cx="248743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dirty="0"/>
              <a:t>Differenza tra la rilevanza del sito di Aquileia e la densità delle ICC nel comune </a:t>
            </a:r>
            <a:endParaRPr lang="sl-SI" sz="15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0FAA10D-EB0A-4FF5-BBD7-8C238C4B3F2D}"/>
              </a:ext>
            </a:extLst>
          </p:cNvPr>
          <p:cNvSpPr/>
          <p:nvPr/>
        </p:nvSpPr>
        <p:spPr>
          <a:xfrm>
            <a:off x="5920455" y="2290909"/>
            <a:ext cx="212234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500" dirty="0"/>
              <a:t>Offerta d’Aquileia troppo concentrata sull’offerta archeologica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F2053E3-C7CC-45CA-B3B8-B7A25B91EE75}"/>
              </a:ext>
            </a:extLst>
          </p:cNvPr>
          <p:cNvSpPr/>
          <p:nvPr/>
        </p:nvSpPr>
        <p:spPr>
          <a:xfrm>
            <a:off x="5611051" y="2175284"/>
            <a:ext cx="2747899" cy="1047226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9F1DDB2-D181-4492-96D2-256A234FCD2E}"/>
              </a:ext>
            </a:extLst>
          </p:cNvPr>
          <p:cNvSpPr/>
          <p:nvPr/>
        </p:nvSpPr>
        <p:spPr>
          <a:xfrm>
            <a:off x="1317474" y="3601337"/>
            <a:ext cx="4634365" cy="494295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4113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689100" y="165338"/>
            <a:ext cx="5124173" cy="854982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DecimaWE Rg" panose="02000000000000000000" pitchFamily="2" charset="0"/>
              </a:rPr>
              <a:t>TAVOLO C - Vantaggi e svantaggi per le ICC nella cooperazione con Slow Aquileia</a:t>
            </a:r>
            <a:endParaRPr lang="en-US" sz="2000" b="1" dirty="0">
              <a:latin typeface="DecimaWE Rg" panose="02000000000000000000" pitchFamily="2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E8C8BD-F1C7-49A4-A3F6-84A723E62017}"/>
              </a:ext>
            </a:extLst>
          </p:cNvPr>
          <p:cNvSpPr txBox="1"/>
          <p:nvPr/>
        </p:nvSpPr>
        <p:spPr>
          <a:xfrm>
            <a:off x="2643949" y="3457729"/>
            <a:ext cx="32144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dirty="0"/>
              <a:t>Promozione del mutuo riconoscimento tra diversi settori e attività (es. musei vs cooperative, associazioni, imprese)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2B764B5-6AEE-40D7-9D3D-D2E2FAFA46FF}"/>
              </a:ext>
            </a:extLst>
          </p:cNvPr>
          <p:cNvSpPr/>
          <p:nvPr/>
        </p:nvSpPr>
        <p:spPr>
          <a:xfrm>
            <a:off x="3643200" y="1085506"/>
            <a:ext cx="1215974" cy="369332"/>
          </a:xfrm>
          <a:prstGeom prst="rect">
            <a:avLst/>
          </a:prstGeom>
          <a:solidFill>
            <a:srgbClr val="8FC742"/>
          </a:solidFill>
        </p:spPr>
        <p:txBody>
          <a:bodyPr wrap="none">
            <a:spAutoFit/>
          </a:bodyPr>
          <a:lstStyle/>
          <a:p>
            <a:pPr algn="ctr"/>
            <a:r>
              <a:rPr lang="it-IT" b="1" dirty="0"/>
              <a:t> 6 vantaggi</a:t>
            </a:r>
            <a:endParaRPr lang="it-IT"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270E5BE8-6E1A-4C5B-8258-5C24133AD4A9}"/>
              </a:ext>
            </a:extLst>
          </p:cNvPr>
          <p:cNvSpPr/>
          <p:nvPr/>
        </p:nvSpPr>
        <p:spPr>
          <a:xfrm>
            <a:off x="1407125" y="1636536"/>
            <a:ext cx="2252705" cy="1405715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BB4B3D9-CA6D-4E05-A8FB-78138D3722F5}"/>
              </a:ext>
            </a:extLst>
          </p:cNvPr>
          <p:cNvSpPr/>
          <p:nvPr/>
        </p:nvSpPr>
        <p:spPr>
          <a:xfrm>
            <a:off x="1485212" y="1831562"/>
            <a:ext cx="20965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dirty="0"/>
              <a:t>Opportunità dell’utilizzo degli spazi e attrezzature comuni e dei percorsi di internazionalizzazione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E74D4F6-50AA-4017-899A-7FC1411F69C6}"/>
              </a:ext>
            </a:extLst>
          </p:cNvPr>
          <p:cNvSpPr/>
          <p:nvPr/>
        </p:nvSpPr>
        <p:spPr>
          <a:xfrm>
            <a:off x="5019351" y="2062394"/>
            <a:ext cx="20965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dirty="0"/>
              <a:t>Scambio di competenze e dei contatti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FC2F6173-3036-4F84-B37C-7D5EE0A67510}"/>
              </a:ext>
            </a:extLst>
          </p:cNvPr>
          <p:cNvSpPr/>
          <p:nvPr/>
        </p:nvSpPr>
        <p:spPr>
          <a:xfrm>
            <a:off x="4939502" y="1636536"/>
            <a:ext cx="2252705" cy="1405715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F6CACB87-117A-4D0E-B59C-EE7BD553830C}"/>
              </a:ext>
            </a:extLst>
          </p:cNvPr>
          <p:cNvSpPr/>
          <p:nvPr/>
        </p:nvSpPr>
        <p:spPr>
          <a:xfrm>
            <a:off x="2568608" y="3147287"/>
            <a:ext cx="3365155" cy="1405715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14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37421" y="165337"/>
            <a:ext cx="5269780" cy="578991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DecimaWE Rg" panose="02000000000000000000" pitchFamily="2" charset="0"/>
              </a:rPr>
              <a:t>TAVOLO C - Vantaggi e svantaggi per le ICC nella cooperazione con Slow Aquileia</a:t>
            </a:r>
            <a:endParaRPr lang="en-US" sz="2000" b="1" dirty="0">
              <a:latin typeface="DecimaWE Rg" panose="02000000000000000000" pitchFamily="2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9C0992-BDC9-4ADA-8F37-35E98D5703FF}"/>
              </a:ext>
            </a:extLst>
          </p:cNvPr>
          <p:cNvSpPr txBox="1"/>
          <p:nvPr/>
        </p:nvSpPr>
        <p:spPr>
          <a:xfrm>
            <a:off x="888861" y="3192575"/>
            <a:ext cx="31536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500" dirty="0"/>
              <a:t>Prospettiva della crescita dell’Hub su scala regionale (non solo comunale)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00C6767-B792-4ABB-BDCE-9AE11831BA92}"/>
              </a:ext>
            </a:extLst>
          </p:cNvPr>
          <p:cNvSpPr/>
          <p:nvPr/>
        </p:nvSpPr>
        <p:spPr>
          <a:xfrm>
            <a:off x="1815453" y="1171601"/>
            <a:ext cx="225270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500" dirty="0"/>
              <a:t>Investire su nuovi modelli di collaborazione fra imprese (p. es. open </a:t>
            </a:r>
            <a:r>
              <a:rPr lang="it-IT" sz="1500" dirty="0" err="1"/>
              <a:t>innovation</a:t>
            </a:r>
            <a:r>
              <a:rPr lang="it-IT" sz="1500" dirty="0"/>
              <a:t> per creare sinergie fra le ICC)</a:t>
            </a:r>
            <a:endParaRPr lang="sl-SI" sz="15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804FEFE9-3FC2-4F63-835F-6615F359BAC2}"/>
              </a:ext>
            </a:extLst>
          </p:cNvPr>
          <p:cNvSpPr/>
          <p:nvPr/>
        </p:nvSpPr>
        <p:spPr>
          <a:xfrm>
            <a:off x="1730071" y="1091992"/>
            <a:ext cx="2423470" cy="1405715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BC2B68F6-1D93-46CF-9DD6-8CB3128A3172}"/>
              </a:ext>
            </a:extLst>
          </p:cNvPr>
          <p:cNvSpPr/>
          <p:nvPr/>
        </p:nvSpPr>
        <p:spPr>
          <a:xfrm>
            <a:off x="4493866" y="1087873"/>
            <a:ext cx="2423470" cy="1405715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C95F2C7-820E-4F10-A7B4-2F87571A692C}"/>
              </a:ext>
            </a:extLst>
          </p:cNvPr>
          <p:cNvSpPr/>
          <p:nvPr/>
        </p:nvSpPr>
        <p:spPr>
          <a:xfrm>
            <a:off x="4579248" y="1398315"/>
            <a:ext cx="225270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500" dirty="0"/>
              <a:t>Hub come luogo vetrina/showroom per far conoscere le ICC</a:t>
            </a:r>
            <a:endParaRPr lang="sl-SI" sz="15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2FD06A5-97F5-47E9-A29A-188A25990FCB}"/>
              </a:ext>
            </a:extLst>
          </p:cNvPr>
          <p:cNvSpPr/>
          <p:nvPr/>
        </p:nvSpPr>
        <p:spPr>
          <a:xfrm>
            <a:off x="808764" y="3027893"/>
            <a:ext cx="3259394" cy="919637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35061E6-5AB9-4594-A908-E2DC8C7DDE50}"/>
              </a:ext>
            </a:extLst>
          </p:cNvPr>
          <p:cNvSpPr/>
          <p:nvPr/>
        </p:nvSpPr>
        <p:spPr>
          <a:xfrm>
            <a:off x="4632412" y="2896984"/>
            <a:ext cx="2250303" cy="1231106"/>
          </a:xfrm>
          <a:prstGeom prst="rect">
            <a:avLst/>
          </a:prstGeom>
          <a:solidFill>
            <a:srgbClr val="0C4CA3"/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Svantaggi – ostacoli</a:t>
            </a:r>
          </a:p>
          <a:p>
            <a:pPr algn="ctr"/>
            <a:endParaRPr lang="it-IT" sz="1300" b="1" dirty="0">
              <a:solidFill>
                <a:schemeClr val="bg1"/>
              </a:solidFill>
            </a:endParaRPr>
          </a:p>
          <a:p>
            <a:pPr algn="ctr"/>
            <a:endParaRPr lang="it-IT" sz="1300" b="1" dirty="0">
              <a:solidFill>
                <a:schemeClr val="bg1"/>
              </a:solidFill>
            </a:endParaRPr>
          </a:p>
          <a:p>
            <a:pPr algn="ctr"/>
            <a:r>
              <a:rPr lang="it-IT" sz="1500" dirty="0">
                <a:solidFill>
                  <a:schemeClr val="bg1"/>
                </a:solidFill>
              </a:rPr>
              <a:t>Polarizzazione e competizione tra imprese</a:t>
            </a:r>
          </a:p>
        </p:txBody>
      </p:sp>
    </p:spTree>
    <p:extLst>
      <p:ext uri="{BB962C8B-B14F-4D97-AF65-F5344CB8AC3E}">
        <p14:creationId xmlns:p14="http://schemas.microsoft.com/office/powerpoint/2010/main" val="165386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C653863C8D9A49AD0B30E5C6CF07BF" ma:contentTypeVersion="5" ma:contentTypeDescription="Create a new document." ma:contentTypeScope="" ma:versionID="203954db6b3bf6b9de18cb3d2a9c61df">
  <xsd:schema xmlns:xsd="http://www.w3.org/2001/XMLSchema" xmlns:xs="http://www.w3.org/2001/XMLSchema" xmlns:p="http://schemas.microsoft.com/office/2006/metadata/properties" xmlns:ns3="58d2b063-25e2-4f6f-a79b-5ac08a5ba215" xmlns:ns4="af684515-3148-4916-88ea-5a40f8e27ba3" targetNamespace="http://schemas.microsoft.com/office/2006/metadata/properties" ma:root="true" ma:fieldsID="88bad9eb707dab4ae239df6980761dc1" ns3:_="" ns4:_="">
    <xsd:import namespace="58d2b063-25e2-4f6f-a79b-5ac08a5ba215"/>
    <xsd:import namespace="af684515-3148-4916-88ea-5a40f8e27ba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2b063-25e2-4f6f-a79b-5ac08a5ba2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684515-3148-4916-88ea-5a40f8e27b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8D4F18-7BAC-454E-97E2-49C662BCE6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d2b063-25e2-4f6f-a79b-5ac08a5ba215"/>
    <ds:schemaRef ds:uri="af684515-3148-4916-88ea-5a40f8e27b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A8A603-0CAA-4AFF-857D-905F74F997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1BB385-0BC0-4F89-93A6-54C560E6CA4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8d2b063-25e2-4f6f-a79b-5ac08a5ba215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af684515-3148-4916-88ea-5a40f8e27ba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2520</TotalTime>
  <Words>679</Words>
  <Application>Microsoft Office PowerPoint</Application>
  <PresentationFormat>Presentazione su schermo (16:9)</PresentationFormat>
  <Paragraphs>51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DecimaWE Rg</vt:lpstr>
      <vt:lpstr>Office Theme</vt:lpstr>
      <vt:lpstr>World Café 28 maggio 2020:  Il contributo degli stakeholder regionali alla strategia SLOW AQUILEIA</vt:lpstr>
      <vt:lpstr>TAVOLO A -  Gli strumenti per la cooperazione fra ICC e Slow Aquileia</vt:lpstr>
      <vt:lpstr>TAVOLO A -  Gli strumenti per la cooperazione fra ICC e Slow Aquileia</vt:lpstr>
      <vt:lpstr>TAVOLO A -  Gli strumenti per la cooperazione fra ICC e Slow Aquileia</vt:lpstr>
      <vt:lpstr>Siti UNESCO</vt:lpstr>
      <vt:lpstr>TAVOLO B - Gli ostacoli per la cooperazione tra ICC e Slow Aquileia</vt:lpstr>
      <vt:lpstr>TAVOLO B - Gli ostacoli per la cooperazione tra le ICC e  Slow Aquileia</vt:lpstr>
      <vt:lpstr>TAVOLO C - Vantaggi e svantaggi per le ICC nella cooperazione con Slow Aquileia</vt:lpstr>
      <vt:lpstr>TAVOLO C - Vantaggi e svantaggi per le ICC nella cooperazione con Slow Aquileia</vt:lpstr>
      <vt:lpstr>TAVOLO D -La catena del valore di Slow Aquileia: possibilità di attività cross-settoriali e relazioni</vt:lpstr>
      <vt:lpstr>TAVOLO D -La catena del valore di Slow Aquileia: possibilità di attività cross-settoriali e relazioni</vt:lpstr>
      <vt:lpstr>GRAZIE PER L’ATTENZIONE</vt:lpstr>
    </vt:vector>
  </TitlesOfParts>
  <Company>Art 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Aleksander Legen</dc:creator>
  <cp:lastModifiedBy>Simone Sguazzin</cp:lastModifiedBy>
  <cp:revision>193</cp:revision>
  <cp:lastPrinted>2020-06-09T08:22:35Z</cp:lastPrinted>
  <dcterms:created xsi:type="dcterms:W3CDTF">2019-10-10T11:20:32Z</dcterms:created>
  <dcterms:modified xsi:type="dcterms:W3CDTF">2020-06-10T11:13:24Z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0x010100DDC653863C8D9A49AD0B30E5C6CF07BF</vt:lpwstr>
  </property>
</Properties>
</file>