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75" r:id="rId2"/>
    <p:sldId id="344" r:id="rId3"/>
    <p:sldId id="343" r:id="rId4"/>
    <p:sldId id="353" r:id="rId5"/>
    <p:sldId id="354" r:id="rId6"/>
    <p:sldId id="352" r:id="rId7"/>
    <p:sldId id="350" r:id="rId8"/>
    <p:sldId id="351" r:id="rId9"/>
    <p:sldId id="345" r:id="rId10"/>
    <p:sldId id="355" r:id="rId11"/>
  </p:sldIdLst>
  <p:sldSz cx="9144000" cy="6858000" type="screen4x3"/>
  <p:notesSz cx="6797675" cy="9926638"/>
  <p:defaultTextStyle>
    <a:defPPr>
      <a:defRPr lang="it-IT"/>
    </a:defPPr>
    <a:lvl1pPr algn="ctr" rtl="0" fontAlgn="base">
      <a:spcBef>
        <a:spcPct val="0"/>
      </a:spcBef>
      <a:spcAft>
        <a:spcPct val="0"/>
      </a:spcAft>
      <a:defRPr sz="4400" kern="1200">
        <a:solidFill>
          <a:schemeClr val="tx1"/>
        </a:solidFill>
        <a:latin typeface="DecimaWE Rg" pitchFamily="2" charset="0"/>
        <a:ea typeface="+mn-ea"/>
        <a:cs typeface="+mn-cs"/>
      </a:defRPr>
    </a:lvl1pPr>
    <a:lvl2pPr marL="457200" algn="ctr" rtl="0" fontAlgn="base">
      <a:spcBef>
        <a:spcPct val="0"/>
      </a:spcBef>
      <a:spcAft>
        <a:spcPct val="0"/>
      </a:spcAft>
      <a:defRPr sz="4400" kern="1200">
        <a:solidFill>
          <a:schemeClr val="tx1"/>
        </a:solidFill>
        <a:latin typeface="DecimaWE Rg" pitchFamily="2" charset="0"/>
        <a:ea typeface="+mn-ea"/>
        <a:cs typeface="+mn-cs"/>
      </a:defRPr>
    </a:lvl2pPr>
    <a:lvl3pPr marL="914400" algn="ctr" rtl="0" fontAlgn="base">
      <a:spcBef>
        <a:spcPct val="0"/>
      </a:spcBef>
      <a:spcAft>
        <a:spcPct val="0"/>
      </a:spcAft>
      <a:defRPr sz="4400" kern="1200">
        <a:solidFill>
          <a:schemeClr val="tx1"/>
        </a:solidFill>
        <a:latin typeface="DecimaWE Rg" pitchFamily="2" charset="0"/>
        <a:ea typeface="+mn-ea"/>
        <a:cs typeface="+mn-cs"/>
      </a:defRPr>
    </a:lvl3pPr>
    <a:lvl4pPr marL="1371600" algn="ctr" rtl="0" fontAlgn="base">
      <a:spcBef>
        <a:spcPct val="0"/>
      </a:spcBef>
      <a:spcAft>
        <a:spcPct val="0"/>
      </a:spcAft>
      <a:defRPr sz="4400" kern="1200">
        <a:solidFill>
          <a:schemeClr val="tx1"/>
        </a:solidFill>
        <a:latin typeface="DecimaWE Rg" pitchFamily="2" charset="0"/>
        <a:ea typeface="+mn-ea"/>
        <a:cs typeface="+mn-cs"/>
      </a:defRPr>
    </a:lvl4pPr>
    <a:lvl5pPr marL="1828800" algn="ctr" rtl="0" fontAlgn="base">
      <a:spcBef>
        <a:spcPct val="0"/>
      </a:spcBef>
      <a:spcAft>
        <a:spcPct val="0"/>
      </a:spcAft>
      <a:defRPr sz="4400" kern="1200">
        <a:solidFill>
          <a:schemeClr val="tx1"/>
        </a:solidFill>
        <a:latin typeface="DecimaWE Rg" pitchFamily="2" charset="0"/>
        <a:ea typeface="+mn-ea"/>
        <a:cs typeface="+mn-cs"/>
      </a:defRPr>
    </a:lvl5pPr>
    <a:lvl6pPr marL="2286000" algn="l" defTabSz="914400" rtl="0" eaLnBrk="1" latinLnBrk="0" hangingPunct="1">
      <a:defRPr sz="4400" kern="1200">
        <a:solidFill>
          <a:schemeClr val="tx1"/>
        </a:solidFill>
        <a:latin typeface="DecimaWE Rg" pitchFamily="2" charset="0"/>
        <a:ea typeface="+mn-ea"/>
        <a:cs typeface="+mn-cs"/>
      </a:defRPr>
    </a:lvl6pPr>
    <a:lvl7pPr marL="2743200" algn="l" defTabSz="914400" rtl="0" eaLnBrk="1" latinLnBrk="0" hangingPunct="1">
      <a:defRPr sz="4400" kern="1200">
        <a:solidFill>
          <a:schemeClr val="tx1"/>
        </a:solidFill>
        <a:latin typeface="DecimaWE Rg" pitchFamily="2" charset="0"/>
        <a:ea typeface="+mn-ea"/>
        <a:cs typeface="+mn-cs"/>
      </a:defRPr>
    </a:lvl7pPr>
    <a:lvl8pPr marL="3200400" algn="l" defTabSz="914400" rtl="0" eaLnBrk="1" latinLnBrk="0" hangingPunct="1">
      <a:defRPr sz="4400" kern="1200">
        <a:solidFill>
          <a:schemeClr val="tx1"/>
        </a:solidFill>
        <a:latin typeface="DecimaWE Rg" pitchFamily="2" charset="0"/>
        <a:ea typeface="+mn-ea"/>
        <a:cs typeface="+mn-cs"/>
      </a:defRPr>
    </a:lvl8pPr>
    <a:lvl9pPr marL="3657600" algn="l" defTabSz="914400" rtl="0" eaLnBrk="1" latinLnBrk="0" hangingPunct="1">
      <a:defRPr sz="4400" kern="1200">
        <a:solidFill>
          <a:schemeClr val="tx1"/>
        </a:solidFill>
        <a:latin typeface="DecimaWE Rg" pitchFamily="2" charset="0"/>
        <a:ea typeface="+mn-ea"/>
        <a:cs typeface="+mn-cs"/>
      </a:defRPr>
    </a:lvl9pPr>
  </p:defaultTextStyle>
  <p:extLst>
    <p:ext uri="{EFAFB233-063F-42B5-8137-9DF3F51BA10A}">
      <p15:sldGuideLst xmlns:p15="http://schemas.microsoft.com/office/powerpoint/2012/main">
        <p15:guide id="1" orient="horz" pos="864">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3300"/>
    <a:srgbClr val="FF9900"/>
    <a:srgbClr val="006600"/>
    <a:srgbClr val="FF66FF"/>
    <a:srgbClr val="2144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08" autoAdjust="0"/>
    <p:restoredTop sz="94660" autoAdjust="0"/>
  </p:normalViewPr>
  <p:slideViewPr>
    <p:cSldViewPr>
      <p:cViewPr varScale="1">
        <p:scale>
          <a:sx n="105" d="100"/>
          <a:sy n="105" d="100"/>
        </p:scale>
        <p:origin x="102" y="270"/>
      </p:cViewPr>
      <p:guideLst>
        <p:guide orient="horz" pos="864"/>
        <p:guide pos="2880"/>
      </p:guideLst>
    </p:cSldViewPr>
  </p:slideViewPr>
  <p:outlineViewPr>
    <p:cViewPr>
      <p:scale>
        <a:sx n="33" d="100"/>
        <a:sy n="33" d="100"/>
      </p:scale>
      <p:origin x="0" y="253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7" d="100"/>
          <a:sy n="37" d="100"/>
        </p:scale>
        <p:origin x="-2434" y="-101"/>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atin typeface="Times New Roman" pitchFamily="18" charset="0"/>
              </a:defRPr>
            </a:lvl1pPr>
          </a:lstStyle>
          <a:p>
            <a:pPr>
              <a:defRPr/>
            </a:pPr>
            <a:endParaRPr lang="it-IT"/>
          </a:p>
        </p:txBody>
      </p:sp>
      <p:sp>
        <p:nvSpPr>
          <p:cNvPr id="58371" name="Rectangle 3"/>
          <p:cNvSpPr>
            <a:spLocks noGrp="1" noChangeArrowheads="1"/>
          </p:cNvSpPr>
          <p:nvPr>
            <p:ph type="dt" sz="quarter" idx="1"/>
          </p:nvPr>
        </p:nvSpPr>
        <p:spPr bwMode="auto">
          <a:xfrm>
            <a:off x="3851275"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it-IT"/>
          </a:p>
        </p:txBody>
      </p:sp>
      <p:sp>
        <p:nvSpPr>
          <p:cNvPr id="58372" name="Rectangle 4"/>
          <p:cNvSpPr>
            <a:spLocks noGrp="1" noChangeArrowheads="1"/>
          </p:cNvSpPr>
          <p:nvPr>
            <p:ph type="ftr" sz="quarter" idx="2"/>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atin typeface="Times New Roman" pitchFamily="18" charset="0"/>
              </a:defRPr>
            </a:lvl1pPr>
          </a:lstStyle>
          <a:p>
            <a:pPr>
              <a:defRPr/>
            </a:pPr>
            <a:endParaRPr lang="it-IT"/>
          </a:p>
        </p:txBody>
      </p:sp>
      <p:sp>
        <p:nvSpPr>
          <p:cNvPr id="58373" name="Rectangle 5"/>
          <p:cNvSpPr>
            <a:spLocks noGrp="1" noChangeArrowheads="1"/>
          </p:cNvSpPr>
          <p:nvPr>
            <p:ph type="sldNum" sz="quarter" idx="3"/>
          </p:nvPr>
        </p:nvSpPr>
        <p:spPr bwMode="auto">
          <a:xfrm>
            <a:off x="3851275"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F399FC1A-E90D-41E4-85F1-0BAD669E3EE2}" type="slidenum">
              <a:rPr lang="it-IT"/>
              <a:pPr>
                <a:defRPr/>
              </a:pPr>
              <a:t>‹N›</a:t>
            </a:fld>
            <a:endParaRPr lang="it-IT"/>
          </a:p>
        </p:txBody>
      </p:sp>
    </p:spTree>
    <p:extLst>
      <p:ext uri="{BB962C8B-B14F-4D97-AF65-F5344CB8AC3E}">
        <p14:creationId xmlns:p14="http://schemas.microsoft.com/office/powerpoint/2010/main" val="27945314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atin typeface="Times New Roman" pitchFamily="18" charset="0"/>
              </a:defRPr>
            </a:lvl1pPr>
          </a:lstStyle>
          <a:p>
            <a:pPr>
              <a:defRPr/>
            </a:pPr>
            <a:endParaRPr lang="it-IT"/>
          </a:p>
        </p:txBody>
      </p:sp>
      <p:sp>
        <p:nvSpPr>
          <p:cNvPr id="53251" name="Rectangle 3"/>
          <p:cNvSpPr>
            <a:spLocks noGrp="1" noChangeArrowheads="1"/>
          </p:cNvSpPr>
          <p:nvPr>
            <p:ph type="dt" idx="1"/>
          </p:nvPr>
        </p:nvSpPr>
        <p:spPr bwMode="auto">
          <a:xfrm>
            <a:off x="3851275"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it-IT"/>
          </a:p>
        </p:txBody>
      </p:sp>
      <p:sp>
        <p:nvSpPr>
          <p:cNvPr id="33796"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3253" name="Rectangle 5"/>
          <p:cNvSpPr>
            <a:spLocks noGrp="1" noChangeArrowheads="1"/>
          </p:cNvSpPr>
          <p:nvPr>
            <p:ph type="body" sz="quarter" idx="3"/>
          </p:nvPr>
        </p:nvSpPr>
        <p:spPr bwMode="auto">
          <a:xfrm>
            <a:off x="906463" y="4714875"/>
            <a:ext cx="498475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53254" name="Rectangle 6"/>
          <p:cNvSpPr>
            <a:spLocks noGrp="1" noChangeArrowheads="1"/>
          </p:cNvSpPr>
          <p:nvPr>
            <p:ph type="ftr" sz="quarter" idx="4"/>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atin typeface="Times New Roman" pitchFamily="18" charset="0"/>
              </a:defRPr>
            </a:lvl1pPr>
          </a:lstStyle>
          <a:p>
            <a:pPr>
              <a:defRPr/>
            </a:pPr>
            <a:endParaRPr lang="it-IT"/>
          </a:p>
        </p:txBody>
      </p:sp>
      <p:sp>
        <p:nvSpPr>
          <p:cNvPr id="53255" name="Rectangle 7"/>
          <p:cNvSpPr>
            <a:spLocks noGrp="1" noChangeArrowheads="1"/>
          </p:cNvSpPr>
          <p:nvPr>
            <p:ph type="sldNum" sz="quarter" idx="5"/>
          </p:nvPr>
        </p:nvSpPr>
        <p:spPr bwMode="auto">
          <a:xfrm>
            <a:off x="3851275"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220712D0-D001-4D7A-B99F-A7873A6B09F8}" type="slidenum">
              <a:rPr lang="it-IT"/>
              <a:pPr>
                <a:defRPr/>
              </a:pPr>
              <a:t>‹N›</a:t>
            </a:fld>
            <a:endParaRPr lang="it-IT"/>
          </a:p>
        </p:txBody>
      </p:sp>
    </p:spTree>
    <p:extLst>
      <p:ext uri="{BB962C8B-B14F-4D97-AF65-F5344CB8AC3E}">
        <p14:creationId xmlns:p14="http://schemas.microsoft.com/office/powerpoint/2010/main" val="36379580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17575" y="744538"/>
            <a:ext cx="4962525" cy="3722687"/>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20712D0-D001-4D7A-B99F-A7873A6B09F8}" type="slidenum">
              <a:rPr lang="it-IT" smtClean="0"/>
              <a:pPr>
                <a:defRPr/>
              </a:pPr>
              <a:t>3</a:t>
            </a:fld>
            <a:endParaRPr lang="it-IT"/>
          </a:p>
        </p:txBody>
      </p:sp>
    </p:spTree>
    <p:extLst>
      <p:ext uri="{BB962C8B-B14F-4D97-AF65-F5344CB8AC3E}">
        <p14:creationId xmlns:p14="http://schemas.microsoft.com/office/powerpoint/2010/main" val="1034154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17575" y="744538"/>
            <a:ext cx="4962525" cy="3722687"/>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20712D0-D001-4D7A-B99F-A7873A6B09F8}" type="slidenum">
              <a:rPr lang="it-IT" smtClean="0"/>
              <a:pPr>
                <a:defRPr/>
              </a:pPr>
              <a:t>4</a:t>
            </a:fld>
            <a:endParaRPr lang="it-IT"/>
          </a:p>
        </p:txBody>
      </p:sp>
    </p:spTree>
    <p:extLst>
      <p:ext uri="{BB962C8B-B14F-4D97-AF65-F5344CB8AC3E}">
        <p14:creationId xmlns:p14="http://schemas.microsoft.com/office/powerpoint/2010/main" val="1227129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17575" y="744538"/>
            <a:ext cx="4962525" cy="3722687"/>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20712D0-D001-4D7A-B99F-A7873A6B09F8}" type="slidenum">
              <a:rPr lang="it-IT" smtClean="0"/>
              <a:pPr>
                <a:defRPr/>
              </a:pPr>
              <a:t>5</a:t>
            </a:fld>
            <a:endParaRPr lang="it-IT"/>
          </a:p>
        </p:txBody>
      </p:sp>
    </p:spTree>
    <p:extLst>
      <p:ext uri="{BB962C8B-B14F-4D97-AF65-F5344CB8AC3E}">
        <p14:creationId xmlns:p14="http://schemas.microsoft.com/office/powerpoint/2010/main" val="2307422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17575" y="744538"/>
            <a:ext cx="4962525" cy="3722687"/>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20712D0-D001-4D7A-B99F-A7873A6B09F8}" type="slidenum">
              <a:rPr lang="it-IT" smtClean="0"/>
              <a:pPr>
                <a:defRPr/>
              </a:pPr>
              <a:t>6</a:t>
            </a:fld>
            <a:endParaRPr lang="it-IT"/>
          </a:p>
        </p:txBody>
      </p:sp>
    </p:spTree>
    <p:extLst>
      <p:ext uri="{BB962C8B-B14F-4D97-AF65-F5344CB8AC3E}">
        <p14:creationId xmlns:p14="http://schemas.microsoft.com/office/powerpoint/2010/main" val="14620773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17575" y="744538"/>
            <a:ext cx="4962525" cy="3722687"/>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20712D0-D001-4D7A-B99F-A7873A6B09F8}" type="slidenum">
              <a:rPr lang="it-IT" smtClean="0"/>
              <a:pPr>
                <a:defRPr/>
              </a:pPr>
              <a:t>7</a:t>
            </a:fld>
            <a:endParaRPr lang="it-IT"/>
          </a:p>
        </p:txBody>
      </p:sp>
    </p:spTree>
    <p:extLst>
      <p:ext uri="{BB962C8B-B14F-4D97-AF65-F5344CB8AC3E}">
        <p14:creationId xmlns:p14="http://schemas.microsoft.com/office/powerpoint/2010/main" val="1034154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17575" y="744538"/>
            <a:ext cx="4962525" cy="3722687"/>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20712D0-D001-4D7A-B99F-A7873A6B09F8}" type="slidenum">
              <a:rPr lang="it-IT" smtClean="0"/>
              <a:pPr>
                <a:defRPr/>
              </a:pPr>
              <a:t>8</a:t>
            </a:fld>
            <a:endParaRPr lang="it-IT"/>
          </a:p>
        </p:txBody>
      </p:sp>
    </p:spTree>
    <p:extLst>
      <p:ext uri="{BB962C8B-B14F-4D97-AF65-F5344CB8AC3E}">
        <p14:creationId xmlns:p14="http://schemas.microsoft.com/office/powerpoint/2010/main" val="1034154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ext Box 1030"/>
          <p:cNvSpPr txBox="1">
            <a:spLocks noChangeArrowheads="1"/>
          </p:cNvSpPr>
          <p:nvPr userDrawn="1"/>
        </p:nvSpPr>
        <p:spPr bwMode="auto">
          <a:xfrm>
            <a:off x="2914650" y="228600"/>
            <a:ext cx="594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DecimaWE Rg" pitchFamily="2" charset="0"/>
              </a:defRPr>
            </a:lvl1pPr>
            <a:lvl2pPr marL="742950" indent="-285750" eaLnBrk="0" hangingPunct="0">
              <a:defRPr sz="4400">
                <a:solidFill>
                  <a:schemeClr val="tx1"/>
                </a:solidFill>
                <a:latin typeface="DecimaWE Rg" pitchFamily="2" charset="0"/>
              </a:defRPr>
            </a:lvl2pPr>
            <a:lvl3pPr marL="1143000" indent="-228600" eaLnBrk="0" hangingPunct="0">
              <a:defRPr sz="4400">
                <a:solidFill>
                  <a:schemeClr val="tx1"/>
                </a:solidFill>
                <a:latin typeface="DecimaWE Rg" pitchFamily="2" charset="0"/>
              </a:defRPr>
            </a:lvl3pPr>
            <a:lvl4pPr marL="1600200" indent="-228600" eaLnBrk="0" hangingPunct="0">
              <a:defRPr sz="4400">
                <a:solidFill>
                  <a:schemeClr val="tx1"/>
                </a:solidFill>
                <a:latin typeface="DecimaWE Rg" pitchFamily="2" charset="0"/>
              </a:defRPr>
            </a:lvl4pPr>
            <a:lvl5pPr marL="2057400" indent="-228600" eaLnBrk="0" hangingPunct="0">
              <a:defRPr sz="4400">
                <a:solidFill>
                  <a:schemeClr val="tx1"/>
                </a:solidFill>
                <a:latin typeface="DecimaWE Rg" pitchFamily="2" charset="0"/>
              </a:defRPr>
            </a:lvl5pPr>
            <a:lvl6pPr marL="2514600" indent="-228600" algn="ctr" eaLnBrk="0" fontAlgn="base" hangingPunct="0">
              <a:spcBef>
                <a:spcPct val="0"/>
              </a:spcBef>
              <a:spcAft>
                <a:spcPct val="0"/>
              </a:spcAft>
              <a:defRPr sz="4400">
                <a:solidFill>
                  <a:schemeClr val="tx1"/>
                </a:solidFill>
                <a:latin typeface="DecimaWE Rg" pitchFamily="2" charset="0"/>
              </a:defRPr>
            </a:lvl6pPr>
            <a:lvl7pPr marL="2971800" indent="-228600" algn="ctr" eaLnBrk="0" fontAlgn="base" hangingPunct="0">
              <a:spcBef>
                <a:spcPct val="0"/>
              </a:spcBef>
              <a:spcAft>
                <a:spcPct val="0"/>
              </a:spcAft>
              <a:defRPr sz="4400">
                <a:solidFill>
                  <a:schemeClr val="tx1"/>
                </a:solidFill>
                <a:latin typeface="DecimaWE Rg" pitchFamily="2" charset="0"/>
              </a:defRPr>
            </a:lvl7pPr>
            <a:lvl8pPr marL="3429000" indent="-228600" algn="ctr" eaLnBrk="0" fontAlgn="base" hangingPunct="0">
              <a:spcBef>
                <a:spcPct val="0"/>
              </a:spcBef>
              <a:spcAft>
                <a:spcPct val="0"/>
              </a:spcAft>
              <a:defRPr sz="4400">
                <a:solidFill>
                  <a:schemeClr val="tx1"/>
                </a:solidFill>
                <a:latin typeface="DecimaWE Rg" pitchFamily="2" charset="0"/>
              </a:defRPr>
            </a:lvl8pPr>
            <a:lvl9pPr marL="3886200" indent="-228600" algn="ctr" eaLnBrk="0" fontAlgn="base" hangingPunct="0">
              <a:spcBef>
                <a:spcPct val="0"/>
              </a:spcBef>
              <a:spcAft>
                <a:spcPct val="0"/>
              </a:spcAft>
              <a:defRPr sz="4400">
                <a:solidFill>
                  <a:schemeClr val="tx1"/>
                </a:solidFill>
                <a:latin typeface="DecimaWE Rg" pitchFamily="2" charset="0"/>
              </a:defRPr>
            </a:lvl9pPr>
          </a:lstStyle>
          <a:p>
            <a:pPr algn="l" eaLnBrk="1" hangingPunct="1">
              <a:spcBef>
                <a:spcPct val="50000"/>
              </a:spcBef>
              <a:defRPr/>
            </a:pPr>
            <a:r>
              <a:rPr lang="en-US" sz="2000" smtClean="0">
                <a:solidFill>
                  <a:schemeClr val="bg1"/>
                </a:solidFill>
                <a:latin typeface="DecimaUNI02 Rg" pitchFamily="50" charset="0"/>
              </a:rPr>
              <a:t>Al servizio di gente unica</a:t>
            </a:r>
            <a:endParaRPr lang="it-IT" sz="2000" smtClean="0">
              <a:solidFill>
                <a:schemeClr val="bg1"/>
              </a:solidFill>
              <a:latin typeface="DecimaUNI02 Rg" pitchFamily="50" charset="0"/>
            </a:endParaRPr>
          </a:p>
        </p:txBody>
      </p:sp>
      <p:sp>
        <p:nvSpPr>
          <p:cNvPr id="3" name="Text Box 1032"/>
          <p:cNvSpPr txBox="1">
            <a:spLocks noChangeArrowheads="1"/>
          </p:cNvSpPr>
          <p:nvPr userDrawn="1"/>
        </p:nvSpPr>
        <p:spPr bwMode="auto">
          <a:xfrm>
            <a:off x="3257550" y="5029200"/>
            <a:ext cx="3028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DecimaWE Rg" pitchFamily="2" charset="0"/>
              </a:defRPr>
            </a:lvl1pPr>
            <a:lvl2pPr marL="742950" indent="-285750" eaLnBrk="0" hangingPunct="0">
              <a:defRPr sz="4400">
                <a:solidFill>
                  <a:schemeClr val="tx1"/>
                </a:solidFill>
                <a:latin typeface="DecimaWE Rg" pitchFamily="2" charset="0"/>
              </a:defRPr>
            </a:lvl2pPr>
            <a:lvl3pPr marL="1143000" indent="-228600" eaLnBrk="0" hangingPunct="0">
              <a:defRPr sz="4400">
                <a:solidFill>
                  <a:schemeClr val="tx1"/>
                </a:solidFill>
                <a:latin typeface="DecimaWE Rg" pitchFamily="2" charset="0"/>
              </a:defRPr>
            </a:lvl3pPr>
            <a:lvl4pPr marL="1600200" indent="-228600" eaLnBrk="0" hangingPunct="0">
              <a:defRPr sz="4400">
                <a:solidFill>
                  <a:schemeClr val="tx1"/>
                </a:solidFill>
                <a:latin typeface="DecimaWE Rg" pitchFamily="2" charset="0"/>
              </a:defRPr>
            </a:lvl4pPr>
            <a:lvl5pPr marL="2057400" indent="-228600" eaLnBrk="0" hangingPunct="0">
              <a:defRPr sz="4400">
                <a:solidFill>
                  <a:schemeClr val="tx1"/>
                </a:solidFill>
                <a:latin typeface="DecimaWE Rg" pitchFamily="2" charset="0"/>
              </a:defRPr>
            </a:lvl5pPr>
            <a:lvl6pPr marL="2514600" indent="-228600" algn="ctr" eaLnBrk="0" fontAlgn="base" hangingPunct="0">
              <a:spcBef>
                <a:spcPct val="0"/>
              </a:spcBef>
              <a:spcAft>
                <a:spcPct val="0"/>
              </a:spcAft>
              <a:defRPr sz="4400">
                <a:solidFill>
                  <a:schemeClr val="tx1"/>
                </a:solidFill>
                <a:latin typeface="DecimaWE Rg" pitchFamily="2" charset="0"/>
              </a:defRPr>
            </a:lvl6pPr>
            <a:lvl7pPr marL="2971800" indent="-228600" algn="ctr" eaLnBrk="0" fontAlgn="base" hangingPunct="0">
              <a:spcBef>
                <a:spcPct val="0"/>
              </a:spcBef>
              <a:spcAft>
                <a:spcPct val="0"/>
              </a:spcAft>
              <a:defRPr sz="4400">
                <a:solidFill>
                  <a:schemeClr val="tx1"/>
                </a:solidFill>
                <a:latin typeface="DecimaWE Rg" pitchFamily="2" charset="0"/>
              </a:defRPr>
            </a:lvl7pPr>
            <a:lvl8pPr marL="3429000" indent="-228600" algn="ctr" eaLnBrk="0" fontAlgn="base" hangingPunct="0">
              <a:spcBef>
                <a:spcPct val="0"/>
              </a:spcBef>
              <a:spcAft>
                <a:spcPct val="0"/>
              </a:spcAft>
              <a:defRPr sz="4400">
                <a:solidFill>
                  <a:schemeClr val="tx1"/>
                </a:solidFill>
                <a:latin typeface="DecimaWE Rg" pitchFamily="2" charset="0"/>
              </a:defRPr>
            </a:lvl8pPr>
            <a:lvl9pPr marL="3886200" indent="-228600" algn="ctr" eaLnBrk="0" fontAlgn="base" hangingPunct="0">
              <a:spcBef>
                <a:spcPct val="0"/>
              </a:spcBef>
              <a:spcAft>
                <a:spcPct val="0"/>
              </a:spcAft>
              <a:defRPr sz="4400">
                <a:solidFill>
                  <a:schemeClr val="tx1"/>
                </a:solidFill>
                <a:latin typeface="DecimaWE Rg" pitchFamily="2" charset="0"/>
              </a:defRPr>
            </a:lvl9pPr>
          </a:lstStyle>
          <a:p>
            <a:pPr algn="l" eaLnBrk="1" hangingPunct="1">
              <a:spcBef>
                <a:spcPct val="50000"/>
              </a:spcBef>
              <a:defRPr/>
            </a:pPr>
            <a:endParaRPr lang="it-IT" sz="2800" smtClean="0">
              <a:solidFill>
                <a:schemeClr val="bg1"/>
              </a:solidFill>
              <a:latin typeface="DecimaUNI02 Rg" pitchFamily="50" charset="0"/>
            </a:endParaRPr>
          </a:p>
        </p:txBody>
      </p:sp>
      <p:sp>
        <p:nvSpPr>
          <p:cNvPr id="4" name="Text Box 1033"/>
          <p:cNvSpPr txBox="1">
            <a:spLocks noChangeArrowheads="1"/>
          </p:cNvSpPr>
          <p:nvPr userDrawn="1"/>
        </p:nvSpPr>
        <p:spPr bwMode="auto">
          <a:xfrm>
            <a:off x="0" y="6096000"/>
            <a:ext cx="24003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DecimaWE Rg" pitchFamily="2" charset="0"/>
              </a:defRPr>
            </a:lvl1pPr>
            <a:lvl2pPr marL="742950" indent="-285750" eaLnBrk="0" hangingPunct="0">
              <a:defRPr sz="4400">
                <a:solidFill>
                  <a:schemeClr val="tx1"/>
                </a:solidFill>
                <a:latin typeface="DecimaWE Rg" pitchFamily="2" charset="0"/>
              </a:defRPr>
            </a:lvl2pPr>
            <a:lvl3pPr marL="1143000" indent="-228600" eaLnBrk="0" hangingPunct="0">
              <a:defRPr sz="4400">
                <a:solidFill>
                  <a:schemeClr val="tx1"/>
                </a:solidFill>
                <a:latin typeface="DecimaWE Rg" pitchFamily="2" charset="0"/>
              </a:defRPr>
            </a:lvl3pPr>
            <a:lvl4pPr marL="1600200" indent="-228600" eaLnBrk="0" hangingPunct="0">
              <a:defRPr sz="4400">
                <a:solidFill>
                  <a:schemeClr val="tx1"/>
                </a:solidFill>
                <a:latin typeface="DecimaWE Rg" pitchFamily="2" charset="0"/>
              </a:defRPr>
            </a:lvl4pPr>
            <a:lvl5pPr marL="2057400" indent="-228600" eaLnBrk="0" hangingPunct="0">
              <a:defRPr sz="4400">
                <a:solidFill>
                  <a:schemeClr val="tx1"/>
                </a:solidFill>
                <a:latin typeface="DecimaWE Rg" pitchFamily="2" charset="0"/>
              </a:defRPr>
            </a:lvl5pPr>
            <a:lvl6pPr marL="2514600" indent="-228600" algn="ctr" eaLnBrk="0" fontAlgn="base" hangingPunct="0">
              <a:spcBef>
                <a:spcPct val="0"/>
              </a:spcBef>
              <a:spcAft>
                <a:spcPct val="0"/>
              </a:spcAft>
              <a:defRPr sz="4400">
                <a:solidFill>
                  <a:schemeClr val="tx1"/>
                </a:solidFill>
                <a:latin typeface="DecimaWE Rg" pitchFamily="2" charset="0"/>
              </a:defRPr>
            </a:lvl6pPr>
            <a:lvl7pPr marL="2971800" indent="-228600" algn="ctr" eaLnBrk="0" fontAlgn="base" hangingPunct="0">
              <a:spcBef>
                <a:spcPct val="0"/>
              </a:spcBef>
              <a:spcAft>
                <a:spcPct val="0"/>
              </a:spcAft>
              <a:defRPr sz="4400">
                <a:solidFill>
                  <a:schemeClr val="tx1"/>
                </a:solidFill>
                <a:latin typeface="DecimaWE Rg" pitchFamily="2" charset="0"/>
              </a:defRPr>
            </a:lvl7pPr>
            <a:lvl8pPr marL="3429000" indent="-228600" algn="ctr" eaLnBrk="0" fontAlgn="base" hangingPunct="0">
              <a:spcBef>
                <a:spcPct val="0"/>
              </a:spcBef>
              <a:spcAft>
                <a:spcPct val="0"/>
              </a:spcAft>
              <a:defRPr sz="4400">
                <a:solidFill>
                  <a:schemeClr val="tx1"/>
                </a:solidFill>
                <a:latin typeface="DecimaWE Rg" pitchFamily="2" charset="0"/>
              </a:defRPr>
            </a:lvl8pPr>
            <a:lvl9pPr marL="3886200" indent="-228600" algn="ctr" eaLnBrk="0" fontAlgn="base" hangingPunct="0">
              <a:spcBef>
                <a:spcPct val="0"/>
              </a:spcBef>
              <a:spcAft>
                <a:spcPct val="0"/>
              </a:spcAft>
              <a:defRPr sz="4400">
                <a:solidFill>
                  <a:schemeClr val="tx1"/>
                </a:solidFill>
                <a:latin typeface="DecimaWE Rg" pitchFamily="2" charset="0"/>
              </a:defRPr>
            </a:lvl9pPr>
          </a:lstStyle>
          <a:p>
            <a:pPr algn="l" eaLnBrk="1" hangingPunct="1">
              <a:spcBef>
                <a:spcPct val="50000"/>
              </a:spcBef>
              <a:defRPr/>
            </a:pPr>
            <a:endParaRPr lang="it-IT" smtClean="0">
              <a:latin typeface="Times New Roman" pitchFamily="18" charset="0"/>
            </a:endParaRPr>
          </a:p>
        </p:txBody>
      </p:sp>
    </p:spTree>
    <p:extLst>
      <p:ext uri="{BB962C8B-B14F-4D97-AF65-F5344CB8AC3E}">
        <p14:creationId xmlns:p14="http://schemas.microsoft.com/office/powerpoint/2010/main" val="3392153626"/>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423508016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443663" y="990600"/>
            <a:ext cx="2014537" cy="44958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00050" y="990600"/>
            <a:ext cx="5891213" cy="44958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346427512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olo, testo e grafico">
    <p:spTree>
      <p:nvGrpSpPr>
        <p:cNvPr id="1" name=""/>
        <p:cNvGrpSpPr/>
        <p:nvPr/>
      </p:nvGrpSpPr>
      <p:grpSpPr>
        <a:xfrm>
          <a:off x="0" y="0"/>
          <a:ext cx="0" cy="0"/>
          <a:chOff x="0" y="0"/>
          <a:chExt cx="0" cy="0"/>
        </a:xfrm>
      </p:grpSpPr>
      <p:sp>
        <p:nvSpPr>
          <p:cNvPr id="2" name="Titolo 1"/>
          <p:cNvSpPr>
            <a:spLocks noGrp="1"/>
          </p:cNvSpPr>
          <p:nvPr>
            <p:ph type="title"/>
          </p:nvPr>
        </p:nvSpPr>
        <p:spPr>
          <a:xfrm>
            <a:off x="400050" y="990600"/>
            <a:ext cx="8058150" cy="762000"/>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400050" y="1981200"/>
            <a:ext cx="3952875" cy="3505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grafico 3"/>
          <p:cNvSpPr>
            <a:spLocks noGrp="1"/>
          </p:cNvSpPr>
          <p:nvPr>
            <p:ph type="chart" sz="half" idx="2"/>
          </p:nvPr>
        </p:nvSpPr>
        <p:spPr>
          <a:xfrm>
            <a:off x="4505325" y="1981200"/>
            <a:ext cx="3952875" cy="3505200"/>
          </a:xfrm>
        </p:spPr>
        <p:txBody>
          <a:bodyPr/>
          <a:lstStyle/>
          <a:p>
            <a:pPr lvl="0"/>
            <a:endParaRPr lang="it-IT" noProof="0" smtClean="0"/>
          </a:p>
        </p:txBody>
      </p:sp>
    </p:spTree>
    <p:extLst>
      <p:ext uri="{BB962C8B-B14F-4D97-AF65-F5344CB8AC3E}">
        <p14:creationId xmlns:p14="http://schemas.microsoft.com/office/powerpoint/2010/main" val="3335907383"/>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AndTx" preserve="1">
  <p:cSld name="Titolo, grafico e testo">
    <p:spTree>
      <p:nvGrpSpPr>
        <p:cNvPr id="1" name=""/>
        <p:cNvGrpSpPr/>
        <p:nvPr/>
      </p:nvGrpSpPr>
      <p:grpSpPr>
        <a:xfrm>
          <a:off x="0" y="0"/>
          <a:ext cx="0" cy="0"/>
          <a:chOff x="0" y="0"/>
          <a:chExt cx="0" cy="0"/>
        </a:xfrm>
      </p:grpSpPr>
      <p:sp>
        <p:nvSpPr>
          <p:cNvPr id="2" name="Titolo 1"/>
          <p:cNvSpPr>
            <a:spLocks noGrp="1"/>
          </p:cNvSpPr>
          <p:nvPr>
            <p:ph type="title"/>
          </p:nvPr>
        </p:nvSpPr>
        <p:spPr>
          <a:xfrm>
            <a:off x="400050" y="990600"/>
            <a:ext cx="8058150" cy="762000"/>
          </a:xfrm>
        </p:spPr>
        <p:txBody>
          <a:bodyPr/>
          <a:lstStyle/>
          <a:p>
            <a:r>
              <a:rPr lang="it-IT" smtClean="0"/>
              <a:t>Fare clic per modificare lo stile del titolo</a:t>
            </a:r>
            <a:endParaRPr lang="it-IT"/>
          </a:p>
        </p:txBody>
      </p:sp>
      <p:sp>
        <p:nvSpPr>
          <p:cNvPr id="3" name="Segnaposto grafico 2"/>
          <p:cNvSpPr>
            <a:spLocks noGrp="1"/>
          </p:cNvSpPr>
          <p:nvPr>
            <p:ph type="chart" sz="half" idx="1"/>
          </p:nvPr>
        </p:nvSpPr>
        <p:spPr>
          <a:xfrm>
            <a:off x="400050" y="1981200"/>
            <a:ext cx="3952875" cy="3505200"/>
          </a:xfrm>
        </p:spPr>
        <p:txBody>
          <a:bodyPr/>
          <a:lstStyle/>
          <a:p>
            <a:pPr lvl="0"/>
            <a:endParaRPr lang="it-IT" noProof="0" smtClean="0"/>
          </a:p>
        </p:txBody>
      </p:sp>
      <p:sp>
        <p:nvSpPr>
          <p:cNvPr id="4" name="Segnaposto testo 3"/>
          <p:cNvSpPr>
            <a:spLocks noGrp="1"/>
          </p:cNvSpPr>
          <p:nvPr>
            <p:ph type="body" sz="half" idx="2"/>
          </p:nvPr>
        </p:nvSpPr>
        <p:spPr>
          <a:xfrm>
            <a:off x="4505325" y="1981200"/>
            <a:ext cx="3952875" cy="3505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3125757807"/>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olo, diagramma o organigramma">
    <p:spTree>
      <p:nvGrpSpPr>
        <p:cNvPr id="1" name=""/>
        <p:cNvGrpSpPr/>
        <p:nvPr/>
      </p:nvGrpSpPr>
      <p:grpSpPr>
        <a:xfrm>
          <a:off x="0" y="0"/>
          <a:ext cx="0" cy="0"/>
          <a:chOff x="0" y="0"/>
          <a:chExt cx="0" cy="0"/>
        </a:xfrm>
      </p:grpSpPr>
      <p:sp>
        <p:nvSpPr>
          <p:cNvPr id="2" name="Titolo 1"/>
          <p:cNvSpPr>
            <a:spLocks noGrp="1"/>
          </p:cNvSpPr>
          <p:nvPr>
            <p:ph type="title"/>
          </p:nvPr>
        </p:nvSpPr>
        <p:spPr>
          <a:xfrm>
            <a:off x="400050" y="990600"/>
            <a:ext cx="8058150" cy="762000"/>
          </a:xfrm>
        </p:spPr>
        <p:txBody>
          <a:bodyPr/>
          <a:lstStyle/>
          <a:p>
            <a:r>
              <a:rPr lang="it-IT" smtClean="0"/>
              <a:t>Fare clic per modificare lo stile del titolo</a:t>
            </a:r>
            <a:endParaRPr lang="it-IT"/>
          </a:p>
        </p:txBody>
      </p:sp>
      <p:sp>
        <p:nvSpPr>
          <p:cNvPr id="3" name="Segnaposto SmartArt 2"/>
          <p:cNvSpPr>
            <a:spLocks noGrp="1"/>
          </p:cNvSpPr>
          <p:nvPr>
            <p:ph type="dgm" idx="1"/>
          </p:nvPr>
        </p:nvSpPr>
        <p:spPr>
          <a:xfrm>
            <a:off x="400050" y="1981200"/>
            <a:ext cx="8058150" cy="3505200"/>
          </a:xfrm>
        </p:spPr>
        <p:txBody>
          <a:bodyPr/>
          <a:lstStyle/>
          <a:p>
            <a:pPr lvl="0"/>
            <a:endParaRPr lang="it-IT" noProof="0" smtClean="0"/>
          </a:p>
        </p:txBody>
      </p:sp>
    </p:spTree>
    <p:extLst>
      <p:ext uri="{BB962C8B-B14F-4D97-AF65-F5344CB8AC3E}">
        <p14:creationId xmlns:p14="http://schemas.microsoft.com/office/powerpoint/2010/main" val="17799708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306970205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Tree>
    <p:extLst>
      <p:ext uri="{BB962C8B-B14F-4D97-AF65-F5344CB8AC3E}">
        <p14:creationId xmlns:p14="http://schemas.microsoft.com/office/powerpoint/2010/main" val="378491230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00050" y="1981200"/>
            <a:ext cx="3952875" cy="350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505325" y="1981200"/>
            <a:ext cx="3952875" cy="350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390185280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237179280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Tree>
    <p:extLst>
      <p:ext uri="{BB962C8B-B14F-4D97-AF65-F5344CB8AC3E}">
        <p14:creationId xmlns:p14="http://schemas.microsoft.com/office/powerpoint/2010/main" val="225159872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762713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extLst>
      <p:ext uri="{BB962C8B-B14F-4D97-AF65-F5344CB8AC3E}">
        <p14:creationId xmlns:p14="http://schemas.microsoft.com/office/powerpoint/2010/main" val="93785542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extLst>
      <p:ext uri="{BB962C8B-B14F-4D97-AF65-F5344CB8AC3E}">
        <p14:creationId xmlns:p14="http://schemas.microsoft.com/office/powerpoint/2010/main" val="26578127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3"/>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0"/>
            <a:ext cx="9220200" cy="689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7" name="Rectangle 12"/>
          <p:cNvSpPr>
            <a:spLocks noGrp="1" noChangeArrowheads="1"/>
          </p:cNvSpPr>
          <p:nvPr>
            <p:ph type="title"/>
          </p:nvPr>
        </p:nvSpPr>
        <p:spPr bwMode="auto">
          <a:xfrm>
            <a:off x="400050" y="990600"/>
            <a:ext cx="80581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8" name="Rectangle 13"/>
          <p:cNvSpPr>
            <a:spLocks noGrp="1" noChangeArrowheads="1"/>
          </p:cNvSpPr>
          <p:nvPr>
            <p:ph type="body" idx="1"/>
          </p:nvPr>
        </p:nvSpPr>
        <p:spPr bwMode="auto">
          <a:xfrm>
            <a:off x="400050" y="1981200"/>
            <a:ext cx="805815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smtClean="0"/>
              <a:t>Questo è lo stile da usare per l’elenco puntato.</a:t>
            </a:r>
          </a:p>
          <a:p>
            <a:pPr lvl="1"/>
            <a:r>
              <a:rPr lang="it-IT" smtClean="0"/>
              <a:t>Questo è lo stile per il secondo livello asdfasdfasdf asdf asdf asdfasd</a:t>
            </a:r>
          </a:p>
          <a:p>
            <a:pPr lvl="1"/>
            <a:r>
              <a:rPr lang="it-IT" smtClean="0"/>
              <a:t>	questo è lo stile per il terzo livello</a:t>
            </a:r>
          </a:p>
          <a:p>
            <a:pPr lvl="2"/>
            <a:r>
              <a:rPr lang="it-IT" smtClean="0"/>
              <a:t>questo è per il quarto</a:t>
            </a:r>
          </a:p>
          <a:p>
            <a:pPr lvl="3"/>
            <a:r>
              <a:rPr lang="it-IT" smtClean="0"/>
              <a:t>Questo è il quinto</a:t>
            </a:r>
          </a:p>
          <a:p>
            <a:pPr lvl="1"/>
            <a:endParaRPr lang="it-IT" smtClean="0"/>
          </a:p>
        </p:txBody>
      </p:sp>
      <p:sp>
        <p:nvSpPr>
          <p:cNvPr id="1029" name="Text Box 24"/>
          <p:cNvSpPr txBox="1">
            <a:spLocks noChangeArrowheads="1"/>
          </p:cNvSpPr>
          <p:nvPr userDrawn="1"/>
        </p:nvSpPr>
        <p:spPr bwMode="auto">
          <a:xfrm>
            <a:off x="457200" y="6324600"/>
            <a:ext cx="8153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eaLnBrk="0" hangingPunct="0">
              <a:defRPr sz="4400">
                <a:solidFill>
                  <a:schemeClr val="tx1"/>
                </a:solidFill>
                <a:latin typeface="DecimaWE Rg" pitchFamily="2" charset="0"/>
              </a:defRPr>
            </a:lvl1pPr>
            <a:lvl2pPr marL="742950" indent="-285750" eaLnBrk="0" hangingPunct="0">
              <a:defRPr sz="4400">
                <a:solidFill>
                  <a:schemeClr val="tx1"/>
                </a:solidFill>
                <a:latin typeface="DecimaWE Rg" pitchFamily="2" charset="0"/>
              </a:defRPr>
            </a:lvl2pPr>
            <a:lvl3pPr marL="1143000" indent="-228600" eaLnBrk="0" hangingPunct="0">
              <a:defRPr sz="4400">
                <a:solidFill>
                  <a:schemeClr val="tx1"/>
                </a:solidFill>
                <a:latin typeface="DecimaWE Rg" pitchFamily="2" charset="0"/>
              </a:defRPr>
            </a:lvl3pPr>
            <a:lvl4pPr marL="1600200" indent="-228600" eaLnBrk="0" hangingPunct="0">
              <a:defRPr sz="4400">
                <a:solidFill>
                  <a:schemeClr val="tx1"/>
                </a:solidFill>
                <a:latin typeface="DecimaWE Rg" pitchFamily="2" charset="0"/>
              </a:defRPr>
            </a:lvl4pPr>
            <a:lvl5pPr marL="2057400" indent="-228600" eaLnBrk="0" hangingPunct="0">
              <a:defRPr sz="4400">
                <a:solidFill>
                  <a:schemeClr val="tx1"/>
                </a:solidFill>
                <a:latin typeface="DecimaWE Rg" pitchFamily="2" charset="0"/>
              </a:defRPr>
            </a:lvl5pPr>
            <a:lvl6pPr marL="2514600" indent="-228600" algn="ctr" eaLnBrk="0" fontAlgn="base" hangingPunct="0">
              <a:spcBef>
                <a:spcPct val="0"/>
              </a:spcBef>
              <a:spcAft>
                <a:spcPct val="0"/>
              </a:spcAft>
              <a:defRPr sz="4400">
                <a:solidFill>
                  <a:schemeClr val="tx1"/>
                </a:solidFill>
                <a:latin typeface="DecimaWE Rg" pitchFamily="2" charset="0"/>
              </a:defRPr>
            </a:lvl6pPr>
            <a:lvl7pPr marL="2971800" indent="-228600" algn="ctr" eaLnBrk="0" fontAlgn="base" hangingPunct="0">
              <a:spcBef>
                <a:spcPct val="0"/>
              </a:spcBef>
              <a:spcAft>
                <a:spcPct val="0"/>
              </a:spcAft>
              <a:defRPr sz="4400">
                <a:solidFill>
                  <a:schemeClr val="tx1"/>
                </a:solidFill>
                <a:latin typeface="DecimaWE Rg" pitchFamily="2" charset="0"/>
              </a:defRPr>
            </a:lvl7pPr>
            <a:lvl8pPr marL="3429000" indent="-228600" algn="ctr" eaLnBrk="0" fontAlgn="base" hangingPunct="0">
              <a:spcBef>
                <a:spcPct val="0"/>
              </a:spcBef>
              <a:spcAft>
                <a:spcPct val="0"/>
              </a:spcAft>
              <a:defRPr sz="4400">
                <a:solidFill>
                  <a:schemeClr val="tx1"/>
                </a:solidFill>
                <a:latin typeface="DecimaWE Rg" pitchFamily="2" charset="0"/>
              </a:defRPr>
            </a:lvl8pPr>
            <a:lvl9pPr marL="3886200" indent="-228600" algn="ctr" eaLnBrk="0" fontAlgn="base" hangingPunct="0">
              <a:spcBef>
                <a:spcPct val="0"/>
              </a:spcBef>
              <a:spcAft>
                <a:spcPct val="0"/>
              </a:spcAft>
              <a:defRPr sz="4400">
                <a:solidFill>
                  <a:schemeClr val="tx1"/>
                </a:solidFill>
                <a:latin typeface="DecimaWE Rg" pitchFamily="2" charset="0"/>
              </a:defRPr>
            </a:lvl9pPr>
          </a:lstStyle>
          <a:p>
            <a:pPr algn="l" eaLnBrk="1" hangingPunct="1">
              <a:spcBef>
                <a:spcPct val="50000"/>
              </a:spcBef>
              <a:defRPr/>
            </a:pPr>
            <a:endParaRPr lang="it-IT" sz="2000" smtClean="0">
              <a:solidFill>
                <a:schemeClr val="bg1"/>
              </a:solidFill>
            </a:endParaRPr>
          </a:p>
        </p:txBody>
      </p:sp>
    </p:spTree>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 id="2147483816" r:id="rId13"/>
    <p:sldLayoutId id="2147483817" r:id="rId14"/>
  </p:sldLayoutIdLst>
  <p:transition/>
  <p:txStyles>
    <p:titleStyle>
      <a:lvl1pPr algn="l" rtl="0" eaLnBrk="0" fontAlgn="base" hangingPunct="0">
        <a:spcBef>
          <a:spcPct val="0"/>
        </a:spcBef>
        <a:spcAft>
          <a:spcPct val="0"/>
        </a:spcAft>
        <a:defRPr sz="3600" b="1">
          <a:solidFill>
            <a:schemeClr val="tx2"/>
          </a:solidFill>
          <a:latin typeface="+mj-lt"/>
          <a:ea typeface="+mj-ea"/>
          <a:cs typeface="+mj-cs"/>
        </a:defRPr>
      </a:lvl1pPr>
      <a:lvl2pPr algn="l" rtl="0" eaLnBrk="0" fontAlgn="base" hangingPunct="0">
        <a:spcBef>
          <a:spcPct val="0"/>
        </a:spcBef>
        <a:spcAft>
          <a:spcPct val="0"/>
        </a:spcAft>
        <a:defRPr sz="3600" b="1">
          <a:solidFill>
            <a:schemeClr val="tx2"/>
          </a:solidFill>
          <a:latin typeface="DecimaWE Rg" pitchFamily="2" charset="0"/>
        </a:defRPr>
      </a:lvl2pPr>
      <a:lvl3pPr algn="l" rtl="0" eaLnBrk="0" fontAlgn="base" hangingPunct="0">
        <a:spcBef>
          <a:spcPct val="0"/>
        </a:spcBef>
        <a:spcAft>
          <a:spcPct val="0"/>
        </a:spcAft>
        <a:defRPr sz="3600" b="1">
          <a:solidFill>
            <a:schemeClr val="tx2"/>
          </a:solidFill>
          <a:latin typeface="DecimaWE Rg" pitchFamily="2" charset="0"/>
        </a:defRPr>
      </a:lvl3pPr>
      <a:lvl4pPr algn="l" rtl="0" eaLnBrk="0" fontAlgn="base" hangingPunct="0">
        <a:spcBef>
          <a:spcPct val="0"/>
        </a:spcBef>
        <a:spcAft>
          <a:spcPct val="0"/>
        </a:spcAft>
        <a:defRPr sz="3600" b="1">
          <a:solidFill>
            <a:schemeClr val="tx2"/>
          </a:solidFill>
          <a:latin typeface="DecimaWE Rg" pitchFamily="2" charset="0"/>
        </a:defRPr>
      </a:lvl4pPr>
      <a:lvl5pPr algn="l" rtl="0" eaLnBrk="0" fontAlgn="base" hangingPunct="0">
        <a:spcBef>
          <a:spcPct val="0"/>
        </a:spcBef>
        <a:spcAft>
          <a:spcPct val="0"/>
        </a:spcAft>
        <a:defRPr sz="3600" b="1">
          <a:solidFill>
            <a:schemeClr val="tx2"/>
          </a:solidFill>
          <a:latin typeface="DecimaWE Rg" pitchFamily="2" charset="0"/>
        </a:defRPr>
      </a:lvl5pPr>
      <a:lvl6pPr marL="457200" algn="l" rtl="0" fontAlgn="base">
        <a:spcBef>
          <a:spcPct val="0"/>
        </a:spcBef>
        <a:spcAft>
          <a:spcPct val="0"/>
        </a:spcAft>
        <a:defRPr sz="3600" b="1">
          <a:solidFill>
            <a:schemeClr val="tx2"/>
          </a:solidFill>
          <a:latin typeface="DecimaWE Rg" pitchFamily="2" charset="0"/>
        </a:defRPr>
      </a:lvl6pPr>
      <a:lvl7pPr marL="914400" algn="l" rtl="0" fontAlgn="base">
        <a:spcBef>
          <a:spcPct val="0"/>
        </a:spcBef>
        <a:spcAft>
          <a:spcPct val="0"/>
        </a:spcAft>
        <a:defRPr sz="3600" b="1">
          <a:solidFill>
            <a:schemeClr val="tx2"/>
          </a:solidFill>
          <a:latin typeface="DecimaWE Rg" pitchFamily="2" charset="0"/>
        </a:defRPr>
      </a:lvl7pPr>
      <a:lvl8pPr marL="1371600" algn="l" rtl="0" fontAlgn="base">
        <a:spcBef>
          <a:spcPct val="0"/>
        </a:spcBef>
        <a:spcAft>
          <a:spcPct val="0"/>
        </a:spcAft>
        <a:defRPr sz="3600" b="1">
          <a:solidFill>
            <a:schemeClr val="tx2"/>
          </a:solidFill>
          <a:latin typeface="DecimaWE Rg" pitchFamily="2" charset="0"/>
        </a:defRPr>
      </a:lvl8pPr>
      <a:lvl9pPr marL="1828800" algn="l" rtl="0" fontAlgn="base">
        <a:spcBef>
          <a:spcPct val="0"/>
        </a:spcBef>
        <a:spcAft>
          <a:spcPct val="0"/>
        </a:spcAft>
        <a:defRPr sz="3600" b="1">
          <a:solidFill>
            <a:schemeClr val="tx2"/>
          </a:solidFill>
          <a:latin typeface="DecimaWE Rg" pitchFamily="2" charset="0"/>
        </a:defRPr>
      </a:lvl9pPr>
    </p:titleStyle>
    <p:bodyStyle>
      <a:lvl1pPr marL="342900" indent="-342900" algn="l" rtl="0" eaLnBrk="0" fontAlgn="base" hangingPunct="0">
        <a:spcBef>
          <a:spcPct val="20000"/>
        </a:spcBef>
        <a:spcAft>
          <a:spcPct val="0"/>
        </a:spcAft>
        <a:buClr>
          <a:srgbClr val="21449C"/>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200">
          <a:solidFill>
            <a:schemeClr val="tx1"/>
          </a:solidFill>
          <a:latin typeface="+mn-lt"/>
        </a:defRPr>
      </a:lvl3pPr>
      <a:lvl4pPr marL="1600200" indent="-228600" algn="l" rtl="0" eaLnBrk="0" fontAlgn="base" hangingPunct="0">
        <a:spcBef>
          <a:spcPct val="20000"/>
        </a:spcBef>
        <a:spcAft>
          <a:spcPct val="0"/>
        </a:spcAft>
        <a:defRPr>
          <a:solidFill>
            <a:schemeClr val="tx1"/>
          </a:solidFill>
          <a:latin typeface="DecimaW03 Rg" pitchFamily="2" charset="0"/>
        </a:defRPr>
      </a:lvl4pPr>
      <a:lvl5pPr marL="2057400" indent="-228600" algn="l" rtl="0" eaLnBrk="0" fontAlgn="base" hangingPunct="0">
        <a:spcBef>
          <a:spcPct val="20000"/>
        </a:spcBef>
        <a:spcAft>
          <a:spcPct val="0"/>
        </a:spcAft>
        <a:buChar char="»"/>
        <a:defRPr>
          <a:solidFill>
            <a:schemeClr val="tx1"/>
          </a:solidFill>
          <a:latin typeface="DecimaW03 Rg" pitchFamily="2" charset="0"/>
        </a:defRPr>
      </a:lvl5pPr>
      <a:lvl6pPr marL="2514600" indent="-228600" algn="l" rtl="0" fontAlgn="base">
        <a:spcBef>
          <a:spcPct val="20000"/>
        </a:spcBef>
        <a:spcAft>
          <a:spcPct val="0"/>
        </a:spcAft>
        <a:buChar char="»"/>
        <a:defRPr>
          <a:solidFill>
            <a:schemeClr val="tx1"/>
          </a:solidFill>
          <a:latin typeface="DecimaW03 Rg" pitchFamily="2" charset="0"/>
        </a:defRPr>
      </a:lvl6pPr>
      <a:lvl7pPr marL="2971800" indent="-228600" algn="l" rtl="0" fontAlgn="base">
        <a:spcBef>
          <a:spcPct val="20000"/>
        </a:spcBef>
        <a:spcAft>
          <a:spcPct val="0"/>
        </a:spcAft>
        <a:buChar char="»"/>
        <a:defRPr>
          <a:solidFill>
            <a:schemeClr val="tx1"/>
          </a:solidFill>
          <a:latin typeface="DecimaW03 Rg" pitchFamily="2" charset="0"/>
        </a:defRPr>
      </a:lvl7pPr>
      <a:lvl8pPr marL="3429000" indent="-228600" algn="l" rtl="0" fontAlgn="base">
        <a:spcBef>
          <a:spcPct val="20000"/>
        </a:spcBef>
        <a:spcAft>
          <a:spcPct val="0"/>
        </a:spcAft>
        <a:buChar char="»"/>
        <a:defRPr>
          <a:solidFill>
            <a:schemeClr val="tx1"/>
          </a:solidFill>
          <a:latin typeface="DecimaW03 Rg" pitchFamily="2" charset="0"/>
        </a:defRPr>
      </a:lvl8pPr>
      <a:lvl9pPr marL="3886200" indent="-228600" algn="l" rtl="0" fontAlgn="base">
        <a:spcBef>
          <a:spcPct val="20000"/>
        </a:spcBef>
        <a:spcAft>
          <a:spcPct val="0"/>
        </a:spcAft>
        <a:buChar char="»"/>
        <a:defRPr>
          <a:solidFill>
            <a:schemeClr val="tx1"/>
          </a:solidFill>
          <a:latin typeface="DecimaW03 Rg" pitchFamily="2" charset="0"/>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fabrizio.spadotto@regione.fvg.it"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6386" name="Picture 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1400"/>
            <a:ext cx="9144000" cy="702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53" name="Text Box 25"/>
          <p:cNvSpPr txBox="1">
            <a:spLocks noChangeArrowheads="1"/>
          </p:cNvSpPr>
          <p:nvPr/>
        </p:nvSpPr>
        <p:spPr bwMode="auto">
          <a:xfrm>
            <a:off x="107504" y="908720"/>
            <a:ext cx="9036496" cy="5339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400">
                <a:solidFill>
                  <a:schemeClr val="tx1"/>
                </a:solidFill>
                <a:latin typeface="DecimaWE Rg" pitchFamily="2" charset="0"/>
              </a:defRPr>
            </a:lvl1pPr>
            <a:lvl2pPr marL="742950" indent="-285750" eaLnBrk="0" hangingPunct="0">
              <a:defRPr sz="4400">
                <a:solidFill>
                  <a:schemeClr val="tx1"/>
                </a:solidFill>
                <a:latin typeface="DecimaWE Rg" pitchFamily="2" charset="0"/>
              </a:defRPr>
            </a:lvl2pPr>
            <a:lvl3pPr marL="1143000" indent="-228600" eaLnBrk="0" hangingPunct="0">
              <a:defRPr sz="4400">
                <a:solidFill>
                  <a:schemeClr val="tx1"/>
                </a:solidFill>
                <a:latin typeface="DecimaWE Rg" pitchFamily="2" charset="0"/>
              </a:defRPr>
            </a:lvl3pPr>
            <a:lvl4pPr marL="1600200" indent="-228600" eaLnBrk="0" hangingPunct="0">
              <a:defRPr sz="4400">
                <a:solidFill>
                  <a:schemeClr val="tx1"/>
                </a:solidFill>
                <a:latin typeface="DecimaWE Rg" pitchFamily="2" charset="0"/>
              </a:defRPr>
            </a:lvl4pPr>
            <a:lvl5pPr marL="2057400" indent="-228600" eaLnBrk="0" hangingPunct="0">
              <a:defRPr sz="4400">
                <a:solidFill>
                  <a:schemeClr val="tx1"/>
                </a:solidFill>
                <a:latin typeface="DecimaWE Rg" pitchFamily="2" charset="0"/>
              </a:defRPr>
            </a:lvl5pPr>
            <a:lvl6pPr marL="2514600" indent="-228600" algn="ctr" eaLnBrk="0" fontAlgn="base" hangingPunct="0">
              <a:spcBef>
                <a:spcPct val="0"/>
              </a:spcBef>
              <a:spcAft>
                <a:spcPct val="0"/>
              </a:spcAft>
              <a:defRPr sz="4400">
                <a:solidFill>
                  <a:schemeClr val="tx1"/>
                </a:solidFill>
                <a:latin typeface="DecimaWE Rg" pitchFamily="2" charset="0"/>
              </a:defRPr>
            </a:lvl6pPr>
            <a:lvl7pPr marL="2971800" indent="-228600" algn="ctr" eaLnBrk="0" fontAlgn="base" hangingPunct="0">
              <a:spcBef>
                <a:spcPct val="0"/>
              </a:spcBef>
              <a:spcAft>
                <a:spcPct val="0"/>
              </a:spcAft>
              <a:defRPr sz="4400">
                <a:solidFill>
                  <a:schemeClr val="tx1"/>
                </a:solidFill>
                <a:latin typeface="DecimaWE Rg" pitchFamily="2" charset="0"/>
              </a:defRPr>
            </a:lvl7pPr>
            <a:lvl8pPr marL="3429000" indent="-228600" algn="ctr" eaLnBrk="0" fontAlgn="base" hangingPunct="0">
              <a:spcBef>
                <a:spcPct val="0"/>
              </a:spcBef>
              <a:spcAft>
                <a:spcPct val="0"/>
              </a:spcAft>
              <a:defRPr sz="4400">
                <a:solidFill>
                  <a:schemeClr val="tx1"/>
                </a:solidFill>
                <a:latin typeface="DecimaWE Rg" pitchFamily="2" charset="0"/>
              </a:defRPr>
            </a:lvl8pPr>
            <a:lvl9pPr marL="3886200" indent="-228600" algn="ctr" eaLnBrk="0" fontAlgn="base" hangingPunct="0">
              <a:spcBef>
                <a:spcPct val="0"/>
              </a:spcBef>
              <a:spcAft>
                <a:spcPct val="0"/>
              </a:spcAft>
              <a:defRPr sz="4400">
                <a:solidFill>
                  <a:schemeClr val="tx1"/>
                </a:solidFill>
                <a:latin typeface="DecimaWE Rg" pitchFamily="2" charset="0"/>
              </a:defRPr>
            </a:lvl9pPr>
          </a:lstStyle>
          <a:p>
            <a:pPr eaLnBrk="1" hangingPunct="1"/>
            <a:r>
              <a:rPr lang="it-IT" sz="3600" b="1" dirty="0" smtClean="0">
                <a:solidFill>
                  <a:schemeClr val="bg1"/>
                </a:solidFill>
              </a:rPr>
              <a:t>Legge regionale 16/2014</a:t>
            </a:r>
            <a:endParaRPr lang="it-IT" sz="3600" b="1" dirty="0">
              <a:solidFill>
                <a:schemeClr val="bg1"/>
              </a:solidFill>
            </a:endParaRPr>
          </a:p>
          <a:p>
            <a:pPr eaLnBrk="1" hangingPunct="1"/>
            <a:endParaRPr lang="it-IT" sz="3600" b="1" dirty="0">
              <a:solidFill>
                <a:schemeClr val="bg1"/>
              </a:solidFill>
            </a:endParaRPr>
          </a:p>
          <a:p>
            <a:pPr eaLnBrk="1" hangingPunct="1"/>
            <a:r>
              <a:rPr lang="it-IT" sz="4500" b="1" dirty="0" smtClean="0">
                <a:solidFill>
                  <a:schemeClr val="bg1"/>
                </a:solidFill>
              </a:rPr>
              <a:t>BANDI PER INCENTIVI ANNUALI</a:t>
            </a:r>
          </a:p>
          <a:p>
            <a:pPr eaLnBrk="1" hangingPunct="1"/>
            <a:r>
              <a:rPr lang="it-IT" sz="4500" b="1" dirty="0" smtClean="0">
                <a:solidFill>
                  <a:schemeClr val="bg1"/>
                </a:solidFill>
              </a:rPr>
              <a:t>AD ATTIVITA’ CULTURALI</a:t>
            </a:r>
            <a:r>
              <a:rPr lang="it-IT" sz="4800" b="1" dirty="0" smtClean="0">
                <a:solidFill>
                  <a:schemeClr val="bg1"/>
                </a:solidFill>
              </a:rPr>
              <a:t> </a:t>
            </a:r>
          </a:p>
          <a:p>
            <a:pPr eaLnBrk="1" hangingPunct="1"/>
            <a:r>
              <a:rPr lang="it-IT" sz="4500" b="1" dirty="0" smtClean="0">
                <a:solidFill>
                  <a:schemeClr val="bg1"/>
                </a:solidFill>
              </a:rPr>
              <a:t>PER L’ANNO 2018</a:t>
            </a:r>
          </a:p>
          <a:p>
            <a:pPr eaLnBrk="1" hangingPunct="1"/>
            <a:r>
              <a:rPr lang="it-IT" sz="2800" b="1" dirty="0" smtClean="0">
                <a:solidFill>
                  <a:schemeClr val="bg1"/>
                </a:solidFill>
              </a:rPr>
              <a:t> </a:t>
            </a:r>
            <a:endParaRPr lang="it-IT" sz="2800" b="1" dirty="0">
              <a:solidFill>
                <a:schemeClr val="bg1"/>
              </a:solidFill>
            </a:endParaRPr>
          </a:p>
          <a:p>
            <a:pPr eaLnBrk="1" hangingPunct="1"/>
            <a:r>
              <a:rPr lang="it-IT" sz="2800" dirty="0" smtClean="0">
                <a:solidFill>
                  <a:schemeClr val="bg1"/>
                </a:solidFill>
              </a:rPr>
              <a:t>Servizio </a:t>
            </a:r>
            <a:r>
              <a:rPr lang="it-IT" sz="2800" dirty="0">
                <a:solidFill>
                  <a:schemeClr val="bg1"/>
                </a:solidFill>
              </a:rPr>
              <a:t>A</a:t>
            </a:r>
            <a:r>
              <a:rPr lang="it-IT" sz="2800" dirty="0" smtClean="0">
                <a:solidFill>
                  <a:schemeClr val="bg1"/>
                </a:solidFill>
              </a:rPr>
              <a:t>ttività Culturali</a:t>
            </a:r>
            <a:endParaRPr lang="it-IT" sz="2800" dirty="0" smtClean="0">
              <a:solidFill>
                <a:schemeClr val="bg1"/>
              </a:solidFill>
            </a:endParaRPr>
          </a:p>
          <a:p>
            <a:pPr eaLnBrk="1" hangingPunct="1"/>
            <a:endParaRPr lang="it-IT" sz="1600" b="1" dirty="0">
              <a:solidFill>
                <a:schemeClr val="bg1"/>
              </a:solidFill>
            </a:endParaRPr>
          </a:p>
          <a:p>
            <a:pPr eaLnBrk="1" hangingPunct="1"/>
            <a:r>
              <a:rPr lang="it-IT" sz="2800" dirty="0" smtClean="0">
                <a:solidFill>
                  <a:schemeClr val="bg1"/>
                </a:solidFill>
              </a:rPr>
              <a:t>Direzione Cultura, Sport, Solidarietà </a:t>
            </a:r>
          </a:p>
          <a:p>
            <a:pPr eaLnBrk="1" hangingPunct="1"/>
            <a:endParaRPr lang="it-IT" sz="2800" dirty="0">
              <a:solidFill>
                <a:schemeClr val="bg1"/>
              </a:solidFill>
            </a:endParaRP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2553"/>
                                        </p:tgtEl>
                                        <p:attrNameLst>
                                          <p:attrName>style.visibility</p:attrName>
                                        </p:attrNameLst>
                                      </p:cBhvr>
                                      <p:to>
                                        <p:strVal val="visible"/>
                                      </p:to>
                                    </p:set>
                                    <p:animEffect transition="in" filter="wipe(right)">
                                      <p:cBhvr>
                                        <p:cTn id="7" dur="500"/>
                                        <p:tgtEl>
                                          <p:spTgt spid="2255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22553">
                                            <p:txEl>
                                              <p:pRg st="0" end="0"/>
                                            </p:txEl>
                                          </p:spTgt>
                                        </p:tgtEl>
                                        <p:attrNameLst>
                                          <p:attrName>style.visibility</p:attrName>
                                        </p:attrNameLst>
                                      </p:cBhvr>
                                      <p:to>
                                        <p:strVal val="visible"/>
                                      </p:to>
                                    </p:set>
                                    <p:animEffect transition="in" filter="wipe(down)">
                                      <p:cBhvr>
                                        <p:cTn id="12" dur="580">
                                          <p:stCondLst>
                                            <p:cond delay="0"/>
                                          </p:stCondLst>
                                        </p:cTn>
                                        <p:tgtEl>
                                          <p:spTgt spid="22553">
                                            <p:txEl>
                                              <p:pRg st="0" end="0"/>
                                            </p:txEl>
                                          </p:spTgt>
                                        </p:tgtEl>
                                      </p:cBhvr>
                                    </p:animEffect>
                                    <p:anim calcmode="lin" valueType="num">
                                      <p:cBhvr>
                                        <p:cTn id="13" dur="1822" tmFilter="0,0; 0.14,0.36; 0.43,0.73; 0.71,0.91; 1.0,1.0">
                                          <p:stCondLst>
                                            <p:cond delay="0"/>
                                          </p:stCondLst>
                                        </p:cTn>
                                        <p:tgtEl>
                                          <p:spTgt spid="2255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255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255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255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255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22553">
                                            <p:txEl>
                                              <p:pRg st="0" end="0"/>
                                            </p:txEl>
                                          </p:spTgt>
                                        </p:tgtEl>
                                      </p:cBhvr>
                                      <p:to x="100000" y="60000"/>
                                    </p:animScale>
                                    <p:animScale>
                                      <p:cBhvr>
                                        <p:cTn id="19" dur="166" decel="50000">
                                          <p:stCondLst>
                                            <p:cond delay="676"/>
                                          </p:stCondLst>
                                        </p:cTn>
                                        <p:tgtEl>
                                          <p:spTgt spid="22553">
                                            <p:txEl>
                                              <p:pRg st="0" end="0"/>
                                            </p:txEl>
                                          </p:spTgt>
                                        </p:tgtEl>
                                      </p:cBhvr>
                                      <p:to x="100000" y="100000"/>
                                    </p:animScale>
                                    <p:animScale>
                                      <p:cBhvr>
                                        <p:cTn id="20" dur="26">
                                          <p:stCondLst>
                                            <p:cond delay="1312"/>
                                          </p:stCondLst>
                                        </p:cTn>
                                        <p:tgtEl>
                                          <p:spTgt spid="22553">
                                            <p:txEl>
                                              <p:pRg st="0" end="0"/>
                                            </p:txEl>
                                          </p:spTgt>
                                        </p:tgtEl>
                                      </p:cBhvr>
                                      <p:to x="100000" y="80000"/>
                                    </p:animScale>
                                    <p:animScale>
                                      <p:cBhvr>
                                        <p:cTn id="21" dur="166" decel="50000">
                                          <p:stCondLst>
                                            <p:cond delay="1338"/>
                                          </p:stCondLst>
                                        </p:cTn>
                                        <p:tgtEl>
                                          <p:spTgt spid="22553">
                                            <p:txEl>
                                              <p:pRg st="0" end="0"/>
                                            </p:txEl>
                                          </p:spTgt>
                                        </p:tgtEl>
                                      </p:cBhvr>
                                      <p:to x="100000" y="100000"/>
                                    </p:animScale>
                                    <p:animScale>
                                      <p:cBhvr>
                                        <p:cTn id="22" dur="26">
                                          <p:stCondLst>
                                            <p:cond delay="1642"/>
                                          </p:stCondLst>
                                        </p:cTn>
                                        <p:tgtEl>
                                          <p:spTgt spid="22553">
                                            <p:txEl>
                                              <p:pRg st="0" end="0"/>
                                            </p:txEl>
                                          </p:spTgt>
                                        </p:tgtEl>
                                      </p:cBhvr>
                                      <p:to x="100000" y="90000"/>
                                    </p:animScale>
                                    <p:animScale>
                                      <p:cBhvr>
                                        <p:cTn id="23" dur="166" decel="50000">
                                          <p:stCondLst>
                                            <p:cond delay="1668"/>
                                          </p:stCondLst>
                                        </p:cTn>
                                        <p:tgtEl>
                                          <p:spTgt spid="22553">
                                            <p:txEl>
                                              <p:pRg st="0" end="0"/>
                                            </p:txEl>
                                          </p:spTgt>
                                        </p:tgtEl>
                                      </p:cBhvr>
                                      <p:to x="100000" y="100000"/>
                                    </p:animScale>
                                    <p:animScale>
                                      <p:cBhvr>
                                        <p:cTn id="24" dur="26">
                                          <p:stCondLst>
                                            <p:cond delay="1808"/>
                                          </p:stCondLst>
                                        </p:cTn>
                                        <p:tgtEl>
                                          <p:spTgt spid="22553">
                                            <p:txEl>
                                              <p:pRg st="0" end="0"/>
                                            </p:txEl>
                                          </p:spTgt>
                                        </p:tgtEl>
                                      </p:cBhvr>
                                      <p:to x="100000" y="95000"/>
                                    </p:animScale>
                                    <p:animScale>
                                      <p:cBhvr>
                                        <p:cTn id="25" dur="166" decel="50000">
                                          <p:stCondLst>
                                            <p:cond delay="1834"/>
                                          </p:stCondLst>
                                        </p:cTn>
                                        <p:tgtEl>
                                          <p:spTgt spid="22553">
                                            <p:txEl>
                                              <p:pRg st="0" end="0"/>
                                            </p:txEl>
                                          </p:spTgt>
                                        </p:tgtEl>
                                      </p:cBhvr>
                                      <p:to x="100000" y="100000"/>
                                    </p:animScale>
                                  </p:childTnLst>
                                </p:cTn>
                              </p:par>
                              <p:par>
                                <p:cTn id="26" presetID="26" presetClass="entr" presetSubtype="0" fill="hold" nodeType="withEffect">
                                  <p:stCondLst>
                                    <p:cond delay="0"/>
                                  </p:stCondLst>
                                  <p:childTnLst>
                                    <p:set>
                                      <p:cBhvr>
                                        <p:cTn id="27" dur="1" fill="hold">
                                          <p:stCondLst>
                                            <p:cond delay="0"/>
                                          </p:stCondLst>
                                        </p:cTn>
                                        <p:tgtEl>
                                          <p:spTgt spid="22553">
                                            <p:txEl>
                                              <p:pRg st="2" end="2"/>
                                            </p:txEl>
                                          </p:spTgt>
                                        </p:tgtEl>
                                        <p:attrNameLst>
                                          <p:attrName>style.visibility</p:attrName>
                                        </p:attrNameLst>
                                      </p:cBhvr>
                                      <p:to>
                                        <p:strVal val="visible"/>
                                      </p:to>
                                    </p:set>
                                    <p:animEffect transition="in" filter="wipe(down)">
                                      <p:cBhvr>
                                        <p:cTn id="28" dur="580">
                                          <p:stCondLst>
                                            <p:cond delay="0"/>
                                          </p:stCondLst>
                                        </p:cTn>
                                        <p:tgtEl>
                                          <p:spTgt spid="22553">
                                            <p:txEl>
                                              <p:pRg st="2" end="2"/>
                                            </p:txEl>
                                          </p:spTgt>
                                        </p:tgtEl>
                                      </p:cBhvr>
                                    </p:animEffect>
                                    <p:anim calcmode="lin" valueType="num">
                                      <p:cBhvr>
                                        <p:cTn id="29" dur="1822" tmFilter="0,0; 0.14,0.36; 0.43,0.73; 0.71,0.91; 1.0,1.0">
                                          <p:stCondLst>
                                            <p:cond delay="0"/>
                                          </p:stCondLst>
                                        </p:cTn>
                                        <p:tgtEl>
                                          <p:spTgt spid="22553">
                                            <p:txEl>
                                              <p:pRg st="2" end="2"/>
                                            </p:txEl>
                                          </p:spTgt>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22553">
                                            <p:txEl>
                                              <p:pRg st="2" end="2"/>
                                            </p:txEl>
                                          </p:spTgt>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22553">
                                            <p:txEl>
                                              <p:pRg st="2" end="2"/>
                                            </p:txEl>
                                          </p:spTgt>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22553">
                                            <p:txEl>
                                              <p:pRg st="2" end="2"/>
                                            </p:txEl>
                                          </p:spTgt>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22553">
                                            <p:txEl>
                                              <p:pRg st="2" end="2"/>
                                            </p:txEl>
                                          </p:spTgt>
                                        </p:tgtEl>
                                        <p:attrNameLst>
                                          <p:attrName>ppt_y</p:attrName>
                                        </p:attrNameLst>
                                      </p:cBhvr>
                                      <p:tavLst>
                                        <p:tav tm="0" fmla="#ppt_y-sin(pi*$)/81">
                                          <p:val>
                                            <p:fltVal val="0"/>
                                          </p:val>
                                        </p:tav>
                                        <p:tav tm="100000">
                                          <p:val>
                                            <p:fltVal val="1"/>
                                          </p:val>
                                        </p:tav>
                                      </p:tavLst>
                                    </p:anim>
                                    <p:animScale>
                                      <p:cBhvr>
                                        <p:cTn id="34" dur="26">
                                          <p:stCondLst>
                                            <p:cond delay="650"/>
                                          </p:stCondLst>
                                        </p:cTn>
                                        <p:tgtEl>
                                          <p:spTgt spid="22553">
                                            <p:txEl>
                                              <p:pRg st="2" end="2"/>
                                            </p:txEl>
                                          </p:spTgt>
                                        </p:tgtEl>
                                      </p:cBhvr>
                                      <p:to x="100000" y="60000"/>
                                    </p:animScale>
                                    <p:animScale>
                                      <p:cBhvr>
                                        <p:cTn id="35" dur="166" decel="50000">
                                          <p:stCondLst>
                                            <p:cond delay="676"/>
                                          </p:stCondLst>
                                        </p:cTn>
                                        <p:tgtEl>
                                          <p:spTgt spid="22553">
                                            <p:txEl>
                                              <p:pRg st="2" end="2"/>
                                            </p:txEl>
                                          </p:spTgt>
                                        </p:tgtEl>
                                      </p:cBhvr>
                                      <p:to x="100000" y="100000"/>
                                    </p:animScale>
                                    <p:animScale>
                                      <p:cBhvr>
                                        <p:cTn id="36" dur="26">
                                          <p:stCondLst>
                                            <p:cond delay="1312"/>
                                          </p:stCondLst>
                                        </p:cTn>
                                        <p:tgtEl>
                                          <p:spTgt spid="22553">
                                            <p:txEl>
                                              <p:pRg st="2" end="2"/>
                                            </p:txEl>
                                          </p:spTgt>
                                        </p:tgtEl>
                                      </p:cBhvr>
                                      <p:to x="100000" y="80000"/>
                                    </p:animScale>
                                    <p:animScale>
                                      <p:cBhvr>
                                        <p:cTn id="37" dur="166" decel="50000">
                                          <p:stCondLst>
                                            <p:cond delay="1338"/>
                                          </p:stCondLst>
                                        </p:cTn>
                                        <p:tgtEl>
                                          <p:spTgt spid="22553">
                                            <p:txEl>
                                              <p:pRg st="2" end="2"/>
                                            </p:txEl>
                                          </p:spTgt>
                                        </p:tgtEl>
                                      </p:cBhvr>
                                      <p:to x="100000" y="100000"/>
                                    </p:animScale>
                                    <p:animScale>
                                      <p:cBhvr>
                                        <p:cTn id="38" dur="26">
                                          <p:stCondLst>
                                            <p:cond delay="1642"/>
                                          </p:stCondLst>
                                        </p:cTn>
                                        <p:tgtEl>
                                          <p:spTgt spid="22553">
                                            <p:txEl>
                                              <p:pRg st="2" end="2"/>
                                            </p:txEl>
                                          </p:spTgt>
                                        </p:tgtEl>
                                      </p:cBhvr>
                                      <p:to x="100000" y="90000"/>
                                    </p:animScale>
                                    <p:animScale>
                                      <p:cBhvr>
                                        <p:cTn id="39" dur="166" decel="50000">
                                          <p:stCondLst>
                                            <p:cond delay="1668"/>
                                          </p:stCondLst>
                                        </p:cTn>
                                        <p:tgtEl>
                                          <p:spTgt spid="22553">
                                            <p:txEl>
                                              <p:pRg st="2" end="2"/>
                                            </p:txEl>
                                          </p:spTgt>
                                        </p:tgtEl>
                                      </p:cBhvr>
                                      <p:to x="100000" y="100000"/>
                                    </p:animScale>
                                    <p:animScale>
                                      <p:cBhvr>
                                        <p:cTn id="40" dur="26">
                                          <p:stCondLst>
                                            <p:cond delay="1808"/>
                                          </p:stCondLst>
                                        </p:cTn>
                                        <p:tgtEl>
                                          <p:spTgt spid="22553">
                                            <p:txEl>
                                              <p:pRg st="2" end="2"/>
                                            </p:txEl>
                                          </p:spTgt>
                                        </p:tgtEl>
                                      </p:cBhvr>
                                      <p:to x="100000" y="95000"/>
                                    </p:animScale>
                                    <p:animScale>
                                      <p:cBhvr>
                                        <p:cTn id="41" dur="166" decel="50000">
                                          <p:stCondLst>
                                            <p:cond delay="1834"/>
                                          </p:stCondLst>
                                        </p:cTn>
                                        <p:tgtEl>
                                          <p:spTgt spid="22553">
                                            <p:txEl>
                                              <p:pRg st="2" end="2"/>
                                            </p:txEl>
                                          </p:spTgt>
                                        </p:tgtEl>
                                      </p:cBhvr>
                                      <p:to x="100000" y="100000"/>
                                    </p:animScale>
                                  </p:childTnLst>
                                </p:cTn>
                              </p:par>
                              <p:par>
                                <p:cTn id="42" presetID="26" presetClass="entr" presetSubtype="0" fill="hold" nodeType="withEffect">
                                  <p:stCondLst>
                                    <p:cond delay="0"/>
                                  </p:stCondLst>
                                  <p:childTnLst>
                                    <p:set>
                                      <p:cBhvr>
                                        <p:cTn id="43" dur="1" fill="hold">
                                          <p:stCondLst>
                                            <p:cond delay="0"/>
                                          </p:stCondLst>
                                        </p:cTn>
                                        <p:tgtEl>
                                          <p:spTgt spid="22553">
                                            <p:txEl>
                                              <p:pRg st="3" end="3"/>
                                            </p:txEl>
                                          </p:spTgt>
                                        </p:tgtEl>
                                        <p:attrNameLst>
                                          <p:attrName>style.visibility</p:attrName>
                                        </p:attrNameLst>
                                      </p:cBhvr>
                                      <p:to>
                                        <p:strVal val="visible"/>
                                      </p:to>
                                    </p:set>
                                    <p:animEffect transition="in" filter="wipe(down)">
                                      <p:cBhvr>
                                        <p:cTn id="44" dur="580">
                                          <p:stCondLst>
                                            <p:cond delay="0"/>
                                          </p:stCondLst>
                                        </p:cTn>
                                        <p:tgtEl>
                                          <p:spTgt spid="22553">
                                            <p:txEl>
                                              <p:pRg st="3" end="3"/>
                                            </p:txEl>
                                          </p:spTgt>
                                        </p:tgtEl>
                                      </p:cBhvr>
                                    </p:animEffect>
                                    <p:anim calcmode="lin" valueType="num">
                                      <p:cBhvr>
                                        <p:cTn id="45" dur="1822" tmFilter="0,0; 0.14,0.36; 0.43,0.73; 0.71,0.91; 1.0,1.0">
                                          <p:stCondLst>
                                            <p:cond delay="0"/>
                                          </p:stCondLst>
                                        </p:cTn>
                                        <p:tgtEl>
                                          <p:spTgt spid="22553">
                                            <p:txEl>
                                              <p:pRg st="3" end="3"/>
                                            </p:txEl>
                                          </p:spTgt>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22553">
                                            <p:txEl>
                                              <p:pRg st="3" end="3"/>
                                            </p:txEl>
                                          </p:spTgt>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22553">
                                            <p:txEl>
                                              <p:pRg st="3" end="3"/>
                                            </p:txEl>
                                          </p:spTgt>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22553">
                                            <p:txEl>
                                              <p:pRg st="3" end="3"/>
                                            </p:txEl>
                                          </p:spTgt>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22553">
                                            <p:txEl>
                                              <p:pRg st="3" end="3"/>
                                            </p:txEl>
                                          </p:spTgt>
                                        </p:tgtEl>
                                        <p:attrNameLst>
                                          <p:attrName>ppt_y</p:attrName>
                                        </p:attrNameLst>
                                      </p:cBhvr>
                                      <p:tavLst>
                                        <p:tav tm="0" fmla="#ppt_y-sin(pi*$)/81">
                                          <p:val>
                                            <p:fltVal val="0"/>
                                          </p:val>
                                        </p:tav>
                                        <p:tav tm="100000">
                                          <p:val>
                                            <p:fltVal val="1"/>
                                          </p:val>
                                        </p:tav>
                                      </p:tavLst>
                                    </p:anim>
                                    <p:animScale>
                                      <p:cBhvr>
                                        <p:cTn id="50" dur="26">
                                          <p:stCondLst>
                                            <p:cond delay="650"/>
                                          </p:stCondLst>
                                        </p:cTn>
                                        <p:tgtEl>
                                          <p:spTgt spid="22553">
                                            <p:txEl>
                                              <p:pRg st="3" end="3"/>
                                            </p:txEl>
                                          </p:spTgt>
                                        </p:tgtEl>
                                      </p:cBhvr>
                                      <p:to x="100000" y="60000"/>
                                    </p:animScale>
                                    <p:animScale>
                                      <p:cBhvr>
                                        <p:cTn id="51" dur="166" decel="50000">
                                          <p:stCondLst>
                                            <p:cond delay="676"/>
                                          </p:stCondLst>
                                        </p:cTn>
                                        <p:tgtEl>
                                          <p:spTgt spid="22553">
                                            <p:txEl>
                                              <p:pRg st="3" end="3"/>
                                            </p:txEl>
                                          </p:spTgt>
                                        </p:tgtEl>
                                      </p:cBhvr>
                                      <p:to x="100000" y="100000"/>
                                    </p:animScale>
                                    <p:animScale>
                                      <p:cBhvr>
                                        <p:cTn id="52" dur="26">
                                          <p:stCondLst>
                                            <p:cond delay="1312"/>
                                          </p:stCondLst>
                                        </p:cTn>
                                        <p:tgtEl>
                                          <p:spTgt spid="22553">
                                            <p:txEl>
                                              <p:pRg st="3" end="3"/>
                                            </p:txEl>
                                          </p:spTgt>
                                        </p:tgtEl>
                                      </p:cBhvr>
                                      <p:to x="100000" y="80000"/>
                                    </p:animScale>
                                    <p:animScale>
                                      <p:cBhvr>
                                        <p:cTn id="53" dur="166" decel="50000">
                                          <p:stCondLst>
                                            <p:cond delay="1338"/>
                                          </p:stCondLst>
                                        </p:cTn>
                                        <p:tgtEl>
                                          <p:spTgt spid="22553">
                                            <p:txEl>
                                              <p:pRg st="3" end="3"/>
                                            </p:txEl>
                                          </p:spTgt>
                                        </p:tgtEl>
                                      </p:cBhvr>
                                      <p:to x="100000" y="100000"/>
                                    </p:animScale>
                                    <p:animScale>
                                      <p:cBhvr>
                                        <p:cTn id="54" dur="26">
                                          <p:stCondLst>
                                            <p:cond delay="1642"/>
                                          </p:stCondLst>
                                        </p:cTn>
                                        <p:tgtEl>
                                          <p:spTgt spid="22553">
                                            <p:txEl>
                                              <p:pRg st="3" end="3"/>
                                            </p:txEl>
                                          </p:spTgt>
                                        </p:tgtEl>
                                      </p:cBhvr>
                                      <p:to x="100000" y="90000"/>
                                    </p:animScale>
                                    <p:animScale>
                                      <p:cBhvr>
                                        <p:cTn id="55" dur="166" decel="50000">
                                          <p:stCondLst>
                                            <p:cond delay="1668"/>
                                          </p:stCondLst>
                                        </p:cTn>
                                        <p:tgtEl>
                                          <p:spTgt spid="22553">
                                            <p:txEl>
                                              <p:pRg st="3" end="3"/>
                                            </p:txEl>
                                          </p:spTgt>
                                        </p:tgtEl>
                                      </p:cBhvr>
                                      <p:to x="100000" y="100000"/>
                                    </p:animScale>
                                    <p:animScale>
                                      <p:cBhvr>
                                        <p:cTn id="56" dur="26">
                                          <p:stCondLst>
                                            <p:cond delay="1808"/>
                                          </p:stCondLst>
                                        </p:cTn>
                                        <p:tgtEl>
                                          <p:spTgt spid="22553">
                                            <p:txEl>
                                              <p:pRg st="3" end="3"/>
                                            </p:txEl>
                                          </p:spTgt>
                                        </p:tgtEl>
                                      </p:cBhvr>
                                      <p:to x="100000" y="95000"/>
                                    </p:animScale>
                                    <p:animScale>
                                      <p:cBhvr>
                                        <p:cTn id="57" dur="166" decel="50000">
                                          <p:stCondLst>
                                            <p:cond delay="1834"/>
                                          </p:stCondLst>
                                        </p:cTn>
                                        <p:tgtEl>
                                          <p:spTgt spid="22553">
                                            <p:txEl>
                                              <p:pRg st="3" end="3"/>
                                            </p:txEl>
                                          </p:spTgt>
                                        </p:tgtEl>
                                      </p:cBhvr>
                                      <p:to x="100000" y="100000"/>
                                    </p:animScale>
                                  </p:childTnLst>
                                </p:cTn>
                              </p:par>
                              <p:par>
                                <p:cTn id="58" presetID="26" presetClass="entr" presetSubtype="0" fill="hold" nodeType="withEffect">
                                  <p:stCondLst>
                                    <p:cond delay="0"/>
                                  </p:stCondLst>
                                  <p:childTnLst>
                                    <p:set>
                                      <p:cBhvr>
                                        <p:cTn id="59" dur="1" fill="hold">
                                          <p:stCondLst>
                                            <p:cond delay="0"/>
                                          </p:stCondLst>
                                        </p:cTn>
                                        <p:tgtEl>
                                          <p:spTgt spid="22553">
                                            <p:txEl>
                                              <p:pRg st="4" end="4"/>
                                            </p:txEl>
                                          </p:spTgt>
                                        </p:tgtEl>
                                        <p:attrNameLst>
                                          <p:attrName>style.visibility</p:attrName>
                                        </p:attrNameLst>
                                      </p:cBhvr>
                                      <p:to>
                                        <p:strVal val="visible"/>
                                      </p:to>
                                    </p:set>
                                    <p:animEffect transition="in" filter="wipe(down)">
                                      <p:cBhvr>
                                        <p:cTn id="60" dur="580">
                                          <p:stCondLst>
                                            <p:cond delay="0"/>
                                          </p:stCondLst>
                                        </p:cTn>
                                        <p:tgtEl>
                                          <p:spTgt spid="22553">
                                            <p:txEl>
                                              <p:pRg st="4" end="4"/>
                                            </p:txEl>
                                          </p:spTgt>
                                        </p:tgtEl>
                                      </p:cBhvr>
                                    </p:animEffect>
                                    <p:anim calcmode="lin" valueType="num">
                                      <p:cBhvr>
                                        <p:cTn id="61" dur="1822" tmFilter="0,0; 0.14,0.36; 0.43,0.73; 0.71,0.91; 1.0,1.0">
                                          <p:stCondLst>
                                            <p:cond delay="0"/>
                                          </p:stCondLst>
                                        </p:cTn>
                                        <p:tgtEl>
                                          <p:spTgt spid="22553">
                                            <p:txEl>
                                              <p:pRg st="4" end="4"/>
                                            </p:txEl>
                                          </p:spTgt>
                                        </p:tgtEl>
                                        <p:attrNameLst>
                                          <p:attrName>ppt_x</p:attrName>
                                        </p:attrNameLst>
                                      </p:cBhvr>
                                      <p:tavLst>
                                        <p:tav tm="0">
                                          <p:val>
                                            <p:strVal val="#ppt_x-0.25"/>
                                          </p:val>
                                        </p:tav>
                                        <p:tav tm="100000">
                                          <p:val>
                                            <p:strVal val="#ppt_x"/>
                                          </p:val>
                                        </p:tav>
                                      </p:tavLst>
                                    </p:anim>
                                    <p:anim calcmode="lin" valueType="num">
                                      <p:cBhvr>
                                        <p:cTn id="62" dur="664" tmFilter="0.0,0.0; 0.25,0.07; 0.50,0.2; 0.75,0.467; 1.0,1.0">
                                          <p:stCondLst>
                                            <p:cond delay="0"/>
                                          </p:stCondLst>
                                        </p:cTn>
                                        <p:tgtEl>
                                          <p:spTgt spid="22553">
                                            <p:txEl>
                                              <p:pRg st="4" end="4"/>
                                            </p:txEl>
                                          </p:spTgt>
                                        </p:tgtEl>
                                        <p:attrNameLst>
                                          <p:attrName>ppt_y</p:attrName>
                                        </p:attrNameLst>
                                      </p:cBhvr>
                                      <p:tavLst>
                                        <p:tav tm="0" fmla="#ppt_y-sin(pi*$)/3">
                                          <p:val>
                                            <p:fltVal val="0.5"/>
                                          </p:val>
                                        </p:tav>
                                        <p:tav tm="100000">
                                          <p:val>
                                            <p:fltVal val="1"/>
                                          </p:val>
                                        </p:tav>
                                      </p:tavLst>
                                    </p:anim>
                                    <p:anim calcmode="lin" valueType="num">
                                      <p:cBhvr>
                                        <p:cTn id="63" dur="664" tmFilter="0, 0; 0.125,0.2665; 0.25,0.4; 0.375,0.465; 0.5,0.5;  0.625,0.535; 0.75,0.6; 0.875,0.7335; 1,1">
                                          <p:stCondLst>
                                            <p:cond delay="664"/>
                                          </p:stCondLst>
                                        </p:cTn>
                                        <p:tgtEl>
                                          <p:spTgt spid="22553">
                                            <p:txEl>
                                              <p:pRg st="4" end="4"/>
                                            </p:txEl>
                                          </p:spTgt>
                                        </p:tgtEl>
                                        <p:attrNameLst>
                                          <p:attrName>ppt_y</p:attrName>
                                        </p:attrNameLst>
                                      </p:cBhvr>
                                      <p:tavLst>
                                        <p:tav tm="0" fmla="#ppt_y-sin(pi*$)/9">
                                          <p:val>
                                            <p:fltVal val="0"/>
                                          </p:val>
                                        </p:tav>
                                        <p:tav tm="100000">
                                          <p:val>
                                            <p:fltVal val="1"/>
                                          </p:val>
                                        </p:tav>
                                      </p:tavLst>
                                    </p:anim>
                                    <p:anim calcmode="lin" valueType="num">
                                      <p:cBhvr>
                                        <p:cTn id="64" dur="332" tmFilter="0, 0; 0.125,0.2665; 0.25,0.4; 0.375,0.465; 0.5,0.5;  0.625,0.535; 0.75,0.6; 0.875,0.7335; 1,1">
                                          <p:stCondLst>
                                            <p:cond delay="1324"/>
                                          </p:stCondLst>
                                        </p:cTn>
                                        <p:tgtEl>
                                          <p:spTgt spid="22553">
                                            <p:txEl>
                                              <p:pRg st="4" end="4"/>
                                            </p:txEl>
                                          </p:spTgt>
                                        </p:tgtEl>
                                        <p:attrNameLst>
                                          <p:attrName>ppt_y</p:attrName>
                                        </p:attrNameLst>
                                      </p:cBhvr>
                                      <p:tavLst>
                                        <p:tav tm="0" fmla="#ppt_y-sin(pi*$)/27">
                                          <p:val>
                                            <p:fltVal val="0"/>
                                          </p:val>
                                        </p:tav>
                                        <p:tav tm="100000">
                                          <p:val>
                                            <p:fltVal val="1"/>
                                          </p:val>
                                        </p:tav>
                                      </p:tavLst>
                                    </p:anim>
                                    <p:anim calcmode="lin" valueType="num">
                                      <p:cBhvr>
                                        <p:cTn id="65" dur="164" tmFilter="0, 0; 0.125,0.2665; 0.25,0.4; 0.375,0.465; 0.5,0.5;  0.625,0.535; 0.75,0.6; 0.875,0.7335; 1,1">
                                          <p:stCondLst>
                                            <p:cond delay="1656"/>
                                          </p:stCondLst>
                                        </p:cTn>
                                        <p:tgtEl>
                                          <p:spTgt spid="22553">
                                            <p:txEl>
                                              <p:pRg st="4" end="4"/>
                                            </p:txEl>
                                          </p:spTgt>
                                        </p:tgtEl>
                                        <p:attrNameLst>
                                          <p:attrName>ppt_y</p:attrName>
                                        </p:attrNameLst>
                                      </p:cBhvr>
                                      <p:tavLst>
                                        <p:tav tm="0" fmla="#ppt_y-sin(pi*$)/81">
                                          <p:val>
                                            <p:fltVal val="0"/>
                                          </p:val>
                                        </p:tav>
                                        <p:tav tm="100000">
                                          <p:val>
                                            <p:fltVal val="1"/>
                                          </p:val>
                                        </p:tav>
                                      </p:tavLst>
                                    </p:anim>
                                    <p:animScale>
                                      <p:cBhvr>
                                        <p:cTn id="66" dur="26">
                                          <p:stCondLst>
                                            <p:cond delay="650"/>
                                          </p:stCondLst>
                                        </p:cTn>
                                        <p:tgtEl>
                                          <p:spTgt spid="22553">
                                            <p:txEl>
                                              <p:pRg st="4" end="4"/>
                                            </p:txEl>
                                          </p:spTgt>
                                        </p:tgtEl>
                                      </p:cBhvr>
                                      <p:to x="100000" y="60000"/>
                                    </p:animScale>
                                    <p:animScale>
                                      <p:cBhvr>
                                        <p:cTn id="67" dur="166" decel="50000">
                                          <p:stCondLst>
                                            <p:cond delay="676"/>
                                          </p:stCondLst>
                                        </p:cTn>
                                        <p:tgtEl>
                                          <p:spTgt spid="22553">
                                            <p:txEl>
                                              <p:pRg st="4" end="4"/>
                                            </p:txEl>
                                          </p:spTgt>
                                        </p:tgtEl>
                                      </p:cBhvr>
                                      <p:to x="100000" y="100000"/>
                                    </p:animScale>
                                    <p:animScale>
                                      <p:cBhvr>
                                        <p:cTn id="68" dur="26">
                                          <p:stCondLst>
                                            <p:cond delay="1312"/>
                                          </p:stCondLst>
                                        </p:cTn>
                                        <p:tgtEl>
                                          <p:spTgt spid="22553">
                                            <p:txEl>
                                              <p:pRg st="4" end="4"/>
                                            </p:txEl>
                                          </p:spTgt>
                                        </p:tgtEl>
                                      </p:cBhvr>
                                      <p:to x="100000" y="80000"/>
                                    </p:animScale>
                                    <p:animScale>
                                      <p:cBhvr>
                                        <p:cTn id="69" dur="166" decel="50000">
                                          <p:stCondLst>
                                            <p:cond delay="1338"/>
                                          </p:stCondLst>
                                        </p:cTn>
                                        <p:tgtEl>
                                          <p:spTgt spid="22553">
                                            <p:txEl>
                                              <p:pRg st="4" end="4"/>
                                            </p:txEl>
                                          </p:spTgt>
                                        </p:tgtEl>
                                      </p:cBhvr>
                                      <p:to x="100000" y="100000"/>
                                    </p:animScale>
                                    <p:animScale>
                                      <p:cBhvr>
                                        <p:cTn id="70" dur="26">
                                          <p:stCondLst>
                                            <p:cond delay="1642"/>
                                          </p:stCondLst>
                                        </p:cTn>
                                        <p:tgtEl>
                                          <p:spTgt spid="22553">
                                            <p:txEl>
                                              <p:pRg st="4" end="4"/>
                                            </p:txEl>
                                          </p:spTgt>
                                        </p:tgtEl>
                                      </p:cBhvr>
                                      <p:to x="100000" y="90000"/>
                                    </p:animScale>
                                    <p:animScale>
                                      <p:cBhvr>
                                        <p:cTn id="71" dur="166" decel="50000">
                                          <p:stCondLst>
                                            <p:cond delay="1668"/>
                                          </p:stCondLst>
                                        </p:cTn>
                                        <p:tgtEl>
                                          <p:spTgt spid="22553">
                                            <p:txEl>
                                              <p:pRg st="4" end="4"/>
                                            </p:txEl>
                                          </p:spTgt>
                                        </p:tgtEl>
                                      </p:cBhvr>
                                      <p:to x="100000" y="100000"/>
                                    </p:animScale>
                                    <p:animScale>
                                      <p:cBhvr>
                                        <p:cTn id="72" dur="26">
                                          <p:stCondLst>
                                            <p:cond delay="1808"/>
                                          </p:stCondLst>
                                        </p:cTn>
                                        <p:tgtEl>
                                          <p:spTgt spid="22553">
                                            <p:txEl>
                                              <p:pRg st="4" end="4"/>
                                            </p:txEl>
                                          </p:spTgt>
                                        </p:tgtEl>
                                      </p:cBhvr>
                                      <p:to x="100000" y="95000"/>
                                    </p:animScale>
                                    <p:animScale>
                                      <p:cBhvr>
                                        <p:cTn id="73" dur="166" decel="50000">
                                          <p:stCondLst>
                                            <p:cond delay="1834"/>
                                          </p:stCondLst>
                                        </p:cTn>
                                        <p:tgtEl>
                                          <p:spTgt spid="22553">
                                            <p:txEl>
                                              <p:pRg st="4" end="4"/>
                                            </p:txEl>
                                          </p:spTgt>
                                        </p:tgtEl>
                                      </p:cBhvr>
                                      <p:to x="100000" y="100000"/>
                                    </p:animScale>
                                  </p:childTnLst>
                                </p:cTn>
                              </p:par>
                              <p:par>
                                <p:cTn id="74" presetID="26" presetClass="entr" presetSubtype="0" fill="hold" nodeType="withEffect">
                                  <p:stCondLst>
                                    <p:cond delay="0"/>
                                  </p:stCondLst>
                                  <p:childTnLst>
                                    <p:set>
                                      <p:cBhvr>
                                        <p:cTn id="75" dur="1" fill="hold">
                                          <p:stCondLst>
                                            <p:cond delay="0"/>
                                          </p:stCondLst>
                                        </p:cTn>
                                        <p:tgtEl>
                                          <p:spTgt spid="22553">
                                            <p:txEl>
                                              <p:pRg st="5" end="5"/>
                                            </p:txEl>
                                          </p:spTgt>
                                        </p:tgtEl>
                                        <p:attrNameLst>
                                          <p:attrName>style.visibility</p:attrName>
                                        </p:attrNameLst>
                                      </p:cBhvr>
                                      <p:to>
                                        <p:strVal val="visible"/>
                                      </p:to>
                                    </p:set>
                                    <p:animEffect transition="in" filter="wipe(down)">
                                      <p:cBhvr>
                                        <p:cTn id="76" dur="580">
                                          <p:stCondLst>
                                            <p:cond delay="0"/>
                                          </p:stCondLst>
                                        </p:cTn>
                                        <p:tgtEl>
                                          <p:spTgt spid="22553">
                                            <p:txEl>
                                              <p:pRg st="5" end="5"/>
                                            </p:txEl>
                                          </p:spTgt>
                                        </p:tgtEl>
                                      </p:cBhvr>
                                    </p:animEffect>
                                    <p:anim calcmode="lin" valueType="num">
                                      <p:cBhvr>
                                        <p:cTn id="77" dur="1822" tmFilter="0,0; 0.14,0.36; 0.43,0.73; 0.71,0.91; 1.0,1.0">
                                          <p:stCondLst>
                                            <p:cond delay="0"/>
                                          </p:stCondLst>
                                        </p:cTn>
                                        <p:tgtEl>
                                          <p:spTgt spid="22553">
                                            <p:txEl>
                                              <p:pRg st="5" end="5"/>
                                            </p:txEl>
                                          </p:spTgt>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22553">
                                            <p:txEl>
                                              <p:pRg st="5" end="5"/>
                                            </p:txEl>
                                          </p:spTgt>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22553">
                                            <p:txEl>
                                              <p:pRg st="5" end="5"/>
                                            </p:txEl>
                                          </p:spTgt>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22553">
                                            <p:txEl>
                                              <p:pRg st="5" end="5"/>
                                            </p:txEl>
                                          </p:spTgt>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22553">
                                            <p:txEl>
                                              <p:pRg st="5" end="5"/>
                                            </p:txEl>
                                          </p:spTgt>
                                        </p:tgtEl>
                                        <p:attrNameLst>
                                          <p:attrName>ppt_y</p:attrName>
                                        </p:attrNameLst>
                                      </p:cBhvr>
                                      <p:tavLst>
                                        <p:tav tm="0" fmla="#ppt_y-sin(pi*$)/81">
                                          <p:val>
                                            <p:fltVal val="0"/>
                                          </p:val>
                                        </p:tav>
                                        <p:tav tm="100000">
                                          <p:val>
                                            <p:fltVal val="1"/>
                                          </p:val>
                                        </p:tav>
                                      </p:tavLst>
                                    </p:anim>
                                    <p:animScale>
                                      <p:cBhvr>
                                        <p:cTn id="82" dur="26">
                                          <p:stCondLst>
                                            <p:cond delay="650"/>
                                          </p:stCondLst>
                                        </p:cTn>
                                        <p:tgtEl>
                                          <p:spTgt spid="22553">
                                            <p:txEl>
                                              <p:pRg st="5" end="5"/>
                                            </p:txEl>
                                          </p:spTgt>
                                        </p:tgtEl>
                                      </p:cBhvr>
                                      <p:to x="100000" y="60000"/>
                                    </p:animScale>
                                    <p:animScale>
                                      <p:cBhvr>
                                        <p:cTn id="83" dur="166" decel="50000">
                                          <p:stCondLst>
                                            <p:cond delay="676"/>
                                          </p:stCondLst>
                                        </p:cTn>
                                        <p:tgtEl>
                                          <p:spTgt spid="22553">
                                            <p:txEl>
                                              <p:pRg st="5" end="5"/>
                                            </p:txEl>
                                          </p:spTgt>
                                        </p:tgtEl>
                                      </p:cBhvr>
                                      <p:to x="100000" y="100000"/>
                                    </p:animScale>
                                    <p:animScale>
                                      <p:cBhvr>
                                        <p:cTn id="84" dur="26">
                                          <p:stCondLst>
                                            <p:cond delay="1312"/>
                                          </p:stCondLst>
                                        </p:cTn>
                                        <p:tgtEl>
                                          <p:spTgt spid="22553">
                                            <p:txEl>
                                              <p:pRg st="5" end="5"/>
                                            </p:txEl>
                                          </p:spTgt>
                                        </p:tgtEl>
                                      </p:cBhvr>
                                      <p:to x="100000" y="80000"/>
                                    </p:animScale>
                                    <p:animScale>
                                      <p:cBhvr>
                                        <p:cTn id="85" dur="166" decel="50000">
                                          <p:stCondLst>
                                            <p:cond delay="1338"/>
                                          </p:stCondLst>
                                        </p:cTn>
                                        <p:tgtEl>
                                          <p:spTgt spid="22553">
                                            <p:txEl>
                                              <p:pRg st="5" end="5"/>
                                            </p:txEl>
                                          </p:spTgt>
                                        </p:tgtEl>
                                      </p:cBhvr>
                                      <p:to x="100000" y="100000"/>
                                    </p:animScale>
                                    <p:animScale>
                                      <p:cBhvr>
                                        <p:cTn id="86" dur="26">
                                          <p:stCondLst>
                                            <p:cond delay="1642"/>
                                          </p:stCondLst>
                                        </p:cTn>
                                        <p:tgtEl>
                                          <p:spTgt spid="22553">
                                            <p:txEl>
                                              <p:pRg st="5" end="5"/>
                                            </p:txEl>
                                          </p:spTgt>
                                        </p:tgtEl>
                                      </p:cBhvr>
                                      <p:to x="100000" y="90000"/>
                                    </p:animScale>
                                    <p:animScale>
                                      <p:cBhvr>
                                        <p:cTn id="87" dur="166" decel="50000">
                                          <p:stCondLst>
                                            <p:cond delay="1668"/>
                                          </p:stCondLst>
                                        </p:cTn>
                                        <p:tgtEl>
                                          <p:spTgt spid="22553">
                                            <p:txEl>
                                              <p:pRg st="5" end="5"/>
                                            </p:txEl>
                                          </p:spTgt>
                                        </p:tgtEl>
                                      </p:cBhvr>
                                      <p:to x="100000" y="100000"/>
                                    </p:animScale>
                                    <p:animScale>
                                      <p:cBhvr>
                                        <p:cTn id="88" dur="26">
                                          <p:stCondLst>
                                            <p:cond delay="1808"/>
                                          </p:stCondLst>
                                        </p:cTn>
                                        <p:tgtEl>
                                          <p:spTgt spid="22553">
                                            <p:txEl>
                                              <p:pRg st="5" end="5"/>
                                            </p:txEl>
                                          </p:spTgt>
                                        </p:tgtEl>
                                      </p:cBhvr>
                                      <p:to x="100000" y="95000"/>
                                    </p:animScale>
                                    <p:animScale>
                                      <p:cBhvr>
                                        <p:cTn id="89" dur="166" decel="50000">
                                          <p:stCondLst>
                                            <p:cond delay="1834"/>
                                          </p:stCondLst>
                                        </p:cTn>
                                        <p:tgtEl>
                                          <p:spTgt spid="22553">
                                            <p:txEl>
                                              <p:pRg st="5" end="5"/>
                                            </p:txEl>
                                          </p:spTgt>
                                        </p:tgtEl>
                                      </p:cBhvr>
                                      <p:to x="100000" y="100000"/>
                                    </p:animScale>
                                  </p:childTnLst>
                                </p:cTn>
                              </p:par>
                              <p:par>
                                <p:cTn id="90" presetID="26" presetClass="entr" presetSubtype="0" fill="hold" nodeType="withEffect">
                                  <p:stCondLst>
                                    <p:cond delay="0"/>
                                  </p:stCondLst>
                                  <p:childTnLst>
                                    <p:set>
                                      <p:cBhvr>
                                        <p:cTn id="91" dur="1" fill="hold">
                                          <p:stCondLst>
                                            <p:cond delay="0"/>
                                          </p:stCondLst>
                                        </p:cTn>
                                        <p:tgtEl>
                                          <p:spTgt spid="22553">
                                            <p:txEl>
                                              <p:pRg st="6" end="6"/>
                                            </p:txEl>
                                          </p:spTgt>
                                        </p:tgtEl>
                                        <p:attrNameLst>
                                          <p:attrName>style.visibility</p:attrName>
                                        </p:attrNameLst>
                                      </p:cBhvr>
                                      <p:to>
                                        <p:strVal val="visible"/>
                                      </p:to>
                                    </p:set>
                                    <p:animEffect transition="in" filter="wipe(down)">
                                      <p:cBhvr>
                                        <p:cTn id="92" dur="580">
                                          <p:stCondLst>
                                            <p:cond delay="0"/>
                                          </p:stCondLst>
                                        </p:cTn>
                                        <p:tgtEl>
                                          <p:spTgt spid="22553">
                                            <p:txEl>
                                              <p:pRg st="6" end="6"/>
                                            </p:txEl>
                                          </p:spTgt>
                                        </p:tgtEl>
                                      </p:cBhvr>
                                    </p:animEffect>
                                    <p:anim calcmode="lin" valueType="num">
                                      <p:cBhvr>
                                        <p:cTn id="93" dur="1822" tmFilter="0,0; 0.14,0.36; 0.43,0.73; 0.71,0.91; 1.0,1.0">
                                          <p:stCondLst>
                                            <p:cond delay="0"/>
                                          </p:stCondLst>
                                        </p:cTn>
                                        <p:tgtEl>
                                          <p:spTgt spid="22553">
                                            <p:txEl>
                                              <p:pRg st="6" end="6"/>
                                            </p:txEl>
                                          </p:spTgt>
                                        </p:tgtEl>
                                        <p:attrNameLst>
                                          <p:attrName>ppt_x</p:attrName>
                                        </p:attrNameLst>
                                      </p:cBhvr>
                                      <p:tavLst>
                                        <p:tav tm="0">
                                          <p:val>
                                            <p:strVal val="#ppt_x-0.25"/>
                                          </p:val>
                                        </p:tav>
                                        <p:tav tm="100000">
                                          <p:val>
                                            <p:strVal val="#ppt_x"/>
                                          </p:val>
                                        </p:tav>
                                      </p:tavLst>
                                    </p:anim>
                                    <p:anim calcmode="lin" valueType="num">
                                      <p:cBhvr>
                                        <p:cTn id="94" dur="664" tmFilter="0.0,0.0; 0.25,0.07; 0.50,0.2; 0.75,0.467; 1.0,1.0">
                                          <p:stCondLst>
                                            <p:cond delay="0"/>
                                          </p:stCondLst>
                                        </p:cTn>
                                        <p:tgtEl>
                                          <p:spTgt spid="22553">
                                            <p:txEl>
                                              <p:pRg st="6" end="6"/>
                                            </p:txEl>
                                          </p:spTgt>
                                        </p:tgtEl>
                                        <p:attrNameLst>
                                          <p:attrName>ppt_y</p:attrName>
                                        </p:attrNameLst>
                                      </p:cBhvr>
                                      <p:tavLst>
                                        <p:tav tm="0" fmla="#ppt_y-sin(pi*$)/3">
                                          <p:val>
                                            <p:fltVal val="0.5"/>
                                          </p:val>
                                        </p:tav>
                                        <p:tav tm="100000">
                                          <p:val>
                                            <p:fltVal val="1"/>
                                          </p:val>
                                        </p:tav>
                                      </p:tavLst>
                                    </p:anim>
                                    <p:anim calcmode="lin" valueType="num">
                                      <p:cBhvr>
                                        <p:cTn id="95" dur="664" tmFilter="0, 0; 0.125,0.2665; 0.25,0.4; 0.375,0.465; 0.5,0.5;  0.625,0.535; 0.75,0.6; 0.875,0.7335; 1,1">
                                          <p:stCondLst>
                                            <p:cond delay="664"/>
                                          </p:stCondLst>
                                        </p:cTn>
                                        <p:tgtEl>
                                          <p:spTgt spid="22553">
                                            <p:txEl>
                                              <p:pRg st="6" end="6"/>
                                            </p:txEl>
                                          </p:spTgt>
                                        </p:tgtEl>
                                        <p:attrNameLst>
                                          <p:attrName>ppt_y</p:attrName>
                                        </p:attrNameLst>
                                      </p:cBhvr>
                                      <p:tavLst>
                                        <p:tav tm="0" fmla="#ppt_y-sin(pi*$)/9">
                                          <p:val>
                                            <p:fltVal val="0"/>
                                          </p:val>
                                        </p:tav>
                                        <p:tav tm="100000">
                                          <p:val>
                                            <p:fltVal val="1"/>
                                          </p:val>
                                        </p:tav>
                                      </p:tavLst>
                                    </p:anim>
                                    <p:anim calcmode="lin" valueType="num">
                                      <p:cBhvr>
                                        <p:cTn id="96" dur="332" tmFilter="0, 0; 0.125,0.2665; 0.25,0.4; 0.375,0.465; 0.5,0.5;  0.625,0.535; 0.75,0.6; 0.875,0.7335; 1,1">
                                          <p:stCondLst>
                                            <p:cond delay="1324"/>
                                          </p:stCondLst>
                                        </p:cTn>
                                        <p:tgtEl>
                                          <p:spTgt spid="22553">
                                            <p:txEl>
                                              <p:pRg st="6" end="6"/>
                                            </p:txEl>
                                          </p:spTgt>
                                        </p:tgtEl>
                                        <p:attrNameLst>
                                          <p:attrName>ppt_y</p:attrName>
                                        </p:attrNameLst>
                                      </p:cBhvr>
                                      <p:tavLst>
                                        <p:tav tm="0" fmla="#ppt_y-sin(pi*$)/27">
                                          <p:val>
                                            <p:fltVal val="0"/>
                                          </p:val>
                                        </p:tav>
                                        <p:tav tm="100000">
                                          <p:val>
                                            <p:fltVal val="1"/>
                                          </p:val>
                                        </p:tav>
                                      </p:tavLst>
                                    </p:anim>
                                    <p:anim calcmode="lin" valueType="num">
                                      <p:cBhvr>
                                        <p:cTn id="97" dur="164" tmFilter="0, 0; 0.125,0.2665; 0.25,0.4; 0.375,0.465; 0.5,0.5;  0.625,0.535; 0.75,0.6; 0.875,0.7335; 1,1">
                                          <p:stCondLst>
                                            <p:cond delay="1656"/>
                                          </p:stCondLst>
                                        </p:cTn>
                                        <p:tgtEl>
                                          <p:spTgt spid="22553">
                                            <p:txEl>
                                              <p:pRg st="6" end="6"/>
                                            </p:txEl>
                                          </p:spTgt>
                                        </p:tgtEl>
                                        <p:attrNameLst>
                                          <p:attrName>ppt_y</p:attrName>
                                        </p:attrNameLst>
                                      </p:cBhvr>
                                      <p:tavLst>
                                        <p:tav tm="0" fmla="#ppt_y-sin(pi*$)/81">
                                          <p:val>
                                            <p:fltVal val="0"/>
                                          </p:val>
                                        </p:tav>
                                        <p:tav tm="100000">
                                          <p:val>
                                            <p:fltVal val="1"/>
                                          </p:val>
                                        </p:tav>
                                      </p:tavLst>
                                    </p:anim>
                                    <p:animScale>
                                      <p:cBhvr>
                                        <p:cTn id="98" dur="26">
                                          <p:stCondLst>
                                            <p:cond delay="650"/>
                                          </p:stCondLst>
                                        </p:cTn>
                                        <p:tgtEl>
                                          <p:spTgt spid="22553">
                                            <p:txEl>
                                              <p:pRg st="6" end="6"/>
                                            </p:txEl>
                                          </p:spTgt>
                                        </p:tgtEl>
                                      </p:cBhvr>
                                      <p:to x="100000" y="60000"/>
                                    </p:animScale>
                                    <p:animScale>
                                      <p:cBhvr>
                                        <p:cTn id="99" dur="166" decel="50000">
                                          <p:stCondLst>
                                            <p:cond delay="676"/>
                                          </p:stCondLst>
                                        </p:cTn>
                                        <p:tgtEl>
                                          <p:spTgt spid="22553">
                                            <p:txEl>
                                              <p:pRg st="6" end="6"/>
                                            </p:txEl>
                                          </p:spTgt>
                                        </p:tgtEl>
                                      </p:cBhvr>
                                      <p:to x="100000" y="100000"/>
                                    </p:animScale>
                                    <p:animScale>
                                      <p:cBhvr>
                                        <p:cTn id="100" dur="26">
                                          <p:stCondLst>
                                            <p:cond delay="1312"/>
                                          </p:stCondLst>
                                        </p:cTn>
                                        <p:tgtEl>
                                          <p:spTgt spid="22553">
                                            <p:txEl>
                                              <p:pRg st="6" end="6"/>
                                            </p:txEl>
                                          </p:spTgt>
                                        </p:tgtEl>
                                      </p:cBhvr>
                                      <p:to x="100000" y="80000"/>
                                    </p:animScale>
                                    <p:animScale>
                                      <p:cBhvr>
                                        <p:cTn id="101" dur="166" decel="50000">
                                          <p:stCondLst>
                                            <p:cond delay="1338"/>
                                          </p:stCondLst>
                                        </p:cTn>
                                        <p:tgtEl>
                                          <p:spTgt spid="22553">
                                            <p:txEl>
                                              <p:pRg st="6" end="6"/>
                                            </p:txEl>
                                          </p:spTgt>
                                        </p:tgtEl>
                                      </p:cBhvr>
                                      <p:to x="100000" y="100000"/>
                                    </p:animScale>
                                    <p:animScale>
                                      <p:cBhvr>
                                        <p:cTn id="102" dur="26">
                                          <p:stCondLst>
                                            <p:cond delay="1642"/>
                                          </p:stCondLst>
                                        </p:cTn>
                                        <p:tgtEl>
                                          <p:spTgt spid="22553">
                                            <p:txEl>
                                              <p:pRg st="6" end="6"/>
                                            </p:txEl>
                                          </p:spTgt>
                                        </p:tgtEl>
                                      </p:cBhvr>
                                      <p:to x="100000" y="90000"/>
                                    </p:animScale>
                                    <p:animScale>
                                      <p:cBhvr>
                                        <p:cTn id="103" dur="166" decel="50000">
                                          <p:stCondLst>
                                            <p:cond delay="1668"/>
                                          </p:stCondLst>
                                        </p:cTn>
                                        <p:tgtEl>
                                          <p:spTgt spid="22553">
                                            <p:txEl>
                                              <p:pRg st="6" end="6"/>
                                            </p:txEl>
                                          </p:spTgt>
                                        </p:tgtEl>
                                      </p:cBhvr>
                                      <p:to x="100000" y="100000"/>
                                    </p:animScale>
                                    <p:animScale>
                                      <p:cBhvr>
                                        <p:cTn id="104" dur="26">
                                          <p:stCondLst>
                                            <p:cond delay="1808"/>
                                          </p:stCondLst>
                                        </p:cTn>
                                        <p:tgtEl>
                                          <p:spTgt spid="22553">
                                            <p:txEl>
                                              <p:pRg st="6" end="6"/>
                                            </p:txEl>
                                          </p:spTgt>
                                        </p:tgtEl>
                                      </p:cBhvr>
                                      <p:to x="100000" y="95000"/>
                                    </p:animScale>
                                    <p:animScale>
                                      <p:cBhvr>
                                        <p:cTn id="105" dur="166" decel="50000">
                                          <p:stCondLst>
                                            <p:cond delay="1834"/>
                                          </p:stCondLst>
                                        </p:cTn>
                                        <p:tgtEl>
                                          <p:spTgt spid="22553">
                                            <p:txEl>
                                              <p:pRg st="6" end="6"/>
                                            </p:txEl>
                                          </p:spTgt>
                                        </p:tgtEl>
                                      </p:cBhvr>
                                      <p:to x="100000" y="100000"/>
                                    </p:animScale>
                                  </p:childTnLst>
                                </p:cTn>
                              </p:par>
                              <p:par>
                                <p:cTn id="106" presetID="26" presetClass="entr" presetSubtype="0" fill="hold" nodeType="withEffect">
                                  <p:stCondLst>
                                    <p:cond delay="0"/>
                                  </p:stCondLst>
                                  <p:childTnLst>
                                    <p:set>
                                      <p:cBhvr>
                                        <p:cTn id="107" dur="1" fill="hold">
                                          <p:stCondLst>
                                            <p:cond delay="0"/>
                                          </p:stCondLst>
                                        </p:cTn>
                                        <p:tgtEl>
                                          <p:spTgt spid="22553">
                                            <p:txEl>
                                              <p:pRg st="8" end="8"/>
                                            </p:txEl>
                                          </p:spTgt>
                                        </p:tgtEl>
                                        <p:attrNameLst>
                                          <p:attrName>style.visibility</p:attrName>
                                        </p:attrNameLst>
                                      </p:cBhvr>
                                      <p:to>
                                        <p:strVal val="visible"/>
                                      </p:to>
                                    </p:set>
                                    <p:animEffect transition="in" filter="wipe(down)">
                                      <p:cBhvr>
                                        <p:cTn id="108" dur="580">
                                          <p:stCondLst>
                                            <p:cond delay="0"/>
                                          </p:stCondLst>
                                        </p:cTn>
                                        <p:tgtEl>
                                          <p:spTgt spid="22553">
                                            <p:txEl>
                                              <p:pRg st="8" end="8"/>
                                            </p:txEl>
                                          </p:spTgt>
                                        </p:tgtEl>
                                      </p:cBhvr>
                                    </p:animEffect>
                                    <p:anim calcmode="lin" valueType="num">
                                      <p:cBhvr>
                                        <p:cTn id="109" dur="1822" tmFilter="0,0; 0.14,0.36; 0.43,0.73; 0.71,0.91; 1.0,1.0">
                                          <p:stCondLst>
                                            <p:cond delay="0"/>
                                          </p:stCondLst>
                                        </p:cTn>
                                        <p:tgtEl>
                                          <p:spTgt spid="22553">
                                            <p:txEl>
                                              <p:pRg st="8" end="8"/>
                                            </p:txEl>
                                          </p:spTgt>
                                        </p:tgtEl>
                                        <p:attrNameLst>
                                          <p:attrName>ppt_x</p:attrName>
                                        </p:attrNameLst>
                                      </p:cBhvr>
                                      <p:tavLst>
                                        <p:tav tm="0">
                                          <p:val>
                                            <p:strVal val="#ppt_x-0.25"/>
                                          </p:val>
                                        </p:tav>
                                        <p:tav tm="100000">
                                          <p:val>
                                            <p:strVal val="#ppt_x"/>
                                          </p:val>
                                        </p:tav>
                                      </p:tavLst>
                                    </p:anim>
                                    <p:anim calcmode="lin" valueType="num">
                                      <p:cBhvr>
                                        <p:cTn id="110" dur="664" tmFilter="0.0,0.0; 0.25,0.07; 0.50,0.2; 0.75,0.467; 1.0,1.0">
                                          <p:stCondLst>
                                            <p:cond delay="0"/>
                                          </p:stCondLst>
                                        </p:cTn>
                                        <p:tgtEl>
                                          <p:spTgt spid="22553">
                                            <p:txEl>
                                              <p:pRg st="8" end="8"/>
                                            </p:txEl>
                                          </p:spTgt>
                                        </p:tgtEl>
                                        <p:attrNameLst>
                                          <p:attrName>ppt_y</p:attrName>
                                        </p:attrNameLst>
                                      </p:cBhvr>
                                      <p:tavLst>
                                        <p:tav tm="0" fmla="#ppt_y-sin(pi*$)/3">
                                          <p:val>
                                            <p:fltVal val="0.5"/>
                                          </p:val>
                                        </p:tav>
                                        <p:tav tm="100000">
                                          <p:val>
                                            <p:fltVal val="1"/>
                                          </p:val>
                                        </p:tav>
                                      </p:tavLst>
                                    </p:anim>
                                    <p:anim calcmode="lin" valueType="num">
                                      <p:cBhvr>
                                        <p:cTn id="111" dur="664" tmFilter="0, 0; 0.125,0.2665; 0.25,0.4; 0.375,0.465; 0.5,0.5;  0.625,0.535; 0.75,0.6; 0.875,0.7335; 1,1">
                                          <p:stCondLst>
                                            <p:cond delay="664"/>
                                          </p:stCondLst>
                                        </p:cTn>
                                        <p:tgtEl>
                                          <p:spTgt spid="22553">
                                            <p:txEl>
                                              <p:pRg st="8" end="8"/>
                                            </p:txEl>
                                          </p:spTgt>
                                        </p:tgtEl>
                                        <p:attrNameLst>
                                          <p:attrName>ppt_y</p:attrName>
                                        </p:attrNameLst>
                                      </p:cBhvr>
                                      <p:tavLst>
                                        <p:tav tm="0" fmla="#ppt_y-sin(pi*$)/9">
                                          <p:val>
                                            <p:fltVal val="0"/>
                                          </p:val>
                                        </p:tav>
                                        <p:tav tm="100000">
                                          <p:val>
                                            <p:fltVal val="1"/>
                                          </p:val>
                                        </p:tav>
                                      </p:tavLst>
                                    </p:anim>
                                    <p:anim calcmode="lin" valueType="num">
                                      <p:cBhvr>
                                        <p:cTn id="112" dur="332" tmFilter="0, 0; 0.125,0.2665; 0.25,0.4; 0.375,0.465; 0.5,0.5;  0.625,0.535; 0.75,0.6; 0.875,0.7335; 1,1">
                                          <p:stCondLst>
                                            <p:cond delay="1324"/>
                                          </p:stCondLst>
                                        </p:cTn>
                                        <p:tgtEl>
                                          <p:spTgt spid="22553">
                                            <p:txEl>
                                              <p:pRg st="8" end="8"/>
                                            </p:txEl>
                                          </p:spTgt>
                                        </p:tgtEl>
                                        <p:attrNameLst>
                                          <p:attrName>ppt_y</p:attrName>
                                        </p:attrNameLst>
                                      </p:cBhvr>
                                      <p:tavLst>
                                        <p:tav tm="0" fmla="#ppt_y-sin(pi*$)/27">
                                          <p:val>
                                            <p:fltVal val="0"/>
                                          </p:val>
                                        </p:tav>
                                        <p:tav tm="100000">
                                          <p:val>
                                            <p:fltVal val="1"/>
                                          </p:val>
                                        </p:tav>
                                      </p:tavLst>
                                    </p:anim>
                                    <p:anim calcmode="lin" valueType="num">
                                      <p:cBhvr>
                                        <p:cTn id="113" dur="164" tmFilter="0, 0; 0.125,0.2665; 0.25,0.4; 0.375,0.465; 0.5,0.5;  0.625,0.535; 0.75,0.6; 0.875,0.7335; 1,1">
                                          <p:stCondLst>
                                            <p:cond delay="1656"/>
                                          </p:stCondLst>
                                        </p:cTn>
                                        <p:tgtEl>
                                          <p:spTgt spid="22553">
                                            <p:txEl>
                                              <p:pRg st="8" end="8"/>
                                            </p:txEl>
                                          </p:spTgt>
                                        </p:tgtEl>
                                        <p:attrNameLst>
                                          <p:attrName>ppt_y</p:attrName>
                                        </p:attrNameLst>
                                      </p:cBhvr>
                                      <p:tavLst>
                                        <p:tav tm="0" fmla="#ppt_y-sin(pi*$)/81">
                                          <p:val>
                                            <p:fltVal val="0"/>
                                          </p:val>
                                        </p:tav>
                                        <p:tav tm="100000">
                                          <p:val>
                                            <p:fltVal val="1"/>
                                          </p:val>
                                        </p:tav>
                                      </p:tavLst>
                                    </p:anim>
                                    <p:animScale>
                                      <p:cBhvr>
                                        <p:cTn id="114" dur="26">
                                          <p:stCondLst>
                                            <p:cond delay="650"/>
                                          </p:stCondLst>
                                        </p:cTn>
                                        <p:tgtEl>
                                          <p:spTgt spid="22553">
                                            <p:txEl>
                                              <p:pRg st="8" end="8"/>
                                            </p:txEl>
                                          </p:spTgt>
                                        </p:tgtEl>
                                      </p:cBhvr>
                                      <p:to x="100000" y="60000"/>
                                    </p:animScale>
                                    <p:animScale>
                                      <p:cBhvr>
                                        <p:cTn id="115" dur="166" decel="50000">
                                          <p:stCondLst>
                                            <p:cond delay="676"/>
                                          </p:stCondLst>
                                        </p:cTn>
                                        <p:tgtEl>
                                          <p:spTgt spid="22553">
                                            <p:txEl>
                                              <p:pRg st="8" end="8"/>
                                            </p:txEl>
                                          </p:spTgt>
                                        </p:tgtEl>
                                      </p:cBhvr>
                                      <p:to x="100000" y="100000"/>
                                    </p:animScale>
                                    <p:animScale>
                                      <p:cBhvr>
                                        <p:cTn id="116" dur="26">
                                          <p:stCondLst>
                                            <p:cond delay="1312"/>
                                          </p:stCondLst>
                                        </p:cTn>
                                        <p:tgtEl>
                                          <p:spTgt spid="22553">
                                            <p:txEl>
                                              <p:pRg st="8" end="8"/>
                                            </p:txEl>
                                          </p:spTgt>
                                        </p:tgtEl>
                                      </p:cBhvr>
                                      <p:to x="100000" y="80000"/>
                                    </p:animScale>
                                    <p:animScale>
                                      <p:cBhvr>
                                        <p:cTn id="117" dur="166" decel="50000">
                                          <p:stCondLst>
                                            <p:cond delay="1338"/>
                                          </p:stCondLst>
                                        </p:cTn>
                                        <p:tgtEl>
                                          <p:spTgt spid="22553">
                                            <p:txEl>
                                              <p:pRg st="8" end="8"/>
                                            </p:txEl>
                                          </p:spTgt>
                                        </p:tgtEl>
                                      </p:cBhvr>
                                      <p:to x="100000" y="100000"/>
                                    </p:animScale>
                                    <p:animScale>
                                      <p:cBhvr>
                                        <p:cTn id="118" dur="26">
                                          <p:stCondLst>
                                            <p:cond delay="1642"/>
                                          </p:stCondLst>
                                        </p:cTn>
                                        <p:tgtEl>
                                          <p:spTgt spid="22553">
                                            <p:txEl>
                                              <p:pRg st="8" end="8"/>
                                            </p:txEl>
                                          </p:spTgt>
                                        </p:tgtEl>
                                      </p:cBhvr>
                                      <p:to x="100000" y="90000"/>
                                    </p:animScale>
                                    <p:animScale>
                                      <p:cBhvr>
                                        <p:cTn id="119" dur="166" decel="50000">
                                          <p:stCondLst>
                                            <p:cond delay="1668"/>
                                          </p:stCondLst>
                                        </p:cTn>
                                        <p:tgtEl>
                                          <p:spTgt spid="22553">
                                            <p:txEl>
                                              <p:pRg st="8" end="8"/>
                                            </p:txEl>
                                          </p:spTgt>
                                        </p:tgtEl>
                                      </p:cBhvr>
                                      <p:to x="100000" y="100000"/>
                                    </p:animScale>
                                    <p:animScale>
                                      <p:cBhvr>
                                        <p:cTn id="120" dur="26">
                                          <p:stCondLst>
                                            <p:cond delay="1808"/>
                                          </p:stCondLst>
                                        </p:cTn>
                                        <p:tgtEl>
                                          <p:spTgt spid="22553">
                                            <p:txEl>
                                              <p:pRg st="8" end="8"/>
                                            </p:txEl>
                                          </p:spTgt>
                                        </p:tgtEl>
                                      </p:cBhvr>
                                      <p:to x="100000" y="95000"/>
                                    </p:animScale>
                                    <p:animScale>
                                      <p:cBhvr>
                                        <p:cTn id="121" dur="166" decel="50000">
                                          <p:stCondLst>
                                            <p:cond delay="1834"/>
                                          </p:stCondLst>
                                        </p:cTn>
                                        <p:tgtEl>
                                          <p:spTgt spid="2255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53"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6386" name="Picture 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1400"/>
            <a:ext cx="9144000" cy="702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53" name="Text Box 25"/>
          <p:cNvSpPr txBox="1">
            <a:spLocks noChangeArrowheads="1"/>
          </p:cNvSpPr>
          <p:nvPr/>
        </p:nvSpPr>
        <p:spPr bwMode="auto">
          <a:xfrm>
            <a:off x="107504" y="908720"/>
            <a:ext cx="9036496"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400">
                <a:solidFill>
                  <a:schemeClr val="tx1"/>
                </a:solidFill>
                <a:latin typeface="DecimaWE Rg" pitchFamily="2" charset="0"/>
              </a:defRPr>
            </a:lvl1pPr>
            <a:lvl2pPr marL="742950" indent="-285750" eaLnBrk="0" hangingPunct="0">
              <a:defRPr sz="4400">
                <a:solidFill>
                  <a:schemeClr val="tx1"/>
                </a:solidFill>
                <a:latin typeface="DecimaWE Rg" pitchFamily="2" charset="0"/>
              </a:defRPr>
            </a:lvl2pPr>
            <a:lvl3pPr marL="1143000" indent="-228600" eaLnBrk="0" hangingPunct="0">
              <a:defRPr sz="4400">
                <a:solidFill>
                  <a:schemeClr val="tx1"/>
                </a:solidFill>
                <a:latin typeface="DecimaWE Rg" pitchFamily="2" charset="0"/>
              </a:defRPr>
            </a:lvl3pPr>
            <a:lvl4pPr marL="1600200" indent="-228600" eaLnBrk="0" hangingPunct="0">
              <a:defRPr sz="4400">
                <a:solidFill>
                  <a:schemeClr val="tx1"/>
                </a:solidFill>
                <a:latin typeface="DecimaWE Rg" pitchFamily="2" charset="0"/>
              </a:defRPr>
            </a:lvl4pPr>
            <a:lvl5pPr marL="2057400" indent="-228600" eaLnBrk="0" hangingPunct="0">
              <a:defRPr sz="4400">
                <a:solidFill>
                  <a:schemeClr val="tx1"/>
                </a:solidFill>
                <a:latin typeface="DecimaWE Rg" pitchFamily="2" charset="0"/>
              </a:defRPr>
            </a:lvl5pPr>
            <a:lvl6pPr marL="2514600" indent="-228600" algn="ctr" eaLnBrk="0" fontAlgn="base" hangingPunct="0">
              <a:spcBef>
                <a:spcPct val="0"/>
              </a:spcBef>
              <a:spcAft>
                <a:spcPct val="0"/>
              </a:spcAft>
              <a:defRPr sz="4400">
                <a:solidFill>
                  <a:schemeClr val="tx1"/>
                </a:solidFill>
                <a:latin typeface="DecimaWE Rg" pitchFamily="2" charset="0"/>
              </a:defRPr>
            </a:lvl6pPr>
            <a:lvl7pPr marL="2971800" indent="-228600" algn="ctr" eaLnBrk="0" fontAlgn="base" hangingPunct="0">
              <a:spcBef>
                <a:spcPct val="0"/>
              </a:spcBef>
              <a:spcAft>
                <a:spcPct val="0"/>
              </a:spcAft>
              <a:defRPr sz="4400">
                <a:solidFill>
                  <a:schemeClr val="tx1"/>
                </a:solidFill>
                <a:latin typeface="DecimaWE Rg" pitchFamily="2" charset="0"/>
              </a:defRPr>
            </a:lvl7pPr>
            <a:lvl8pPr marL="3429000" indent="-228600" algn="ctr" eaLnBrk="0" fontAlgn="base" hangingPunct="0">
              <a:spcBef>
                <a:spcPct val="0"/>
              </a:spcBef>
              <a:spcAft>
                <a:spcPct val="0"/>
              </a:spcAft>
              <a:defRPr sz="4400">
                <a:solidFill>
                  <a:schemeClr val="tx1"/>
                </a:solidFill>
                <a:latin typeface="DecimaWE Rg" pitchFamily="2" charset="0"/>
              </a:defRPr>
            </a:lvl8pPr>
            <a:lvl9pPr marL="3886200" indent="-228600" algn="ctr" eaLnBrk="0" fontAlgn="base" hangingPunct="0">
              <a:spcBef>
                <a:spcPct val="0"/>
              </a:spcBef>
              <a:spcAft>
                <a:spcPct val="0"/>
              </a:spcAft>
              <a:defRPr sz="4400">
                <a:solidFill>
                  <a:schemeClr val="tx1"/>
                </a:solidFill>
                <a:latin typeface="DecimaWE Rg" pitchFamily="2" charset="0"/>
              </a:defRPr>
            </a:lvl9pPr>
          </a:lstStyle>
          <a:p>
            <a:pPr eaLnBrk="1" hangingPunct="1"/>
            <a:endParaRPr lang="it-IT" sz="2800" b="1" dirty="0" smtClean="0">
              <a:solidFill>
                <a:schemeClr val="bg1"/>
              </a:solidFill>
            </a:endParaRPr>
          </a:p>
          <a:p>
            <a:pPr eaLnBrk="1" hangingPunct="1"/>
            <a:endParaRPr lang="it-IT" sz="2800" b="1" dirty="0">
              <a:solidFill>
                <a:schemeClr val="bg1"/>
              </a:solidFill>
            </a:endParaRPr>
          </a:p>
          <a:p>
            <a:pPr eaLnBrk="1" hangingPunct="1"/>
            <a:r>
              <a:rPr lang="it-IT" sz="4000" b="1" i="1" dirty="0" smtClean="0">
                <a:solidFill>
                  <a:schemeClr val="bg1"/>
                </a:solidFill>
              </a:rPr>
              <a:t>Grazie per l’attenzione! </a:t>
            </a:r>
            <a:endParaRPr lang="it-IT" sz="4000" b="1" i="1" dirty="0">
              <a:solidFill>
                <a:schemeClr val="bg1"/>
              </a:solidFill>
            </a:endParaRPr>
          </a:p>
          <a:p>
            <a:pPr eaLnBrk="1" hangingPunct="1"/>
            <a:endParaRPr lang="it-IT" sz="2800" dirty="0" smtClean="0">
              <a:solidFill>
                <a:schemeClr val="bg1"/>
              </a:solidFill>
            </a:endParaRPr>
          </a:p>
          <a:p>
            <a:pPr eaLnBrk="1" hangingPunct="1"/>
            <a:endParaRPr lang="it-IT" sz="2800" dirty="0" smtClean="0">
              <a:solidFill>
                <a:schemeClr val="bg1"/>
              </a:solidFill>
            </a:endParaRPr>
          </a:p>
          <a:p>
            <a:pPr eaLnBrk="1" hangingPunct="1"/>
            <a:r>
              <a:rPr lang="it-IT" sz="2800" dirty="0" smtClean="0">
                <a:solidFill>
                  <a:schemeClr val="bg1"/>
                </a:solidFill>
              </a:rPr>
              <a:t>Fabrizio </a:t>
            </a:r>
            <a:r>
              <a:rPr lang="it-IT" sz="2800" dirty="0" err="1" smtClean="0">
                <a:solidFill>
                  <a:schemeClr val="bg1"/>
                </a:solidFill>
              </a:rPr>
              <a:t>Spadotto</a:t>
            </a:r>
            <a:endParaRPr lang="it-IT" sz="2800" dirty="0" smtClean="0">
              <a:solidFill>
                <a:schemeClr val="bg1"/>
              </a:solidFill>
            </a:endParaRPr>
          </a:p>
          <a:p>
            <a:pPr eaLnBrk="1" hangingPunct="1"/>
            <a:endParaRPr lang="it-IT" sz="1600" b="1" dirty="0" smtClean="0">
              <a:solidFill>
                <a:schemeClr val="bg1"/>
              </a:solidFill>
            </a:endParaRPr>
          </a:p>
          <a:p>
            <a:pPr eaLnBrk="1" hangingPunct="1"/>
            <a:endParaRPr lang="it-IT" sz="1600" b="1" dirty="0">
              <a:solidFill>
                <a:schemeClr val="bg1"/>
              </a:solidFill>
            </a:endParaRPr>
          </a:p>
          <a:p>
            <a:pPr eaLnBrk="1" hangingPunct="1"/>
            <a:r>
              <a:rPr lang="it-IT" sz="2800" dirty="0" smtClean="0">
                <a:solidFill>
                  <a:schemeClr val="bg1"/>
                </a:solidFill>
                <a:hlinkClick r:id="rId3"/>
              </a:rPr>
              <a:t>fabrizio.spadotto@regione.fvg.it</a:t>
            </a:r>
            <a:endParaRPr lang="it-IT" sz="2800" dirty="0" smtClean="0">
              <a:solidFill>
                <a:schemeClr val="bg1"/>
              </a:solidFill>
            </a:endParaRPr>
          </a:p>
          <a:p>
            <a:pPr eaLnBrk="1" hangingPunct="1"/>
            <a:r>
              <a:rPr lang="it-IT" sz="2800" dirty="0" smtClean="0">
                <a:solidFill>
                  <a:schemeClr val="bg1"/>
                </a:solidFill>
              </a:rPr>
              <a:t> </a:t>
            </a:r>
            <a:endParaRPr lang="it-IT" sz="2800" dirty="0" smtClean="0">
              <a:solidFill>
                <a:schemeClr val="bg1"/>
              </a:solidFill>
            </a:endParaRPr>
          </a:p>
          <a:p>
            <a:pPr eaLnBrk="1" hangingPunct="1"/>
            <a:endParaRPr lang="it-IT" sz="2800" dirty="0">
              <a:solidFill>
                <a:schemeClr val="bg1"/>
              </a:solidFill>
            </a:endParaRPr>
          </a:p>
        </p:txBody>
      </p:sp>
    </p:spTree>
    <p:extLst>
      <p:ext uri="{BB962C8B-B14F-4D97-AF65-F5344CB8AC3E}">
        <p14:creationId xmlns:p14="http://schemas.microsoft.com/office/powerpoint/2010/main" val="270945379"/>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2553"/>
                                        </p:tgtEl>
                                        <p:attrNameLst>
                                          <p:attrName>style.visibility</p:attrName>
                                        </p:attrNameLst>
                                      </p:cBhvr>
                                      <p:to>
                                        <p:strVal val="visible"/>
                                      </p:to>
                                    </p:set>
                                    <p:animEffect transition="in" filter="wipe(right)">
                                      <p:cBhvr>
                                        <p:cTn id="7" dur="500"/>
                                        <p:tgtEl>
                                          <p:spTgt spid="22553"/>
                                        </p:tgtEl>
                                      </p:cBhvr>
                                    </p:animEffect>
                                  </p:childTnLst>
                                </p:cTn>
                              </p:par>
                              <p:par>
                                <p:cTn id="8" presetID="26" presetClass="entr" presetSubtype="0" fill="hold" nodeType="withEffect">
                                  <p:stCondLst>
                                    <p:cond delay="0"/>
                                  </p:stCondLst>
                                  <p:childTnLst>
                                    <p:set>
                                      <p:cBhvr>
                                        <p:cTn id="9" dur="1" fill="hold">
                                          <p:stCondLst>
                                            <p:cond delay="0"/>
                                          </p:stCondLst>
                                        </p:cTn>
                                        <p:tgtEl>
                                          <p:spTgt spid="22553">
                                            <p:txEl>
                                              <p:pRg st="2" end="2"/>
                                            </p:txEl>
                                          </p:spTgt>
                                        </p:tgtEl>
                                        <p:attrNameLst>
                                          <p:attrName>style.visibility</p:attrName>
                                        </p:attrNameLst>
                                      </p:cBhvr>
                                      <p:to>
                                        <p:strVal val="visible"/>
                                      </p:to>
                                    </p:set>
                                    <p:animEffect transition="in" filter="wipe(down)">
                                      <p:cBhvr>
                                        <p:cTn id="10" dur="580">
                                          <p:stCondLst>
                                            <p:cond delay="0"/>
                                          </p:stCondLst>
                                        </p:cTn>
                                        <p:tgtEl>
                                          <p:spTgt spid="22553">
                                            <p:txEl>
                                              <p:pRg st="2" end="2"/>
                                            </p:txEl>
                                          </p:spTgt>
                                        </p:tgtEl>
                                      </p:cBhvr>
                                    </p:animEffect>
                                    <p:anim calcmode="lin" valueType="num">
                                      <p:cBhvr>
                                        <p:cTn id="11" dur="1822" tmFilter="0,0; 0.14,0.36; 0.43,0.73; 0.71,0.91; 1.0,1.0">
                                          <p:stCondLst>
                                            <p:cond delay="0"/>
                                          </p:stCondLst>
                                        </p:cTn>
                                        <p:tgtEl>
                                          <p:spTgt spid="22553">
                                            <p:txEl>
                                              <p:pRg st="2" end="2"/>
                                            </p:txEl>
                                          </p:spTgt>
                                        </p:tgtEl>
                                        <p:attrNameLst>
                                          <p:attrName>ppt_x</p:attrName>
                                        </p:attrNameLst>
                                      </p:cBhvr>
                                      <p:tavLst>
                                        <p:tav tm="0">
                                          <p:val>
                                            <p:strVal val="#ppt_x-0.25"/>
                                          </p:val>
                                        </p:tav>
                                        <p:tav tm="100000">
                                          <p:val>
                                            <p:strVal val="#ppt_x"/>
                                          </p:val>
                                        </p:tav>
                                      </p:tavLst>
                                    </p:anim>
                                    <p:anim calcmode="lin" valueType="num">
                                      <p:cBhvr>
                                        <p:cTn id="12" dur="664" tmFilter="0.0,0.0; 0.25,0.07; 0.50,0.2; 0.75,0.467; 1.0,1.0">
                                          <p:stCondLst>
                                            <p:cond delay="0"/>
                                          </p:stCondLst>
                                        </p:cTn>
                                        <p:tgtEl>
                                          <p:spTgt spid="22553">
                                            <p:txEl>
                                              <p:pRg st="2" end="2"/>
                                            </p:txEl>
                                          </p:spTgt>
                                        </p:tgtEl>
                                        <p:attrNameLst>
                                          <p:attrName>ppt_y</p:attrName>
                                        </p:attrNameLst>
                                      </p:cBhvr>
                                      <p:tavLst>
                                        <p:tav tm="0" fmla="#ppt_y-sin(pi*$)/3">
                                          <p:val>
                                            <p:fltVal val="0.5"/>
                                          </p:val>
                                        </p:tav>
                                        <p:tav tm="100000">
                                          <p:val>
                                            <p:fltVal val="1"/>
                                          </p:val>
                                        </p:tav>
                                      </p:tavLst>
                                    </p:anim>
                                    <p:anim calcmode="lin" valueType="num">
                                      <p:cBhvr>
                                        <p:cTn id="13" dur="664" tmFilter="0, 0; 0.125,0.2665; 0.25,0.4; 0.375,0.465; 0.5,0.5;  0.625,0.535; 0.75,0.6; 0.875,0.7335; 1,1">
                                          <p:stCondLst>
                                            <p:cond delay="664"/>
                                          </p:stCondLst>
                                        </p:cTn>
                                        <p:tgtEl>
                                          <p:spTgt spid="22553">
                                            <p:txEl>
                                              <p:pRg st="2" end="2"/>
                                            </p:txEl>
                                          </p:spTgt>
                                        </p:tgtEl>
                                        <p:attrNameLst>
                                          <p:attrName>ppt_y</p:attrName>
                                        </p:attrNameLst>
                                      </p:cBhvr>
                                      <p:tavLst>
                                        <p:tav tm="0" fmla="#ppt_y-sin(pi*$)/9">
                                          <p:val>
                                            <p:fltVal val="0"/>
                                          </p:val>
                                        </p:tav>
                                        <p:tav tm="100000">
                                          <p:val>
                                            <p:fltVal val="1"/>
                                          </p:val>
                                        </p:tav>
                                      </p:tavLst>
                                    </p:anim>
                                    <p:anim calcmode="lin" valueType="num">
                                      <p:cBhvr>
                                        <p:cTn id="14" dur="332" tmFilter="0, 0; 0.125,0.2665; 0.25,0.4; 0.375,0.465; 0.5,0.5;  0.625,0.535; 0.75,0.6; 0.875,0.7335; 1,1">
                                          <p:stCondLst>
                                            <p:cond delay="1324"/>
                                          </p:stCondLst>
                                        </p:cTn>
                                        <p:tgtEl>
                                          <p:spTgt spid="22553">
                                            <p:txEl>
                                              <p:pRg st="2" end="2"/>
                                            </p:txEl>
                                          </p:spTgt>
                                        </p:tgtEl>
                                        <p:attrNameLst>
                                          <p:attrName>ppt_y</p:attrName>
                                        </p:attrNameLst>
                                      </p:cBhvr>
                                      <p:tavLst>
                                        <p:tav tm="0" fmla="#ppt_y-sin(pi*$)/27">
                                          <p:val>
                                            <p:fltVal val="0"/>
                                          </p:val>
                                        </p:tav>
                                        <p:tav tm="100000">
                                          <p:val>
                                            <p:fltVal val="1"/>
                                          </p:val>
                                        </p:tav>
                                      </p:tavLst>
                                    </p:anim>
                                    <p:anim calcmode="lin" valueType="num">
                                      <p:cBhvr>
                                        <p:cTn id="15" dur="164" tmFilter="0, 0; 0.125,0.2665; 0.25,0.4; 0.375,0.465; 0.5,0.5;  0.625,0.535; 0.75,0.6; 0.875,0.7335; 1,1">
                                          <p:stCondLst>
                                            <p:cond delay="1656"/>
                                          </p:stCondLst>
                                        </p:cTn>
                                        <p:tgtEl>
                                          <p:spTgt spid="22553">
                                            <p:txEl>
                                              <p:pRg st="2" end="2"/>
                                            </p:txEl>
                                          </p:spTgt>
                                        </p:tgtEl>
                                        <p:attrNameLst>
                                          <p:attrName>ppt_y</p:attrName>
                                        </p:attrNameLst>
                                      </p:cBhvr>
                                      <p:tavLst>
                                        <p:tav tm="0" fmla="#ppt_y-sin(pi*$)/81">
                                          <p:val>
                                            <p:fltVal val="0"/>
                                          </p:val>
                                        </p:tav>
                                        <p:tav tm="100000">
                                          <p:val>
                                            <p:fltVal val="1"/>
                                          </p:val>
                                        </p:tav>
                                      </p:tavLst>
                                    </p:anim>
                                    <p:animScale>
                                      <p:cBhvr>
                                        <p:cTn id="16" dur="26">
                                          <p:stCondLst>
                                            <p:cond delay="650"/>
                                          </p:stCondLst>
                                        </p:cTn>
                                        <p:tgtEl>
                                          <p:spTgt spid="22553">
                                            <p:txEl>
                                              <p:pRg st="2" end="2"/>
                                            </p:txEl>
                                          </p:spTgt>
                                        </p:tgtEl>
                                      </p:cBhvr>
                                      <p:to x="100000" y="60000"/>
                                    </p:animScale>
                                    <p:animScale>
                                      <p:cBhvr>
                                        <p:cTn id="17" dur="166" decel="50000">
                                          <p:stCondLst>
                                            <p:cond delay="676"/>
                                          </p:stCondLst>
                                        </p:cTn>
                                        <p:tgtEl>
                                          <p:spTgt spid="22553">
                                            <p:txEl>
                                              <p:pRg st="2" end="2"/>
                                            </p:txEl>
                                          </p:spTgt>
                                        </p:tgtEl>
                                      </p:cBhvr>
                                      <p:to x="100000" y="100000"/>
                                    </p:animScale>
                                    <p:animScale>
                                      <p:cBhvr>
                                        <p:cTn id="18" dur="26">
                                          <p:stCondLst>
                                            <p:cond delay="1312"/>
                                          </p:stCondLst>
                                        </p:cTn>
                                        <p:tgtEl>
                                          <p:spTgt spid="22553">
                                            <p:txEl>
                                              <p:pRg st="2" end="2"/>
                                            </p:txEl>
                                          </p:spTgt>
                                        </p:tgtEl>
                                      </p:cBhvr>
                                      <p:to x="100000" y="80000"/>
                                    </p:animScale>
                                    <p:animScale>
                                      <p:cBhvr>
                                        <p:cTn id="19" dur="166" decel="50000">
                                          <p:stCondLst>
                                            <p:cond delay="1338"/>
                                          </p:stCondLst>
                                        </p:cTn>
                                        <p:tgtEl>
                                          <p:spTgt spid="22553">
                                            <p:txEl>
                                              <p:pRg st="2" end="2"/>
                                            </p:txEl>
                                          </p:spTgt>
                                        </p:tgtEl>
                                      </p:cBhvr>
                                      <p:to x="100000" y="100000"/>
                                    </p:animScale>
                                    <p:animScale>
                                      <p:cBhvr>
                                        <p:cTn id="20" dur="26">
                                          <p:stCondLst>
                                            <p:cond delay="1642"/>
                                          </p:stCondLst>
                                        </p:cTn>
                                        <p:tgtEl>
                                          <p:spTgt spid="22553">
                                            <p:txEl>
                                              <p:pRg st="2" end="2"/>
                                            </p:txEl>
                                          </p:spTgt>
                                        </p:tgtEl>
                                      </p:cBhvr>
                                      <p:to x="100000" y="90000"/>
                                    </p:animScale>
                                    <p:animScale>
                                      <p:cBhvr>
                                        <p:cTn id="21" dur="166" decel="50000">
                                          <p:stCondLst>
                                            <p:cond delay="1668"/>
                                          </p:stCondLst>
                                        </p:cTn>
                                        <p:tgtEl>
                                          <p:spTgt spid="22553">
                                            <p:txEl>
                                              <p:pRg st="2" end="2"/>
                                            </p:txEl>
                                          </p:spTgt>
                                        </p:tgtEl>
                                      </p:cBhvr>
                                      <p:to x="100000" y="100000"/>
                                    </p:animScale>
                                    <p:animScale>
                                      <p:cBhvr>
                                        <p:cTn id="22" dur="26">
                                          <p:stCondLst>
                                            <p:cond delay="1808"/>
                                          </p:stCondLst>
                                        </p:cTn>
                                        <p:tgtEl>
                                          <p:spTgt spid="22553">
                                            <p:txEl>
                                              <p:pRg st="2" end="2"/>
                                            </p:txEl>
                                          </p:spTgt>
                                        </p:tgtEl>
                                      </p:cBhvr>
                                      <p:to x="100000" y="95000"/>
                                    </p:animScale>
                                    <p:animScale>
                                      <p:cBhvr>
                                        <p:cTn id="23" dur="166" decel="50000">
                                          <p:stCondLst>
                                            <p:cond delay="1834"/>
                                          </p:stCondLst>
                                        </p:cTn>
                                        <p:tgtEl>
                                          <p:spTgt spid="22553">
                                            <p:txEl>
                                              <p:pRg st="2" end="2"/>
                                            </p:txEl>
                                          </p:spTgt>
                                        </p:tgtEl>
                                      </p:cBhvr>
                                      <p:to x="100000" y="100000"/>
                                    </p:animScale>
                                  </p:childTnLst>
                                </p:cTn>
                              </p:par>
                              <p:par>
                                <p:cTn id="24" presetID="26" presetClass="entr" presetSubtype="0" fill="hold" nodeType="withEffect">
                                  <p:stCondLst>
                                    <p:cond delay="0"/>
                                  </p:stCondLst>
                                  <p:childTnLst>
                                    <p:set>
                                      <p:cBhvr>
                                        <p:cTn id="25" dur="1" fill="hold">
                                          <p:stCondLst>
                                            <p:cond delay="0"/>
                                          </p:stCondLst>
                                        </p:cTn>
                                        <p:tgtEl>
                                          <p:spTgt spid="22553">
                                            <p:txEl>
                                              <p:pRg st="5" end="5"/>
                                            </p:txEl>
                                          </p:spTgt>
                                        </p:tgtEl>
                                        <p:attrNameLst>
                                          <p:attrName>style.visibility</p:attrName>
                                        </p:attrNameLst>
                                      </p:cBhvr>
                                      <p:to>
                                        <p:strVal val="visible"/>
                                      </p:to>
                                    </p:set>
                                    <p:animEffect transition="in" filter="wipe(down)">
                                      <p:cBhvr>
                                        <p:cTn id="26" dur="580">
                                          <p:stCondLst>
                                            <p:cond delay="0"/>
                                          </p:stCondLst>
                                        </p:cTn>
                                        <p:tgtEl>
                                          <p:spTgt spid="22553">
                                            <p:txEl>
                                              <p:pRg st="5" end="5"/>
                                            </p:txEl>
                                          </p:spTgt>
                                        </p:tgtEl>
                                      </p:cBhvr>
                                    </p:animEffect>
                                    <p:anim calcmode="lin" valueType="num">
                                      <p:cBhvr>
                                        <p:cTn id="27" dur="1822" tmFilter="0,0; 0.14,0.36; 0.43,0.73; 0.71,0.91; 1.0,1.0">
                                          <p:stCondLst>
                                            <p:cond delay="0"/>
                                          </p:stCondLst>
                                        </p:cTn>
                                        <p:tgtEl>
                                          <p:spTgt spid="22553">
                                            <p:txEl>
                                              <p:pRg st="5" end="5"/>
                                            </p:txEl>
                                          </p:spTgt>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22553">
                                            <p:txEl>
                                              <p:pRg st="5" end="5"/>
                                            </p:txEl>
                                          </p:spTgt>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22553">
                                            <p:txEl>
                                              <p:pRg st="5" end="5"/>
                                            </p:txEl>
                                          </p:spTgt>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22553">
                                            <p:txEl>
                                              <p:pRg st="5" end="5"/>
                                            </p:txEl>
                                          </p:spTgt>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22553">
                                            <p:txEl>
                                              <p:pRg st="5" end="5"/>
                                            </p:txEl>
                                          </p:spTgt>
                                        </p:tgtEl>
                                        <p:attrNameLst>
                                          <p:attrName>ppt_y</p:attrName>
                                        </p:attrNameLst>
                                      </p:cBhvr>
                                      <p:tavLst>
                                        <p:tav tm="0" fmla="#ppt_y-sin(pi*$)/81">
                                          <p:val>
                                            <p:fltVal val="0"/>
                                          </p:val>
                                        </p:tav>
                                        <p:tav tm="100000">
                                          <p:val>
                                            <p:fltVal val="1"/>
                                          </p:val>
                                        </p:tav>
                                      </p:tavLst>
                                    </p:anim>
                                    <p:animScale>
                                      <p:cBhvr>
                                        <p:cTn id="32" dur="26">
                                          <p:stCondLst>
                                            <p:cond delay="650"/>
                                          </p:stCondLst>
                                        </p:cTn>
                                        <p:tgtEl>
                                          <p:spTgt spid="22553">
                                            <p:txEl>
                                              <p:pRg st="5" end="5"/>
                                            </p:txEl>
                                          </p:spTgt>
                                        </p:tgtEl>
                                      </p:cBhvr>
                                      <p:to x="100000" y="60000"/>
                                    </p:animScale>
                                    <p:animScale>
                                      <p:cBhvr>
                                        <p:cTn id="33" dur="166" decel="50000">
                                          <p:stCondLst>
                                            <p:cond delay="676"/>
                                          </p:stCondLst>
                                        </p:cTn>
                                        <p:tgtEl>
                                          <p:spTgt spid="22553">
                                            <p:txEl>
                                              <p:pRg st="5" end="5"/>
                                            </p:txEl>
                                          </p:spTgt>
                                        </p:tgtEl>
                                      </p:cBhvr>
                                      <p:to x="100000" y="100000"/>
                                    </p:animScale>
                                    <p:animScale>
                                      <p:cBhvr>
                                        <p:cTn id="34" dur="26">
                                          <p:stCondLst>
                                            <p:cond delay="1312"/>
                                          </p:stCondLst>
                                        </p:cTn>
                                        <p:tgtEl>
                                          <p:spTgt spid="22553">
                                            <p:txEl>
                                              <p:pRg st="5" end="5"/>
                                            </p:txEl>
                                          </p:spTgt>
                                        </p:tgtEl>
                                      </p:cBhvr>
                                      <p:to x="100000" y="80000"/>
                                    </p:animScale>
                                    <p:animScale>
                                      <p:cBhvr>
                                        <p:cTn id="35" dur="166" decel="50000">
                                          <p:stCondLst>
                                            <p:cond delay="1338"/>
                                          </p:stCondLst>
                                        </p:cTn>
                                        <p:tgtEl>
                                          <p:spTgt spid="22553">
                                            <p:txEl>
                                              <p:pRg st="5" end="5"/>
                                            </p:txEl>
                                          </p:spTgt>
                                        </p:tgtEl>
                                      </p:cBhvr>
                                      <p:to x="100000" y="100000"/>
                                    </p:animScale>
                                    <p:animScale>
                                      <p:cBhvr>
                                        <p:cTn id="36" dur="26">
                                          <p:stCondLst>
                                            <p:cond delay="1642"/>
                                          </p:stCondLst>
                                        </p:cTn>
                                        <p:tgtEl>
                                          <p:spTgt spid="22553">
                                            <p:txEl>
                                              <p:pRg st="5" end="5"/>
                                            </p:txEl>
                                          </p:spTgt>
                                        </p:tgtEl>
                                      </p:cBhvr>
                                      <p:to x="100000" y="90000"/>
                                    </p:animScale>
                                    <p:animScale>
                                      <p:cBhvr>
                                        <p:cTn id="37" dur="166" decel="50000">
                                          <p:stCondLst>
                                            <p:cond delay="1668"/>
                                          </p:stCondLst>
                                        </p:cTn>
                                        <p:tgtEl>
                                          <p:spTgt spid="22553">
                                            <p:txEl>
                                              <p:pRg st="5" end="5"/>
                                            </p:txEl>
                                          </p:spTgt>
                                        </p:tgtEl>
                                      </p:cBhvr>
                                      <p:to x="100000" y="100000"/>
                                    </p:animScale>
                                    <p:animScale>
                                      <p:cBhvr>
                                        <p:cTn id="38" dur="26">
                                          <p:stCondLst>
                                            <p:cond delay="1808"/>
                                          </p:stCondLst>
                                        </p:cTn>
                                        <p:tgtEl>
                                          <p:spTgt spid="22553">
                                            <p:txEl>
                                              <p:pRg st="5" end="5"/>
                                            </p:txEl>
                                          </p:spTgt>
                                        </p:tgtEl>
                                      </p:cBhvr>
                                      <p:to x="100000" y="95000"/>
                                    </p:animScale>
                                    <p:animScale>
                                      <p:cBhvr>
                                        <p:cTn id="39" dur="166" decel="50000">
                                          <p:stCondLst>
                                            <p:cond delay="1834"/>
                                          </p:stCondLst>
                                        </p:cTn>
                                        <p:tgtEl>
                                          <p:spTgt spid="22553">
                                            <p:txEl>
                                              <p:pRg st="5" end="5"/>
                                            </p:txEl>
                                          </p:spTgt>
                                        </p:tgtEl>
                                      </p:cBhvr>
                                      <p:to x="100000" y="100000"/>
                                    </p:animScale>
                                  </p:childTnLst>
                                </p:cTn>
                              </p:par>
                              <p:par>
                                <p:cTn id="40" presetID="26" presetClass="entr" presetSubtype="0" fill="hold" nodeType="withEffect">
                                  <p:stCondLst>
                                    <p:cond delay="0"/>
                                  </p:stCondLst>
                                  <p:childTnLst>
                                    <p:set>
                                      <p:cBhvr>
                                        <p:cTn id="41" dur="1" fill="hold">
                                          <p:stCondLst>
                                            <p:cond delay="0"/>
                                          </p:stCondLst>
                                        </p:cTn>
                                        <p:tgtEl>
                                          <p:spTgt spid="22553">
                                            <p:txEl>
                                              <p:pRg st="8" end="8"/>
                                            </p:txEl>
                                          </p:spTgt>
                                        </p:tgtEl>
                                        <p:attrNameLst>
                                          <p:attrName>style.visibility</p:attrName>
                                        </p:attrNameLst>
                                      </p:cBhvr>
                                      <p:to>
                                        <p:strVal val="visible"/>
                                      </p:to>
                                    </p:set>
                                    <p:animEffect transition="in" filter="wipe(down)">
                                      <p:cBhvr>
                                        <p:cTn id="42" dur="580">
                                          <p:stCondLst>
                                            <p:cond delay="0"/>
                                          </p:stCondLst>
                                        </p:cTn>
                                        <p:tgtEl>
                                          <p:spTgt spid="22553">
                                            <p:txEl>
                                              <p:pRg st="8" end="8"/>
                                            </p:txEl>
                                          </p:spTgt>
                                        </p:tgtEl>
                                      </p:cBhvr>
                                    </p:animEffect>
                                    <p:anim calcmode="lin" valueType="num">
                                      <p:cBhvr>
                                        <p:cTn id="43" dur="1822" tmFilter="0,0; 0.14,0.36; 0.43,0.73; 0.71,0.91; 1.0,1.0">
                                          <p:stCondLst>
                                            <p:cond delay="0"/>
                                          </p:stCondLst>
                                        </p:cTn>
                                        <p:tgtEl>
                                          <p:spTgt spid="22553">
                                            <p:txEl>
                                              <p:pRg st="8" end="8"/>
                                            </p:txEl>
                                          </p:spTgt>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22553">
                                            <p:txEl>
                                              <p:pRg st="8" end="8"/>
                                            </p:txEl>
                                          </p:spTgt>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22553">
                                            <p:txEl>
                                              <p:pRg st="8" end="8"/>
                                            </p:txEl>
                                          </p:spTgt>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22553">
                                            <p:txEl>
                                              <p:pRg st="8" end="8"/>
                                            </p:txEl>
                                          </p:spTgt>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22553">
                                            <p:txEl>
                                              <p:pRg st="8" end="8"/>
                                            </p:txEl>
                                          </p:spTgt>
                                        </p:tgtEl>
                                        <p:attrNameLst>
                                          <p:attrName>ppt_y</p:attrName>
                                        </p:attrNameLst>
                                      </p:cBhvr>
                                      <p:tavLst>
                                        <p:tav tm="0" fmla="#ppt_y-sin(pi*$)/81">
                                          <p:val>
                                            <p:fltVal val="0"/>
                                          </p:val>
                                        </p:tav>
                                        <p:tav tm="100000">
                                          <p:val>
                                            <p:fltVal val="1"/>
                                          </p:val>
                                        </p:tav>
                                      </p:tavLst>
                                    </p:anim>
                                    <p:animScale>
                                      <p:cBhvr>
                                        <p:cTn id="48" dur="26">
                                          <p:stCondLst>
                                            <p:cond delay="650"/>
                                          </p:stCondLst>
                                        </p:cTn>
                                        <p:tgtEl>
                                          <p:spTgt spid="22553">
                                            <p:txEl>
                                              <p:pRg st="8" end="8"/>
                                            </p:txEl>
                                          </p:spTgt>
                                        </p:tgtEl>
                                      </p:cBhvr>
                                      <p:to x="100000" y="60000"/>
                                    </p:animScale>
                                    <p:animScale>
                                      <p:cBhvr>
                                        <p:cTn id="49" dur="166" decel="50000">
                                          <p:stCondLst>
                                            <p:cond delay="676"/>
                                          </p:stCondLst>
                                        </p:cTn>
                                        <p:tgtEl>
                                          <p:spTgt spid="22553">
                                            <p:txEl>
                                              <p:pRg st="8" end="8"/>
                                            </p:txEl>
                                          </p:spTgt>
                                        </p:tgtEl>
                                      </p:cBhvr>
                                      <p:to x="100000" y="100000"/>
                                    </p:animScale>
                                    <p:animScale>
                                      <p:cBhvr>
                                        <p:cTn id="50" dur="26">
                                          <p:stCondLst>
                                            <p:cond delay="1312"/>
                                          </p:stCondLst>
                                        </p:cTn>
                                        <p:tgtEl>
                                          <p:spTgt spid="22553">
                                            <p:txEl>
                                              <p:pRg st="8" end="8"/>
                                            </p:txEl>
                                          </p:spTgt>
                                        </p:tgtEl>
                                      </p:cBhvr>
                                      <p:to x="100000" y="80000"/>
                                    </p:animScale>
                                    <p:animScale>
                                      <p:cBhvr>
                                        <p:cTn id="51" dur="166" decel="50000">
                                          <p:stCondLst>
                                            <p:cond delay="1338"/>
                                          </p:stCondLst>
                                        </p:cTn>
                                        <p:tgtEl>
                                          <p:spTgt spid="22553">
                                            <p:txEl>
                                              <p:pRg st="8" end="8"/>
                                            </p:txEl>
                                          </p:spTgt>
                                        </p:tgtEl>
                                      </p:cBhvr>
                                      <p:to x="100000" y="100000"/>
                                    </p:animScale>
                                    <p:animScale>
                                      <p:cBhvr>
                                        <p:cTn id="52" dur="26">
                                          <p:stCondLst>
                                            <p:cond delay="1642"/>
                                          </p:stCondLst>
                                        </p:cTn>
                                        <p:tgtEl>
                                          <p:spTgt spid="22553">
                                            <p:txEl>
                                              <p:pRg st="8" end="8"/>
                                            </p:txEl>
                                          </p:spTgt>
                                        </p:tgtEl>
                                      </p:cBhvr>
                                      <p:to x="100000" y="90000"/>
                                    </p:animScale>
                                    <p:animScale>
                                      <p:cBhvr>
                                        <p:cTn id="53" dur="166" decel="50000">
                                          <p:stCondLst>
                                            <p:cond delay="1668"/>
                                          </p:stCondLst>
                                        </p:cTn>
                                        <p:tgtEl>
                                          <p:spTgt spid="22553">
                                            <p:txEl>
                                              <p:pRg st="8" end="8"/>
                                            </p:txEl>
                                          </p:spTgt>
                                        </p:tgtEl>
                                      </p:cBhvr>
                                      <p:to x="100000" y="100000"/>
                                    </p:animScale>
                                    <p:animScale>
                                      <p:cBhvr>
                                        <p:cTn id="54" dur="26">
                                          <p:stCondLst>
                                            <p:cond delay="1808"/>
                                          </p:stCondLst>
                                        </p:cTn>
                                        <p:tgtEl>
                                          <p:spTgt spid="22553">
                                            <p:txEl>
                                              <p:pRg st="8" end="8"/>
                                            </p:txEl>
                                          </p:spTgt>
                                        </p:tgtEl>
                                      </p:cBhvr>
                                      <p:to x="100000" y="95000"/>
                                    </p:animScale>
                                    <p:animScale>
                                      <p:cBhvr>
                                        <p:cTn id="55" dur="166" decel="50000">
                                          <p:stCondLst>
                                            <p:cond delay="1834"/>
                                          </p:stCondLst>
                                        </p:cTn>
                                        <p:tgtEl>
                                          <p:spTgt spid="22553">
                                            <p:txEl>
                                              <p:pRg st="8" end="8"/>
                                            </p:txEl>
                                          </p:spTgt>
                                        </p:tgtEl>
                                      </p:cBhvr>
                                      <p:to x="100000" y="100000"/>
                                    </p:animScale>
                                  </p:childTnLst>
                                </p:cTn>
                              </p:par>
                              <p:par>
                                <p:cTn id="56" presetID="26" presetClass="entr" presetSubtype="0" fill="hold" nodeType="withEffect">
                                  <p:stCondLst>
                                    <p:cond delay="0"/>
                                  </p:stCondLst>
                                  <p:childTnLst>
                                    <p:set>
                                      <p:cBhvr>
                                        <p:cTn id="57" dur="1" fill="hold">
                                          <p:stCondLst>
                                            <p:cond delay="0"/>
                                          </p:stCondLst>
                                        </p:cTn>
                                        <p:tgtEl>
                                          <p:spTgt spid="22553">
                                            <p:txEl>
                                              <p:pRg st="9" end="9"/>
                                            </p:txEl>
                                          </p:spTgt>
                                        </p:tgtEl>
                                        <p:attrNameLst>
                                          <p:attrName>style.visibility</p:attrName>
                                        </p:attrNameLst>
                                      </p:cBhvr>
                                      <p:to>
                                        <p:strVal val="visible"/>
                                      </p:to>
                                    </p:set>
                                    <p:animEffect transition="in" filter="wipe(down)">
                                      <p:cBhvr>
                                        <p:cTn id="58" dur="580">
                                          <p:stCondLst>
                                            <p:cond delay="0"/>
                                          </p:stCondLst>
                                        </p:cTn>
                                        <p:tgtEl>
                                          <p:spTgt spid="22553">
                                            <p:txEl>
                                              <p:pRg st="9" end="9"/>
                                            </p:txEl>
                                          </p:spTgt>
                                        </p:tgtEl>
                                      </p:cBhvr>
                                    </p:animEffect>
                                    <p:anim calcmode="lin" valueType="num">
                                      <p:cBhvr>
                                        <p:cTn id="59" dur="1822" tmFilter="0,0; 0.14,0.36; 0.43,0.73; 0.71,0.91; 1.0,1.0">
                                          <p:stCondLst>
                                            <p:cond delay="0"/>
                                          </p:stCondLst>
                                        </p:cTn>
                                        <p:tgtEl>
                                          <p:spTgt spid="22553">
                                            <p:txEl>
                                              <p:pRg st="9" end="9"/>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22553">
                                            <p:txEl>
                                              <p:pRg st="9" end="9"/>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22553">
                                            <p:txEl>
                                              <p:pRg st="9" end="9"/>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22553">
                                            <p:txEl>
                                              <p:pRg st="9" end="9"/>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22553">
                                            <p:txEl>
                                              <p:pRg st="9" end="9"/>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22553">
                                            <p:txEl>
                                              <p:pRg st="9" end="9"/>
                                            </p:txEl>
                                          </p:spTgt>
                                        </p:tgtEl>
                                      </p:cBhvr>
                                      <p:to x="100000" y="60000"/>
                                    </p:animScale>
                                    <p:animScale>
                                      <p:cBhvr>
                                        <p:cTn id="65" dur="166" decel="50000">
                                          <p:stCondLst>
                                            <p:cond delay="676"/>
                                          </p:stCondLst>
                                        </p:cTn>
                                        <p:tgtEl>
                                          <p:spTgt spid="22553">
                                            <p:txEl>
                                              <p:pRg st="9" end="9"/>
                                            </p:txEl>
                                          </p:spTgt>
                                        </p:tgtEl>
                                      </p:cBhvr>
                                      <p:to x="100000" y="100000"/>
                                    </p:animScale>
                                    <p:animScale>
                                      <p:cBhvr>
                                        <p:cTn id="66" dur="26">
                                          <p:stCondLst>
                                            <p:cond delay="1312"/>
                                          </p:stCondLst>
                                        </p:cTn>
                                        <p:tgtEl>
                                          <p:spTgt spid="22553">
                                            <p:txEl>
                                              <p:pRg st="9" end="9"/>
                                            </p:txEl>
                                          </p:spTgt>
                                        </p:tgtEl>
                                      </p:cBhvr>
                                      <p:to x="100000" y="80000"/>
                                    </p:animScale>
                                    <p:animScale>
                                      <p:cBhvr>
                                        <p:cTn id="67" dur="166" decel="50000">
                                          <p:stCondLst>
                                            <p:cond delay="1338"/>
                                          </p:stCondLst>
                                        </p:cTn>
                                        <p:tgtEl>
                                          <p:spTgt spid="22553">
                                            <p:txEl>
                                              <p:pRg st="9" end="9"/>
                                            </p:txEl>
                                          </p:spTgt>
                                        </p:tgtEl>
                                      </p:cBhvr>
                                      <p:to x="100000" y="100000"/>
                                    </p:animScale>
                                    <p:animScale>
                                      <p:cBhvr>
                                        <p:cTn id="68" dur="26">
                                          <p:stCondLst>
                                            <p:cond delay="1642"/>
                                          </p:stCondLst>
                                        </p:cTn>
                                        <p:tgtEl>
                                          <p:spTgt spid="22553">
                                            <p:txEl>
                                              <p:pRg st="9" end="9"/>
                                            </p:txEl>
                                          </p:spTgt>
                                        </p:tgtEl>
                                      </p:cBhvr>
                                      <p:to x="100000" y="90000"/>
                                    </p:animScale>
                                    <p:animScale>
                                      <p:cBhvr>
                                        <p:cTn id="69" dur="166" decel="50000">
                                          <p:stCondLst>
                                            <p:cond delay="1668"/>
                                          </p:stCondLst>
                                        </p:cTn>
                                        <p:tgtEl>
                                          <p:spTgt spid="22553">
                                            <p:txEl>
                                              <p:pRg st="9" end="9"/>
                                            </p:txEl>
                                          </p:spTgt>
                                        </p:tgtEl>
                                      </p:cBhvr>
                                      <p:to x="100000" y="100000"/>
                                    </p:animScale>
                                    <p:animScale>
                                      <p:cBhvr>
                                        <p:cTn id="70" dur="26">
                                          <p:stCondLst>
                                            <p:cond delay="1808"/>
                                          </p:stCondLst>
                                        </p:cTn>
                                        <p:tgtEl>
                                          <p:spTgt spid="22553">
                                            <p:txEl>
                                              <p:pRg st="9" end="9"/>
                                            </p:txEl>
                                          </p:spTgt>
                                        </p:tgtEl>
                                      </p:cBhvr>
                                      <p:to x="100000" y="95000"/>
                                    </p:animScale>
                                    <p:animScale>
                                      <p:cBhvr>
                                        <p:cTn id="71" dur="166" decel="50000">
                                          <p:stCondLst>
                                            <p:cond delay="1834"/>
                                          </p:stCondLst>
                                        </p:cTn>
                                        <p:tgtEl>
                                          <p:spTgt spid="22553">
                                            <p:txEl>
                                              <p:pRg st="9" end="9"/>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53"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432047"/>
          </a:xfrm>
        </p:spPr>
        <p:txBody>
          <a:bodyPr/>
          <a:lstStyle/>
          <a:p>
            <a:pPr algn="ctr" eaLnBrk="1" hangingPunct="1"/>
            <a:endParaRPr lang="it-IT" dirty="0" smtClean="0">
              <a:solidFill>
                <a:srgbClr val="FF0000"/>
              </a:solidFill>
            </a:endParaRPr>
          </a:p>
        </p:txBody>
      </p:sp>
      <p:sp>
        <p:nvSpPr>
          <p:cNvPr id="95235" name="Rectangle 3"/>
          <p:cNvSpPr>
            <a:spLocks noGrp="1" noChangeArrowheads="1"/>
          </p:cNvSpPr>
          <p:nvPr>
            <p:ph type="body" idx="1"/>
          </p:nvPr>
        </p:nvSpPr>
        <p:spPr>
          <a:xfrm>
            <a:off x="0" y="908720"/>
            <a:ext cx="8964488" cy="5616623"/>
          </a:xfrm>
        </p:spPr>
        <p:txBody>
          <a:bodyPr/>
          <a:lstStyle/>
          <a:p>
            <a:pPr marL="0" indent="0" algn="ctr" eaLnBrk="1" hangingPunct="1">
              <a:buNone/>
              <a:defRPr/>
            </a:pPr>
            <a:r>
              <a:rPr lang="it-IT" b="1" dirty="0" smtClean="0">
                <a:solidFill>
                  <a:schemeClr val="accent2"/>
                </a:solidFill>
              </a:rPr>
              <a:t>QUADRO NORMATIVO</a:t>
            </a:r>
          </a:p>
          <a:p>
            <a:pPr marL="0" indent="0" algn="ctr" eaLnBrk="1" hangingPunct="1">
              <a:buNone/>
              <a:defRPr/>
            </a:pPr>
            <a:endParaRPr lang="it-IT" sz="1600" b="1" dirty="0" smtClean="0">
              <a:solidFill>
                <a:srgbClr val="00B050"/>
              </a:solidFill>
            </a:endParaRPr>
          </a:p>
          <a:p>
            <a:pPr algn="just" eaLnBrk="1" hangingPunct="1">
              <a:defRPr/>
            </a:pPr>
            <a:r>
              <a:rPr lang="it-IT" sz="2000" b="1" dirty="0" smtClean="0">
                <a:solidFill>
                  <a:schemeClr val="accent2"/>
                </a:solidFill>
              </a:rPr>
              <a:t>LEGGE REGIONALE 11 AGOSTO 2014, N.16 </a:t>
            </a:r>
            <a:r>
              <a:rPr lang="it-IT" sz="2000" b="1" dirty="0" smtClean="0"/>
              <a:t>(norme regionali in materia di attività culturali) e successive modifiche</a:t>
            </a:r>
          </a:p>
          <a:p>
            <a:pPr algn="just" eaLnBrk="1" hangingPunct="1">
              <a:defRPr/>
            </a:pPr>
            <a:endParaRPr lang="it-IT" sz="2000" b="1" dirty="0" smtClean="0"/>
          </a:p>
          <a:p>
            <a:pPr algn="just" eaLnBrk="1" hangingPunct="1">
              <a:defRPr/>
            </a:pPr>
            <a:r>
              <a:rPr lang="it-IT" sz="2000" b="1" dirty="0" smtClean="0">
                <a:solidFill>
                  <a:schemeClr val="accent2"/>
                </a:solidFill>
              </a:rPr>
              <a:t>REGOLAMENTO 13 FEBBRAIO 2015</a:t>
            </a:r>
            <a:r>
              <a:rPr lang="it-IT" sz="2000" b="1" dirty="0">
                <a:solidFill>
                  <a:schemeClr val="accent2"/>
                </a:solidFill>
              </a:rPr>
              <a:t>, N.33 </a:t>
            </a:r>
            <a:r>
              <a:rPr lang="it-IT" sz="2000" b="1" dirty="0" smtClean="0"/>
              <a:t>(in </a:t>
            </a:r>
            <a:r>
              <a:rPr lang="it-IT" sz="2000" b="1" dirty="0"/>
              <a:t>materia di incentivi annuali alle attività </a:t>
            </a:r>
            <a:r>
              <a:rPr lang="it-IT" sz="2000" b="1" dirty="0" smtClean="0"/>
              <a:t>culturali) – </a:t>
            </a:r>
            <a:r>
              <a:rPr lang="it-IT" sz="2000" b="1" dirty="0" smtClean="0">
                <a:solidFill>
                  <a:srgbClr val="FF0000"/>
                </a:solidFill>
              </a:rPr>
              <a:t>come modificato dal Regolamento 2 ottobre 2017, n.224</a:t>
            </a:r>
          </a:p>
          <a:p>
            <a:pPr algn="just" eaLnBrk="1" hangingPunct="1">
              <a:defRPr/>
            </a:pPr>
            <a:endParaRPr lang="it-IT" sz="2000" b="1" dirty="0" smtClean="0">
              <a:solidFill>
                <a:schemeClr val="accent2"/>
              </a:solidFill>
            </a:endParaRPr>
          </a:p>
          <a:p>
            <a:pPr algn="just" eaLnBrk="1" hangingPunct="1">
              <a:defRPr/>
            </a:pPr>
            <a:r>
              <a:rPr lang="it-IT" sz="2000" b="1" dirty="0" smtClean="0">
                <a:solidFill>
                  <a:schemeClr val="accent2"/>
                </a:solidFill>
              </a:rPr>
              <a:t>DELIBERAZIONE DI GIUNTA REGIONALE 13 OTTOBRE 2017, </a:t>
            </a:r>
            <a:r>
              <a:rPr lang="it-IT" sz="2000" b="1" dirty="0" smtClean="0">
                <a:solidFill>
                  <a:schemeClr val="accent2"/>
                </a:solidFill>
              </a:rPr>
              <a:t>N.1962 (come modificata dalla Deliberazione di Giunta regionale 20 ottobre 2017, n.2033)</a:t>
            </a:r>
            <a:r>
              <a:rPr lang="it-IT" sz="2000" b="1" dirty="0" smtClean="0"/>
              <a:t>: </a:t>
            </a:r>
            <a:r>
              <a:rPr lang="it-IT" sz="2000" b="1" dirty="0" smtClean="0"/>
              <a:t>ha approvato 11 Bandi (è la quinta serie di bandi dopo quelli del 2014, 2015, febbraio 2016 e novembre </a:t>
            </a:r>
            <a:r>
              <a:rPr lang="it-IT" sz="2000" b="1" dirty="0"/>
              <a:t>2016</a:t>
            </a:r>
            <a:r>
              <a:rPr lang="it-IT" sz="2000" b="1" dirty="0" smtClean="0"/>
              <a:t>)</a:t>
            </a:r>
            <a:endParaRPr lang="it-IT" sz="2000" b="1" dirty="0" smtClean="0">
              <a:solidFill>
                <a:srgbClr val="FF0000"/>
              </a:solidFill>
            </a:endParaRPr>
          </a:p>
          <a:p>
            <a:pPr marL="0" indent="0" algn="just" eaLnBrk="1" hangingPunct="1">
              <a:buNone/>
              <a:defRPr/>
            </a:pPr>
            <a:endParaRPr lang="it-IT" sz="1050" b="1" dirty="0" smtClean="0"/>
          </a:p>
          <a:p>
            <a:pPr marL="0" indent="0" algn="just" eaLnBrk="1" hangingPunct="1">
              <a:buNone/>
              <a:defRPr/>
            </a:pPr>
            <a:endParaRPr lang="it-IT" sz="1400" b="1" i="1" dirty="0" smtClean="0"/>
          </a:p>
        </p:txBody>
      </p:sp>
    </p:spTree>
    <p:extLst>
      <p:ext uri="{BB962C8B-B14F-4D97-AF65-F5344CB8AC3E}">
        <p14:creationId xmlns:p14="http://schemas.microsoft.com/office/powerpoint/2010/main" val="131991104"/>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95234"/>
                                        </p:tgtEl>
                                        <p:attrNameLst>
                                          <p:attrName>style.visibility</p:attrName>
                                        </p:attrNameLst>
                                      </p:cBhvr>
                                      <p:to>
                                        <p:strVal val="visible"/>
                                      </p:to>
                                    </p:set>
                                    <p:animEffect transition="in" filter="fade">
                                      <p:cBhvr>
                                        <p:cTn id="7" dur="800" decel="100000"/>
                                        <p:tgtEl>
                                          <p:spTgt spid="95234"/>
                                        </p:tgtEl>
                                      </p:cBhvr>
                                    </p:animEffect>
                                    <p:anim calcmode="lin" valueType="num">
                                      <p:cBhvr>
                                        <p:cTn id="8" dur="800" decel="100000" fill="hold"/>
                                        <p:tgtEl>
                                          <p:spTgt spid="95234"/>
                                        </p:tgtEl>
                                        <p:attrNameLst>
                                          <p:attrName>style.rotation</p:attrName>
                                        </p:attrNameLst>
                                      </p:cBhvr>
                                      <p:tavLst>
                                        <p:tav tm="0">
                                          <p:val>
                                            <p:fltVal val="-90"/>
                                          </p:val>
                                        </p:tav>
                                        <p:tav tm="100000">
                                          <p:val>
                                            <p:fltVal val="0"/>
                                          </p:val>
                                        </p:tav>
                                      </p:tavLst>
                                    </p:anim>
                                    <p:anim calcmode="lin" valueType="num">
                                      <p:cBhvr>
                                        <p:cTn id="9" dur="800" decel="100000" fill="hold"/>
                                        <p:tgtEl>
                                          <p:spTgt spid="95234"/>
                                        </p:tgtEl>
                                        <p:attrNameLst>
                                          <p:attrName>ppt_x</p:attrName>
                                        </p:attrNameLst>
                                      </p:cBhvr>
                                      <p:tavLst>
                                        <p:tav tm="0">
                                          <p:val>
                                            <p:strVal val="#ppt_x+0.4"/>
                                          </p:val>
                                        </p:tav>
                                        <p:tav tm="100000">
                                          <p:val>
                                            <p:strVal val="#ppt_x-0.05"/>
                                          </p:val>
                                        </p:tav>
                                      </p:tavLst>
                                    </p:anim>
                                    <p:anim calcmode="lin" valueType="num">
                                      <p:cBhvr>
                                        <p:cTn id="10" dur="800" decel="100000" fill="hold"/>
                                        <p:tgtEl>
                                          <p:spTgt spid="952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52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523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95235">
                                            <p:txEl>
                                              <p:pRg st="0" end="0"/>
                                            </p:txEl>
                                          </p:spTgt>
                                        </p:tgtEl>
                                        <p:attrNameLst>
                                          <p:attrName>style.visibility</p:attrName>
                                        </p:attrNameLst>
                                      </p:cBhvr>
                                      <p:to>
                                        <p:strVal val="visible"/>
                                      </p:to>
                                    </p:set>
                                    <p:animEffect transition="in" filter="fade">
                                      <p:cBhvr>
                                        <p:cTn id="17" dur="1000"/>
                                        <p:tgtEl>
                                          <p:spTgt spid="95235">
                                            <p:txEl>
                                              <p:pRg st="0" end="0"/>
                                            </p:txEl>
                                          </p:spTgt>
                                        </p:tgtEl>
                                      </p:cBhvr>
                                    </p:animEffect>
                                    <p:anim calcmode="lin" valueType="num">
                                      <p:cBhvr>
                                        <p:cTn id="18" dur="1000" fill="hold"/>
                                        <p:tgtEl>
                                          <p:spTgt spid="95235">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52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95235">
                                            <p:txEl>
                                              <p:pRg st="2" end="2"/>
                                            </p:txEl>
                                          </p:spTgt>
                                        </p:tgtEl>
                                        <p:attrNameLst>
                                          <p:attrName>style.visibility</p:attrName>
                                        </p:attrNameLst>
                                      </p:cBhvr>
                                      <p:to>
                                        <p:strVal val="visible"/>
                                      </p:to>
                                    </p:set>
                                    <p:animEffect transition="in" filter="fade">
                                      <p:cBhvr>
                                        <p:cTn id="24" dur="1000"/>
                                        <p:tgtEl>
                                          <p:spTgt spid="95235">
                                            <p:txEl>
                                              <p:pRg st="2" end="2"/>
                                            </p:txEl>
                                          </p:spTgt>
                                        </p:tgtEl>
                                      </p:cBhvr>
                                    </p:animEffect>
                                    <p:anim calcmode="lin" valueType="num">
                                      <p:cBhvr>
                                        <p:cTn id="25" dur="1000" fill="hold"/>
                                        <p:tgtEl>
                                          <p:spTgt spid="95235">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9523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95235">
                                            <p:txEl>
                                              <p:pRg st="4" end="4"/>
                                            </p:txEl>
                                          </p:spTgt>
                                        </p:tgtEl>
                                        <p:attrNameLst>
                                          <p:attrName>style.visibility</p:attrName>
                                        </p:attrNameLst>
                                      </p:cBhvr>
                                      <p:to>
                                        <p:strVal val="visible"/>
                                      </p:to>
                                    </p:set>
                                    <p:animEffect transition="in" filter="fade">
                                      <p:cBhvr>
                                        <p:cTn id="31" dur="1000"/>
                                        <p:tgtEl>
                                          <p:spTgt spid="95235">
                                            <p:txEl>
                                              <p:pRg st="4" end="4"/>
                                            </p:txEl>
                                          </p:spTgt>
                                        </p:tgtEl>
                                      </p:cBhvr>
                                    </p:animEffect>
                                    <p:anim calcmode="lin" valueType="num">
                                      <p:cBhvr>
                                        <p:cTn id="32" dur="1000" fill="hold"/>
                                        <p:tgtEl>
                                          <p:spTgt spid="95235">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9523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95235">
                                            <p:txEl>
                                              <p:pRg st="6" end="6"/>
                                            </p:txEl>
                                          </p:spTgt>
                                        </p:tgtEl>
                                        <p:attrNameLst>
                                          <p:attrName>style.visibility</p:attrName>
                                        </p:attrNameLst>
                                      </p:cBhvr>
                                      <p:to>
                                        <p:strVal val="visible"/>
                                      </p:to>
                                    </p:set>
                                    <p:animEffect transition="in" filter="fade">
                                      <p:cBhvr>
                                        <p:cTn id="38" dur="1000"/>
                                        <p:tgtEl>
                                          <p:spTgt spid="95235">
                                            <p:txEl>
                                              <p:pRg st="6" end="6"/>
                                            </p:txEl>
                                          </p:spTgt>
                                        </p:tgtEl>
                                      </p:cBhvr>
                                    </p:animEffect>
                                    <p:anim calcmode="lin" valueType="num">
                                      <p:cBhvr>
                                        <p:cTn id="39" dur="1000" fill="hold"/>
                                        <p:tgtEl>
                                          <p:spTgt spid="95235">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9523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P spid="95235"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432047"/>
          </a:xfrm>
        </p:spPr>
        <p:txBody>
          <a:bodyPr/>
          <a:lstStyle/>
          <a:p>
            <a:pPr algn="ctr" eaLnBrk="1" hangingPunct="1"/>
            <a:endParaRPr lang="it-IT" dirty="0" smtClean="0">
              <a:solidFill>
                <a:srgbClr val="FF0000"/>
              </a:solidFill>
            </a:endParaRPr>
          </a:p>
        </p:txBody>
      </p:sp>
      <p:sp>
        <p:nvSpPr>
          <p:cNvPr id="95235" name="Rectangle 3"/>
          <p:cNvSpPr>
            <a:spLocks noGrp="1" noChangeArrowheads="1"/>
          </p:cNvSpPr>
          <p:nvPr>
            <p:ph type="body" idx="1"/>
          </p:nvPr>
        </p:nvSpPr>
        <p:spPr>
          <a:xfrm>
            <a:off x="0" y="908720"/>
            <a:ext cx="8964488" cy="5616623"/>
          </a:xfrm>
        </p:spPr>
        <p:txBody>
          <a:bodyPr/>
          <a:lstStyle/>
          <a:p>
            <a:pPr marL="0" indent="0" algn="ctr" eaLnBrk="1" hangingPunct="1">
              <a:buNone/>
              <a:defRPr/>
            </a:pPr>
            <a:r>
              <a:rPr lang="it-IT" b="1" dirty="0" smtClean="0">
                <a:solidFill>
                  <a:schemeClr val="accent2"/>
                </a:solidFill>
              </a:rPr>
              <a:t>NOVITA’ PIU’ RILEVANTI DELLA MODIFICA AL REGOLAMENTO 33/2015</a:t>
            </a:r>
          </a:p>
          <a:p>
            <a:pPr marL="0" indent="0" algn="just" eaLnBrk="1" hangingPunct="1">
              <a:buNone/>
              <a:defRPr/>
            </a:pPr>
            <a:r>
              <a:rPr lang="it-IT" sz="1600" b="1" dirty="0" smtClean="0"/>
              <a:t>	</a:t>
            </a:r>
            <a:endParaRPr lang="it-IT" sz="1600" dirty="0" smtClean="0"/>
          </a:p>
          <a:p>
            <a:pPr algn="just" eaLnBrk="1" hangingPunct="1">
              <a:defRPr/>
            </a:pPr>
            <a:r>
              <a:rPr lang="it-IT" sz="1600" b="1" dirty="0" smtClean="0">
                <a:solidFill>
                  <a:schemeClr val="accent6"/>
                </a:solidFill>
              </a:rPr>
              <a:t>SOTTRAZIONE</a:t>
            </a:r>
            <a:r>
              <a:rPr lang="it-IT" sz="1600" b="1" dirty="0" smtClean="0"/>
              <a:t> DEGLI INCENTIVI ALLE ATTIVITA’ CULTURALI DISCIPLINATE DAL REGOLAMENTO ALLA NORMATIVA SUGLI </a:t>
            </a:r>
            <a:r>
              <a:rPr lang="it-IT" sz="1600" b="1" dirty="0" smtClean="0">
                <a:solidFill>
                  <a:schemeClr val="accent6"/>
                </a:solidFill>
              </a:rPr>
              <a:t>AIUTI DI STATO </a:t>
            </a:r>
            <a:r>
              <a:rPr lang="it-IT" sz="1600" dirty="0" smtClean="0"/>
              <a:t>(</a:t>
            </a:r>
            <a:r>
              <a:rPr lang="it-IT" sz="1600" i="1" dirty="0" err="1" smtClean="0"/>
              <a:t>cfr</a:t>
            </a:r>
            <a:r>
              <a:rPr lang="it-IT" sz="1600" dirty="0" smtClean="0"/>
              <a:t> Comunicazione </a:t>
            </a:r>
            <a:r>
              <a:rPr lang="it-IT" sz="1600" dirty="0"/>
              <a:t>delle Commissione europea sulla nozione di aiuto di Stato (2016/C 262/01</a:t>
            </a:r>
            <a:r>
              <a:rPr lang="it-IT" sz="1600" dirty="0" smtClean="0"/>
              <a:t>))</a:t>
            </a:r>
          </a:p>
          <a:p>
            <a:pPr algn="just" eaLnBrk="1" hangingPunct="1">
              <a:defRPr/>
            </a:pPr>
            <a:endParaRPr lang="it-IT" sz="1600" dirty="0" smtClean="0"/>
          </a:p>
          <a:p>
            <a:pPr algn="just" eaLnBrk="1" hangingPunct="1">
              <a:defRPr/>
            </a:pPr>
            <a:r>
              <a:rPr lang="it-IT" sz="1600" b="1" dirty="0" smtClean="0"/>
              <a:t>NUOVA DECLINAZIONE DELLE </a:t>
            </a:r>
            <a:r>
              <a:rPr lang="it-IT" sz="1600" b="1" dirty="0" smtClean="0">
                <a:solidFill>
                  <a:schemeClr val="accent6"/>
                </a:solidFill>
              </a:rPr>
              <a:t>SPESE AMMISSIBILI </a:t>
            </a:r>
            <a:r>
              <a:rPr lang="it-IT" sz="1600" b="1" dirty="0" smtClean="0"/>
              <a:t>(art.7 del Regolamento):</a:t>
            </a:r>
            <a:endParaRPr lang="it-IT" sz="1600" b="1" dirty="0"/>
          </a:p>
          <a:p>
            <a:pPr marL="0" indent="0" algn="just" eaLnBrk="1" hangingPunct="1">
              <a:buNone/>
              <a:defRPr/>
            </a:pPr>
            <a:r>
              <a:rPr lang="it-IT" sz="1600" b="1" dirty="0" smtClean="0"/>
              <a:t>	</a:t>
            </a:r>
            <a:r>
              <a:rPr lang="it-IT" sz="1600" dirty="0" smtClean="0"/>
              <a:t>-</a:t>
            </a:r>
            <a:r>
              <a:rPr lang="it-IT" sz="1600" b="1" dirty="0" smtClean="0"/>
              <a:t> SPESE DI PERSONALE: </a:t>
            </a:r>
            <a:r>
              <a:rPr lang="it-IT" sz="1600" dirty="0" smtClean="0"/>
              <a:t>retribuzioni a personale dipendente, lavoratori autonomi, prestatori 	d’opera, professionisti (con qualsiasi tipo di contratto), oneri fiscali-previdenziali-assicurativi (se a 	carico del soggetto che li retribuisce), rimborsi di spese di viaggio (esclusivamente trasporti (titoli di 	viaggio, rimborsi chilometrici con tariffe ACI, pedaggi), vitto (solo pranzi e cene) e alloggio). 	</a:t>
            </a:r>
            <a:r>
              <a:rPr lang="it-IT" sz="1600" u="sng" dirty="0" smtClean="0"/>
              <a:t>Retribuzioni e oneri per personale amministrativo ammissibili per un massimo del 30% dell’incentivo</a:t>
            </a:r>
            <a:r>
              <a:rPr lang="it-IT" sz="1600" dirty="0" smtClean="0"/>
              <a:t>;</a:t>
            </a:r>
          </a:p>
          <a:p>
            <a:pPr marL="0" indent="0" algn="just" eaLnBrk="1" hangingPunct="1">
              <a:buNone/>
              <a:defRPr/>
            </a:pPr>
            <a:r>
              <a:rPr lang="it-IT" sz="1600" b="1" dirty="0"/>
              <a:t>	</a:t>
            </a:r>
            <a:r>
              <a:rPr lang="it-IT" sz="1600" b="1" dirty="0" smtClean="0"/>
              <a:t>- SPESE DI PRODUZIONE: </a:t>
            </a:r>
            <a:r>
              <a:rPr lang="it-IT" sz="1600" dirty="0" smtClean="0"/>
              <a:t>acquisto </a:t>
            </a:r>
            <a:r>
              <a:rPr lang="it-IT" sz="1600" dirty="0"/>
              <a:t>o </a:t>
            </a:r>
            <a:r>
              <a:rPr lang="it-IT" sz="1600" dirty="0" smtClean="0"/>
              <a:t>noleggio </a:t>
            </a:r>
            <a:r>
              <a:rPr lang="it-IT" sz="1600" dirty="0"/>
              <a:t>scenografie, costumi e strumentazione tecnica, </a:t>
            </a:r>
            <a:r>
              <a:rPr lang="it-IT" sz="1600" dirty="0" smtClean="0"/>
              <a:t>	luce </a:t>
            </a:r>
            <a:r>
              <a:rPr lang="it-IT" sz="1600" dirty="0"/>
              <a:t>e </a:t>
            </a:r>
            <a:r>
              <a:rPr lang="it-IT" sz="1600" dirty="0" smtClean="0"/>
              <a:t>suoni</a:t>
            </a:r>
            <a:r>
              <a:rPr lang="it-IT" sz="1600" dirty="0"/>
              <a:t>,</a:t>
            </a:r>
            <a:r>
              <a:rPr lang="it-IT" sz="1600" dirty="0" smtClean="0"/>
              <a:t> allestimenti </a:t>
            </a:r>
            <a:r>
              <a:rPr lang="it-IT" sz="1600" dirty="0"/>
              <a:t>di strutture architettoniche mobili e scenografie, </a:t>
            </a:r>
            <a:r>
              <a:rPr lang="it-IT" sz="1600" dirty="0" smtClean="0"/>
              <a:t>spese di montaggio</a:t>
            </a:r>
            <a:r>
              <a:rPr lang="it-IT" sz="1600" dirty="0"/>
              <a:t>, </a:t>
            </a:r>
            <a:r>
              <a:rPr lang="it-IT" sz="1600" dirty="0" smtClean="0"/>
              <a:t>	smontaggio</a:t>
            </a:r>
            <a:r>
              <a:rPr lang="it-IT" sz="1600" dirty="0"/>
              <a:t>, </a:t>
            </a:r>
            <a:r>
              <a:rPr lang="it-IT" sz="1600" dirty="0" smtClean="0"/>
              <a:t>facchinaggio</a:t>
            </a:r>
            <a:r>
              <a:rPr lang="it-IT" sz="1600" dirty="0"/>
              <a:t>,</a:t>
            </a:r>
            <a:r>
              <a:rPr lang="it-IT" sz="1600" dirty="0" smtClean="0"/>
              <a:t> SIAE, trasporto e </a:t>
            </a:r>
            <a:r>
              <a:rPr lang="it-IT" sz="1600" dirty="0"/>
              <a:t>spedizione di strumenti e di altre attrezzature e </a:t>
            </a:r>
            <a:r>
              <a:rPr lang="it-IT" sz="1600" dirty="0" smtClean="0"/>
              <a:t>	connesse </a:t>
            </a:r>
            <a:r>
              <a:rPr lang="it-IT" sz="1600" dirty="0"/>
              <a:t>spese assicurative; spese per oneri di sicurezza e per servizi </a:t>
            </a:r>
            <a:r>
              <a:rPr lang="it-IT" sz="1600" dirty="0" smtClean="0"/>
              <a:t>antincendio, ecc.</a:t>
            </a:r>
          </a:p>
          <a:p>
            <a:pPr marL="0" indent="0" algn="just" eaLnBrk="1" hangingPunct="1">
              <a:buNone/>
              <a:defRPr/>
            </a:pPr>
            <a:r>
              <a:rPr lang="it-IT" sz="1600" b="1" dirty="0" smtClean="0"/>
              <a:t>	</a:t>
            </a:r>
            <a:r>
              <a:rPr lang="it-IT" sz="1600" b="1" dirty="0"/>
              <a:t>	</a:t>
            </a:r>
          </a:p>
          <a:p>
            <a:pPr marL="0" indent="0" algn="just" eaLnBrk="1" hangingPunct="1">
              <a:buNone/>
              <a:defRPr/>
            </a:pPr>
            <a:r>
              <a:rPr lang="it-IT" sz="1600" b="1" dirty="0"/>
              <a:t>	</a:t>
            </a:r>
            <a:endParaRPr lang="it-IT" sz="1600" dirty="0"/>
          </a:p>
          <a:p>
            <a:pPr marL="0" indent="0" algn="just" eaLnBrk="1" hangingPunct="1">
              <a:buNone/>
              <a:defRPr/>
            </a:pPr>
            <a:endParaRPr lang="it-IT" sz="1600" dirty="0" smtClean="0"/>
          </a:p>
          <a:p>
            <a:pPr marL="0" indent="0" algn="just" eaLnBrk="1" hangingPunct="1">
              <a:buNone/>
              <a:defRPr/>
            </a:pPr>
            <a:endParaRPr lang="it-IT" sz="1400" b="1" i="1" dirty="0" smtClean="0"/>
          </a:p>
        </p:txBody>
      </p:sp>
    </p:spTree>
    <p:extLst>
      <p:ext uri="{BB962C8B-B14F-4D97-AF65-F5344CB8AC3E}">
        <p14:creationId xmlns:p14="http://schemas.microsoft.com/office/powerpoint/2010/main" val="2974758988"/>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95234"/>
                                        </p:tgtEl>
                                        <p:attrNameLst>
                                          <p:attrName>style.visibility</p:attrName>
                                        </p:attrNameLst>
                                      </p:cBhvr>
                                      <p:to>
                                        <p:strVal val="visible"/>
                                      </p:to>
                                    </p:set>
                                    <p:animEffect transition="in" filter="fade">
                                      <p:cBhvr>
                                        <p:cTn id="7" dur="800" decel="100000"/>
                                        <p:tgtEl>
                                          <p:spTgt spid="95234"/>
                                        </p:tgtEl>
                                      </p:cBhvr>
                                    </p:animEffect>
                                    <p:anim calcmode="lin" valueType="num">
                                      <p:cBhvr>
                                        <p:cTn id="8" dur="800" decel="100000" fill="hold"/>
                                        <p:tgtEl>
                                          <p:spTgt spid="95234"/>
                                        </p:tgtEl>
                                        <p:attrNameLst>
                                          <p:attrName>style.rotation</p:attrName>
                                        </p:attrNameLst>
                                      </p:cBhvr>
                                      <p:tavLst>
                                        <p:tav tm="0">
                                          <p:val>
                                            <p:fltVal val="-90"/>
                                          </p:val>
                                        </p:tav>
                                        <p:tav tm="100000">
                                          <p:val>
                                            <p:fltVal val="0"/>
                                          </p:val>
                                        </p:tav>
                                      </p:tavLst>
                                    </p:anim>
                                    <p:anim calcmode="lin" valueType="num">
                                      <p:cBhvr>
                                        <p:cTn id="9" dur="800" decel="100000" fill="hold"/>
                                        <p:tgtEl>
                                          <p:spTgt spid="95234"/>
                                        </p:tgtEl>
                                        <p:attrNameLst>
                                          <p:attrName>ppt_x</p:attrName>
                                        </p:attrNameLst>
                                      </p:cBhvr>
                                      <p:tavLst>
                                        <p:tav tm="0">
                                          <p:val>
                                            <p:strVal val="#ppt_x+0.4"/>
                                          </p:val>
                                        </p:tav>
                                        <p:tav tm="100000">
                                          <p:val>
                                            <p:strVal val="#ppt_x-0.05"/>
                                          </p:val>
                                        </p:tav>
                                      </p:tavLst>
                                    </p:anim>
                                    <p:anim calcmode="lin" valueType="num">
                                      <p:cBhvr>
                                        <p:cTn id="10" dur="800" decel="100000" fill="hold"/>
                                        <p:tgtEl>
                                          <p:spTgt spid="952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52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523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95235">
                                            <p:txEl>
                                              <p:pRg st="0" end="0"/>
                                            </p:txEl>
                                          </p:spTgt>
                                        </p:tgtEl>
                                        <p:attrNameLst>
                                          <p:attrName>style.visibility</p:attrName>
                                        </p:attrNameLst>
                                      </p:cBhvr>
                                      <p:to>
                                        <p:strVal val="visible"/>
                                      </p:to>
                                    </p:set>
                                    <p:animEffect transition="in" filter="fade">
                                      <p:cBhvr>
                                        <p:cTn id="17" dur="1000"/>
                                        <p:tgtEl>
                                          <p:spTgt spid="95235">
                                            <p:txEl>
                                              <p:pRg st="0" end="0"/>
                                            </p:txEl>
                                          </p:spTgt>
                                        </p:tgtEl>
                                      </p:cBhvr>
                                    </p:animEffect>
                                    <p:anim calcmode="lin" valueType="num">
                                      <p:cBhvr>
                                        <p:cTn id="18" dur="1000" fill="hold"/>
                                        <p:tgtEl>
                                          <p:spTgt spid="95235">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52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95235">
                                            <p:txEl>
                                              <p:pRg st="1" end="1"/>
                                            </p:txEl>
                                          </p:spTgt>
                                        </p:tgtEl>
                                        <p:attrNameLst>
                                          <p:attrName>style.visibility</p:attrName>
                                        </p:attrNameLst>
                                      </p:cBhvr>
                                      <p:to>
                                        <p:strVal val="visible"/>
                                      </p:to>
                                    </p:set>
                                    <p:animEffect transition="in" filter="fade">
                                      <p:cBhvr>
                                        <p:cTn id="24" dur="1000"/>
                                        <p:tgtEl>
                                          <p:spTgt spid="95235">
                                            <p:txEl>
                                              <p:pRg st="1" end="1"/>
                                            </p:txEl>
                                          </p:spTgt>
                                        </p:tgtEl>
                                      </p:cBhvr>
                                    </p:animEffect>
                                    <p:anim calcmode="lin" valueType="num">
                                      <p:cBhvr>
                                        <p:cTn id="25" dur="1000" fill="hold"/>
                                        <p:tgtEl>
                                          <p:spTgt spid="95235">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952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95235">
                                            <p:txEl>
                                              <p:pRg st="2" end="2"/>
                                            </p:txEl>
                                          </p:spTgt>
                                        </p:tgtEl>
                                        <p:attrNameLst>
                                          <p:attrName>style.visibility</p:attrName>
                                        </p:attrNameLst>
                                      </p:cBhvr>
                                      <p:to>
                                        <p:strVal val="visible"/>
                                      </p:to>
                                    </p:set>
                                    <p:animEffect transition="in" filter="fade">
                                      <p:cBhvr>
                                        <p:cTn id="31" dur="1000"/>
                                        <p:tgtEl>
                                          <p:spTgt spid="95235">
                                            <p:txEl>
                                              <p:pRg st="2" end="2"/>
                                            </p:txEl>
                                          </p:spTgt>
                                        </p:tgtEl>
                                      </p:cBhvr>
                                    </p:animEffect>
                                    <p:anim calcmode="lin" valueType="num">
                                      <p:cBhvr>
                                        <p:cTn id="32" dur="1000" fill="hold"/>
                                        <p:tgtEl>
                                          <p:spTgt spid="95235">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9523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95235">
                                            <p:txEl>
                                              <p:pRg st="4" end="4"/>
                                            </p:txEl>
                                          </p:spTgt>
                                        </p:tgtEl>
                                        <p:attrNameLst>
                                          <p:attrName>style.visibility</p:attrName>
                                        </p:attrNameLst>
                                      </p:cBhvr>
                                      <p:to>
                                        <p:strVal val="visible"/>
                                      </p:to>
                                    </p:set>
                                    <p:animEffect transition="in" filter="fade">
                                      <p:cBhvr>
                                        <p:cTn id="38" dur="1000"/>
                                        <p:tgtEl>
                                          <p:spTgt spid="95235">
                                            <p:txEl>
                                              <p:pRg st="4" end="4"/>
                                            </p:txEl>
                                          </p:spTgt>
                                        </p:tgtEl>
                                      </p:cBhvr>
                                    </p:animEffect>
                                    <p:anim calcmode="lin" valueType="num">
                                      <p:cBhvr>
                                        <p:cTn id="39" dur="1000" fill="hold"/>
                                        <p:tgtEl>
                                          <p:spTgt spid="95235">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9523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7" presetClass="entr" presetSubtype="0" fill="hold" grpId="0" nodeType="clickEffect">
                                  <p:stCondLst>
                                    <p:cond delay="0"/>
                                  </p:stCondLst>
                                  <p:childTnLst>
                                    <p:set>
                                      <p:cBhvr>
                                        <p:cTn id="44" dur="1" fill="hold">
                                          <p:stCondLst>
                                            <p:cond delay="0"/>
                                          </p:stCondLst>
                                        </p:cTn>
                                        <p:tgtEl>
                                          <p:spTgt spid="95235">
                                            <p:txEl>
                                              <p:pRg st="5" end="5"/>
                                            </p:txEl>
                                          </p:spTgt>
                                        </p:tgtEl>
                                        <p:attrNameLst>
                                          <p:attrName>style.visibility</p:attrName>
                                        </p:attrNameLst>
                                      </p:cBhvr>
                                      <p:to>
                                        <p:strVal val="visible"/>
                                      </p:to>
                                    </p:set>
                                    <p:animEffect transition="in" filter="fade">
                                      <p:cBhvr>
                                        <p:cTn id="45" dur="1000"/>
                                        <p:tgtEl>
                                          <p:spTgt spid="95235">
                                            <p:txEl>
                                              <p:pRg st="5" end="5"/>
                                            </p:txEl>
                                          </p:spTgt>
                                        </p:tgtEl>
                                      </p:cBhvr>
                                    </p:animEffect>
                                    <p:anim calcmode="lin" valueType="num">
                                      <p:cBhvr>
                                        <p:cTn id="46" dur="1000" fill="hold"/>
                                        <p:tgtEl>
                                          <p:spTgt spid="95235">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9523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7" presetClass="entr" presetSubtype="0" fill="hold" grpId="0" nodeType="clickEffect">
                                  <p:stCondLst>
                                    <p:cond delay="0"/>
                                  </p:stCondLst>
                                  <p:childTnLst>
                                    <p:set>
                                      <p:cBhvr>
                                        <p:cTn id="51" dur="1" fill="hold">
                                          <p:stCondLst>
                                            <p:cond delay="0"/>
                                          </p:stCondLst>
                                        </p:cTn>
                                        <p:tgtEl>
                                          <p:spTgt spid="95235">
                                            <p:txEl>
                                              <p:pRg st="6" end="6"/>
                                            </p:txEl>
                                          </p:spTgt>
                                        </p:tgtEl>
                                        <p:attrNameLst>
                                          <p:attrName>style.visibility</p:attrName>
                                        </p:attrNameLst>
                                      </p:cBhvr>
                                      <p:to>
                                        <p:strVal val="visible"/>
                                      </p:to>
                                    </p:set>
                                    <p:animEffect transition="in" filter="fade">
                                      <p:cBhvr>
                                        <p:cTn id="52" dur="1000"/>
                                        <p:tgtEl>
                                          <p:spTgt spid="95235">
                                            <p:txEl>
                                              <p:pRg st="6" end="6"/>
                                            </p:txEl>
                                          </p:spTgt>
                                        </p:tgtEl>
                                      </p:cBhvr>
                                    </p:animEffect>
                                    <p:anim calcmode="lin" valueType="num">
                                      <p:cBhvr>
                                        <p:cTn id="53" dur="1000" fill="hold"/>
                                        <p:tgtEl>
                                          <p:spTgt spid="95235">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9523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7" presetClass="entr" presetSubtype="0" fill="hold" grpId="0" nodeType="clickEffect">
                                  <p:stCondLst>
                                    <p:cond delay="0"/>
                                  </p:stCondLst>
                                  <p:childTnLst>
                                    <p:set>
                                      <p:cBhvr>
                                        <p:cTn id="58" dur="1" fill="hold">
                                          <p:stCondLst>
                                            <p:cond delay="0"/>
                                          </p:stCondLst>
                                        </p:cTn>
                                        <p:tgtEl>
                                          <p:spTgt spid="95235">
                                            <p:txEl>
                                              <p:pRg st="7" end="7"/>
                                            </p:txEl>
                                          </p:spTgt>
                                        </p:tgtEl>
                                        <p:attrNameLst>
                                          <p:attrName>style.visibility</p:attrName>
                                        </p:attrNameLst>
                                      </p:cBhvr>
                                      <p:to>
                                        <p:strVal val="visible"/>
                                      </p:to>
                                    </p:set>
                                    <p:animEffect transition="in" filter="fade">
                                      <p:cBhvr>
                                        <p:cTn id="59" dur="1000"/>
                                        <p:tgtEl>
                                          <p:spTgt spid="95235">
                                            <p:txEl>
                                              <p:pRg st="7" end="7"/>
                                            </p:txEl>
                                          </p:spTgt>
                                        </p:tgtEl>
                                      </p:cBhvr>
                                    </p:animEffect>
                                    <p:anim calcmode="lin" valueType="num">
                                      <p:cBhvr>
                                        <p:cTn id="60" dur="1000" fill="hold"/>
                                        <p:tgtEl>
                                          <p:spTgt spid="95235">
                                            <p:txEl>
                                              <p:pRg st="7" end="7"/>
                                            </p:txEl>
                                          </p:spTgt>
                                        </p:tgtEl>
                                        <p:attrNameLst>
                                          <p:attrName>ppt_x</p:attrName>
                                        </p:attrNameLst>
                                      </p:cBhvr>
                                      <p:tavLst>
                                        <p:tav tm="0">
                                          <p:val>
                                            <p:strVal val="#ppt_x"/>
                                          </p:val>
                                        </p:tav>
                                        <p:tav tm="100000">
                                          <p:val>
                                            <p:strVal val="#ppt_x"/>
                                          </p:val>
                                        </p:tav>
                                      </p:tavLst>
                                    </p:anim>
                                    <p:anim calcmode="lin" valueType="num">
                                      <p:cBhvr>
                                        <p:cTn id="61" dur="1000" fill="hold"/>
                                        <p:tgtEl>
                                          <p:spTgt spid="9523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7" presetClass="entr" presetSubtype="0" fill="hold" grpId="0" nodeType="clickEffect">
                                  <p:stCondLst>
                                    <p:cond delay="0"/>
                                  </p:stCondLst>
                                  <p:childTnLst>
                                    <p:set>
                                      <p:cBhvr>
                                        <p:cTn id="65" dur="1" fill="hold">
                                          <p:stCondLst>
                                            <p:cond delay="0"/>
                                          </p:stCondLst>
                                        </p:cTn>
                                        <p:tgtEl>
                                          <p:spTgt spid="95235">
                                            <p:txEl>
                                              <p:pRg st="8" end="8"/>
                                            </p:txEl>
                                          </p:spTgt>
                                        </p:tgtEl>
                                        <p:attrNameLst>
                                          <p:attrName>style.visibility</p:attrName>
                                        </p:attrNameLst>
                                      </p:cBhvr>
                                      <p:to>
                                        <p:strVal val="visible"/>
                                      </p:to>
                                    </p:set>
                                    <p:animEffect transition="in" filter="fade">
                                      <p:cBhvr>
                                        <p:cTn id="66" dur="1000"/>
                                        <p:tgtEl>
                                          <p:spTgt spid="95235">
                                            <p:txEl>
                                              <p:pRg st="8" end="8"/>
                                            </p:txEl>
                                          </p:spTgt>
                                        </p:tgtEl>
                                      </p:cBhvr>
                                    </p:animEffect>
                                    <p:anim calcmode="lin" valueType="num">
                                      <p:cBhvr>
                                        <p:cTn id="67" dur="1000" fill="hold"/>
                                        <p:tgtEl>
                                          <p:spTgt spid="95235">
                                            <p:txEl>
                                              <p:pRg st="8" end="8"/>
                                            </p:txEl>
                                          </p:spTgt>
                                        </p:tgtEl>
                                        <p:attrNameLst>
                                          <p:attrName>ppt_x</p:attrName>
                                        </p:attrNameLst>
                                      </p:cBhvr>
                                      <p:tavLst>
                                        <p:tav tm="0">
                                          <p:val>
                                            <p:strVal val="#ppt_x"/>
                                          </p:val>
                                        </p:tav>
                                        <p:tav tm="100000">
                                          <p:val>
                                            <p:strVal val="#ppt_x"/>
                                          </p:val>
                                        </p:tav>
                                      </p:tavLst>
                                    </p:anim>
                                    <p:anim calcmode="lin" valueType="num">
                                      <p:cBhvr>
                                        <p:cTn id="68" dur="1000" fill="hold"/>
                                        <p:tgtEl>
                                          <p:spTgt spid="9523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P spid="95235"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432047"/>
          </a:xfrm>
        </p:spPr>
        <p:txBody>
          <a:bodyPr/>
          <a:lstStyle/>
          <a:p>
            <a:pPr algn="ctr" eaLnBrk="1" hangingPunct="1"/>
            <a:endParaRPr lang="it-IT" dirty="0" smtClean="0">
              <a:solidFill>
                <a:srgbClr val="FF0000"/>
              </a:solidFill>
            </a:endParaRPr>
          </a:p>
        </p:txBody>
      </p:sp>
      <p:sp>
        <p:nvSpPr>
          <p:cNvPr id="95235" name="Rectangle 3"/>
          <p:cNvSpPr>
            <a:spLocks noGrp="1" noChangeArrowheads="1"/>
          </p:cNvSpPr>
          <p:nvPr>
            <p:ph type="body" idx="1"/>
          </p:nvPr>
        </p:nvSpPr>
        <p:spPr>
          <a:xfrm>
            <a:off x="0" y="908720"/>
            <a:ext cx="8964488" cy="5616623"/>
          </a:xfrm>
        </p:spPr>
        <p:txBody>
          <a:bodyPr/>
          <a:lstStyle/>
          <a:p>
            <a:pPr marL="0" indent="0" algn="ctr" eaLnBrk="1" hangingPunct="1">
              <a:buNone/>
              <a:defRPr/>
            </a:pPr>
            <a:r>
              <a:rPr lang="it-IT" b="1" dirty="0" smtClean="0">
                <a:solidFill>
                  <a:schemeClr val="accent2"/>
                </a:solidFill>
              </a:rPr>
              <a:t>NOVITA’ PIU’ RILEVANTI DELLA MODIFICA AL REGOLAMENTO 33/2015</a:t>
            </a:r>
          </a:p>
          <a:p>
            <a:pPr marL="0" indent="0" algn="just" eaLnBrk="1" hangingPunct="1">
              <a:buNone/>
              <a:defRPr/>
            </a:pPr>
            <a:r>
              <a:rPr lang="it-IT" sz="1600" b="1" dirty="0" smtClean="0"/>
              <a:t>	</a:t>
            </a:r>
            <a:endParaRPr lang="it-IT" sz="1600" dirty="0" smtClean="0"/>
          </a:p>
          <a:p>
            <a:pPr algn="just" eaLnBrk="1" hangingPunct="1">
              <a:defRPr/>
            </a:pPr>
            <a:r>
              <a:rPr lang="it-IT" sz="1600" dirty="0" smtClean="0"/>
              <a:t>(continua) </a:t>
            </a:r>
            <a:r>
              <a:rPr lang="it-IT" sz="1600" b="1" dirty="0" smtClean="0"/>
              <a:t>NUOVA DECLINAZIONE DELLE </a:t>
            </a:r>
            <a:r>
              <a:rPr lang="it-IT" sz="1600" b="1" dirty="0" smtClean="0">
                <a:solidFill>
                  <a:schemeClr val="accent6"/>
                </a:solidFill>
              </a:rPr>
              <a:t>SPESE AMMISSIBILI </a:t>
            </a:r>
            <a:r>
              <a:rPr lang="it-IT" sz="1600" b="1" dirty="0" smtClean="0"/>
              <a:t>(art.7 del Regolamento):</a:t>
            </a:r>
          </a:p>
          <a:p>
            <a:pPr marL="0" indent="0" algn="just" eaLnBrk="1" hangingPunct="1">
              <a:buNone/>
              <a:defRPr/>
            </a:pPr>
            <a:r>
              <a:rPr lang="it-IT" sz="1600" b="1" dirty="0" smtClean="0"/>
              <a:t>	</a:t>
            </a:r>
            <a:r>
              <a:rPr lang="it-IT" sz="1600" b="1" dirty="0"/>
              <a:t>- SPESE DI PUBBLICITA’ E </a:t>
            </a:r>
            <a:r>
              <a:rPr lang="it-IT" sz="1600" b="1" dirty="0" smtClean="0"/>
              <a:t>PROMOZIONE: </a:t>
            </a:r>
            <a:r>
              <a:rPr lang="it-IT" sz="1600" dirty="0" smtClean="0"/>
              <a:t>ufficio stampa, sito web, social media, locandine  e 	manifesti, affissioni;</a:t>
            </a:r>
            <a:endParaRPr lang="it-IT" sz="1600" dirty="0"/>
          </a:p>
          <a:p>
            <a:pPr marL="0" indent="0" algn="just" eaLnBrk="1" hangingPunct="1">
              <a:buNone/>
              <a:defRPr/>
            </a:pPr>
            <a:r>
              <a:rPr lang="it-IT" sz="1600" b="1" dirty="0"/>
              <a:t>	- SPESE PER LA GESTIONE DI SPAZI E LUOGHI DOVE DI SVOLGONO LE INIZIATIVE: </a:t>
            </a:r>
            <a:r>
              <a:rPr lang="it-IT" sz="1600" b="1" dirty="0" smtClean="0"/>
              <a:t>	</a:t>
            </a:r>
            <a:r>
              <a:rPr lang="it-IT" sz="1600" dirty="0" smtClean="0"/>
              <a:t>locazioni</a:t>
            </a:r>
            <a:r>
              <a:rPr lang="it-IT" sz="1600" dirty="0"/>
              <a:t>, pulizie , manutenzioni, </a:t>
            </a:r>
            <a:r>
              <a:rPr lang="it-IT" sz="1600" dirty="0" smtClean="0"/>
              <a:t>utenze;</a:t>
            </a:r>
          </a:p>
          <a:p>
            <a:pPr marL="0" indent="0" algn="just" eaLnBrk="1" hangingPunct="1">
              <a:buNone/>
              <a:defRPr/>
            </a:pPr>
            <a:r>
              <a:rPr lang="it-IT" sz="1600" b="1" dirty="0"/>
              <a:t>	</a:t>
            </a:r>
            <a:r>
              <a:rPr lang="it-IT" sz="1600" b="1" dirty="0" smtClean="0"/>
              <a:t>- SPESE GENERALI DI FUNZIONAMENTO DEL SOGGETTO ORGANIZZATORE: </a:t>
            </a:r>
            <a:r>
              <a:rPr lang="it-IT" sz="1600" dirty="0" smtClean="0"/>
              <a:t>spese per la 	sede legale o operativa (utenze varie, locazioni e spese condominiali, assicurazioni, pulizia, ecc.), beni 	strumentali per la sede, </a:t>
            </a:r>
            <a:r>
              <a:rPr lang="it-IT" sz="1600" dirty="0"/>
              <a:t>spese per assistenza e manutenzione tecnica della rete e delle </a:t>
            </a:r>
            <a:r>
              <a:rPr lang="it-IT" sz="1600" dirty="0" smtClean="0"/>
              <a:t>	apparecchiature </a:t>
            </a:r>
            <a:r>
              <a:rPr lang="it-IT" sz="1600" dirty="0"/>
              <a:t>informatiche e </a:t>
            </a:r>
            <a:r>
              <a:rPr lang="it-IT" sz="1600" dirty="0" smtClean="0"/>
              <a:t>multimediali, </a:t>
            </a:r>
            <a:r>
              <a:rPr lang="it-IT" sz="1600" dirty="0"/>
              <a:t>spese </a:t>
            </a:r>
            <a:r>
              <a:rPr lang="it-IT" sz="1600" dirty="0" smtClean="0"/>
              <a:t>postali, </a:t>
            </a:r>
            <a:r>
              <a:rPr lang="it-IT" sz="1600" dirty="0"/>
              <a:t>spese di </a:t>
            </a:r>
            <a:r>
              <a:rPr lang="it-IT" sz="1600" dirty="0" smtClean="0"/>
              <a:t>cancelleria, </a:t>
            </a:r>
            <a:r>
              <a:rPr lang="it-IT" sz="1600" dirty="0"/>
              <a:t>spese </a:t>
            </a:r>
            <a:r>
              <a:rPr lang="it-IT" sz="1600" dirty="0" smtClean="0"/>
              <a:t>bancarie, 	spese </a:t>
            </a:r>
            <a:r>
              <a:rPr lang="it-IT" sz="1600" dirty="0"/>
              <a:t>per i servizi </a:t>
            </a:r>
            <a:r>
              <a:rPr lang="it-IT" sz="1600" dirty="0" smtClean="0"/>
              <a:t>professionali, </a:t>
            </a:r>
            <a:r>
              <a:rPr lang="it-IT" sz="1600" dirty="0"/>
              <a:t>spese relative agli automezzi intestati all’associazione, spese </a:t>
            </a:r>
            <a:r>
              <a:rPr lang="it-IT" sz="1600" dirty="0" smtClean="0"/>
              <a:t>	assicurative </a:t>
            </a:r>
            <a:r>
              <a:rPr lang="it-IT" sz="1600" dirty="0"/>
              <a:t>per responsabilità civile</a:t>
            </a:r>
            <a:r>
              <a:rPr lang="it-IT" sz="1600" dirty="0" smtClean="0"/>
              <a:t>. </a:t>
            </a:r>
            <a:r>
              <a:rPr lang="it-IT" sz="1600" u="sng" dirty="0" smtClean="0"/>
              <a:t>Le spese generali di funzionamento sono ammissibili fino al </a:t>
            </a:r>
            <a:r>
              <a:rPr lang="it-IT" sz="1600" dirty="0" smtClean="0"/>
              <a:t>	</a:t>
            </a:r>
            <a:r>
              <a:rPr lang="it-IT" sz="1600" u="sng" dirty="0" smtClean="0"/>
              <a:t>massimo </a:t>
            </a:r>
            <a:r>
              <a:rPr lang="it-IT" sz="1600" u="sng" dirty="0"/>
              <a:t>del 30 </a:t>
            </a:r>
            <a:r>
              <a:rPr lang="it-IT" sz="1600" u="sng" dirty="0" smtClean="0"/>
              <a:t>% dell’incentivo, ma per la parte eccedente il 10% va documentata </a:t>
            </a:r>
            <a:r>
              <a:rPr lang="it-IT" sz="1600" u="sng" dirty="0"/>
              <a:t>la loro esclusiva </a:t>
            </a:r>
            <a:r>
              <a:rPr lang="it-IT" sz="1600" dirty="0" smtClean="0"/>
              <a:t>	</a:t>
            </a:r>
            <a:r>
              <a:rPr lang="it-IT" sz="1600" u="sng" dirty="0" smtClean="0"/>
              <a:t>riferibilità </a:t>
            </a:r>
            <a:r>
              <a:rPr lang="it-IT" sz="1600" u="sng" dirty="0"/>
              <a:t>al </a:t>
            </a:r>
            <a:r>
              <a:rPr lang="it-IT" sz="1600" u="sng" dirty="0" smtClean="0"/>
              <a:t>progetto finanziato. </a:t>
            </a:r>
            <a:endParaRPr lang="it-IT" sz="1600" u="sng" dirty="0"/>
          </a:p>
          <a:p>
            <a:pPr marL="0" indent="0" algn="just" eaLnBrk="1" hangingPunct="1">
              <a:buNone/>
              <a:defRPr/>
            </a:pPr>
            <a:r>
              <a:rPr lang="it-IT" sz="1600" b="1" dirty="0"/>
              <a:t>	</a:t>
            </a:r>
            <a:endParaRPr lang="it-IT" sz="1600" dirty="0"/>
          </a:p>
          <a:p>
            <a:pPr marL="0" indent="0" algn="just" eaLnBrk="1" hangingPunct="1">
              <a:buNone/>
              <a:defRPr/>
            </a:pPr>
            <a:endParaRPr lang="it-IT" sz="1600" dirty="0" smtClean="0"/>
          </a:p>
          <a:p>
            <a:pPr marL="0" indent="0" algn="just" eaLnBrk="1" hangingPunct="1">
              <a:buNone/>
              <a:defRPr/>
            </a:pPr>
            <a:endParaRPr lang="it-IT" sz="1400" b="1" i="1" dirty="0" smtClean="0"/>
          </a:p>
        </p:txBody>
      </p:sp>
    </p:spTree>
    <p:extLst>
      <p:ext uri="{BB962C8B-B14F-4D97-AF65-F5344CB8AC3E}">
        <p14:creationId xmlns:p14="http://schemas.microsoft.com/office/powerpoint/2010/main" val="2249246960"/>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95234"/>
                                        </p:tgtEl>
                                        <p:attrNameLst>
                                          <p:attrName>style.visibility</p:attrName>
                                        </p:attrNameLst>
                                      </p:cBhvr>
                                      <p:to>
                                        <p:strVal val="visible"/>
                                      </p:to>
                                    </p:set>
                                    <p:animEffect transition="in" filter="fade">
                                      <p:cBhvr>
                                        <p:cTn id="7" dur="800" decel="100000"/>
                                        <p:tgtEl>
                                          <p:spTgt spid="95234"/>
                                        </p:tgtEl>
                                      </p:cBhvr>
                                    </p:animEffect>
                                    <p:anim calcmode="lin" valueType="num">
                                      <p:cBhvr>
                                        <p:cTn id="8" dur="800" decel="100000" fill="hold"/>
                                        <p:tgtEl>
                                          <p:spTgt spid="95234"/>
                                        </p:tgtEl>
                                        <p:attrNameLst>
                                          <p:attrName>style.rotation</p:attrName>
                                        </p:attrNameLst>
                                      </p:cBhvr>
                                      <p:tavLst>
                                        <p:tav tm="0">
                                          <p:val>
                                            <p:fltVal val="-90"/>
                                          </p:val>
                                        </p:tav>
                                        <p:tav tm="100000">
                                          <p:val>
                                            <p:fltVal val="0"/>
                                          </p:val>
                                        </p:tav>
                                      </p:tavLst>
                                    </p:anim>
                                    <p:anim calcmode="lin" valueType="num">
                                      <p:cBhvr>
                                        <p:cTn id="9" dur="800" decel="100000" fill="hold"/>
                                        <p:tgtEl>
                                          <p:spTgt spid="95234"/>
                                        </p:tgtEl>
                                        <p:attrNameLst>
                                          <p:attrName>ppt_x</p:attrName>
                                        </p:attrNameLst>
                                      </p:cBhvr>
                                      <p:tavLst>
                                        <p:tav tm="0">
                                          <p:val>
                                            <p:strVal val="#ppt_x+0.4"/>
                                          </p:val>
                                        </p:tav>
                                        <p:tav tm="100000">
                                          <p:val>
                                            <p:strVal val="#ppt_x-0.05"/>
                                          </p:val>
                                        </p:tav>
                                      </p:tavLst>
                                    </p:anim>
                                    <p:anim calcmode="lin" valueType="num">
                                      <p:cBhvr>
                                        <p:cTn id="10" dur="800" decel="100000" fill="hold"/>
                                        <p:tgtEl>
                                          <p:spTgt spid="952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52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523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95235">
                                            <p:txEl>
                                              <p:pRg st="0" end="0"/>
                                            </p:txEl>
                                          </p:spTgt>
                                        </p:tgtEl>
                                        <p:attrNameLst>
                                          <p:attrName>style.visibility</p:attrName>
                                        </p:attrNameLst>
                                      </p:cBhvr>
                                      <p:to>
                                        <p:strVal val="visible"/>
                                      </p:to>
                                    </p:set>
                                    <p:animEffect transition="in" filter="fade">
                                      <p:cBhvr>
                                        <p:cTn id="17" dur="1000"/>
                                        <p:tgtEl>
                                          <p:spTgt spid="95235">
                                            <p:txEl>
                                              <p:pRg st="0" end="0"/>
                                            </p:txEl>
                                          </p:spTgt>
                                        </p:tgtEl>
                                      </p:cBhvr>
                                    </p:animEffect>
                                    <p:anim calcmode="lin" valueType="num">
                                      <p:cBhvr>
                                        <p:cTn id="18" dur="1000" fill="hold"/>
                                        <p:tgtEl>
                                          <p:spTgt spid="95235">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52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95235">
                                            <p:txEl>
                                              <p:pRg st="1" end="1"/>
                                            </p:txEl>
                                          </p:spTgt>
                                        </p:tgtEl>
                                        <p:attrNameLst>
                                          <p:attrName>style.visibility</p:attrName>
                                        </p:attrNameLst>
                                      </p:cBhvr>
                                      <p:to>
                                        <p:strVal val="visible"/>
                                      </p:to>
                                    </p:set>
                                    <p:animEffect transition="in" filter="fade">
                                      <p:cBhvr>
                                        <p:cTn id="24" dur="1000"/>
                                        <p:tgtEl>
                                          <p:spTgt spid="95235">
                                            <p:txEl>
                                              <p:pRg st="1" end="1"/>
                                            </p:txEl>
                                          </p:spTgt>
                                        </p:tgtEl>
                                      </p:cBhvr>
                                    </p:animEffect>
                                    <p:anim calcmode="lin" valueType="num">
                                      <p:cBhvr>
                                        <p:cTn id="25" dur="1000" fill="hold"/>
                                        <p:tgtEl>
                                          <p:spTgt spid="95235">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952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95235">
                                            <p:txEl>
                                              <p:pRg st="2" end="2"/>
                                            </p:txEl>
                                          </p:spTgt>
                                        </p:tgtEl>
                                        <p:attrNameLst>
                                          <p:attrName>style.visibility</p:attrName>
                                        </p:attrNameLst>
                                      </p:cBhvr>
                                      <p:to>
                                        <p:strVal val="visible"/>
                                      </p:to>
                                    </p:set>
                                    <p:animEffect transition="in" filter="fade">
                                      <p:cBhvr>
                                        <p:cTn id="31" dur="1000"/>
                                        <p:tgtEl>
                                          <p:spTgt spid="95235">
                                            <p:txEl>
                                              <p:pRg st="2" end="2"/>
                                            </p:txEl>
                                          </p:spTgt>
                                        </p:tgtEl>
                                      </p:cBhvr>
                                    </p:animEffect>
                                    <p:anim calcmode="lin" valueType="num">
                                      <p:cBhvr>
                                        <p:cTn id="32" dur="1000" fill="hold"/>
                                        <p:tgtEl>
                                          <p:spTgt spid="95235">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9523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95235">
                                            <p:txEl>
                                              <p:pRg st="3" end="3"/>
                                            </p:txEl>
                                          </p:spTgt>
                                        </p:tgtEl>
                                        <p:attrNameLst>
                                          <p:attrName>style.visibility</p:attrName>
                                        </p:attrNameLst>
                                      </p:cBhvr>
                                      <p:to>
                                        <p:strVal val="visible"/>
                                      </p:to>
                                    </p:set>
                                    <p:animEffect transition="in" filter="fade">
                                      <p:cBhvr>
                                        <p:cTn id="38" dur="1000"/>
                                        <p:tgtEl>
                                          <p:spTgt spid="95235">
                                            <p:txEl>
                                              <p:pRg st="3" end="3"/>
                                            </p:txEl>
                                          </p:spTgt>
                                        </p:tgtEl>
                                      </p:cBhvr>
                                    </p:animEffect>
                                    <p:anim calcmode="lin" valueType="num">
                                      <p:cBhvr>
                                        <p:cTn id="39" dur="1000" fill="hold"/>
                                        <p:tgtEl>
                                          <p:spTgt spid="95235">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9523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7" presetClass="entr" presetSubtype="0" fill="hold" grpId="0" nodeType="clickEffect">
                                  <p:stCondLst>
                                    <p:cond delay="0"/>
                                  </p:stCondLst>
                                  <p:childTnLst>
                                    <p:set>
                                      <p:cBhvr>
                                        <p:cTn id="44" dur="1" fill="hold">
                                          <p:stCondLst>
                                            <p:cond delay="0"/>
                                          </p:stCondLst>
                                        </p:cTn>
                                        <p:tgtEl>
                                          <p:spTgt spid="95235">
                                            <p:txEl>
                                              <p:pRg st="4" end="4"/>
                                            </p:txEl>
                                          </p:spTgt>
                                        </p:tgtEl>
                                        <p:attrNameLst>
                                          <p:attrName>style.visibility</p:attrName>
                                        </p:attrNameLst>
                                      </p:cBhvr>
                                      <p:to>
                                        <p:strVal val="visible"/>
                                      </p:to>
                                    </p:set>
                                    <p:animEffect transition="in" filter="fade">
                                      <p:cBhvr>
                                        <p:cTn id="45" dur="1000"/>
                                        <p:tgtEl>
                                          <p:spTgt spid="95235">
                                            <p:txEl>
                                              <p:pRg st="4" end="4"/>
                                            </p:txEl>
                                          </p:spTgt>
                                        </p:tgtEl>
                                      </p:cBhvr>
                                    </p:animEffect>
                                    <p:anim calcmode="lin" valueType="num">
                                      <p:cBhvr>
                                        <p:cTn id="46" dur="1000" fill="hold"/>
                                        <p:tgtEl>
                                          <p:spTgt spid="95235">
                                            <p:txEl>
                                              <p:pRg st="4" end="4"/>
                                            </p:txEl>
                                          </p:spTgt>
                                        </p:tgtEl>
                                        <p:attrNameLst>
                                          <p:attrName>ppt_x</p:attrName>
                                        </p:attrNameLst>
                                      </p:cBhvr>
                                      <p:tavLst>
                                        <p:tav tm="0">
                                          <p:val>
                                            <p:strVal val="#ppt_x"/>
                                          </p:val>
                                        </p:tav>
                                        <p:tav tm="100000">
                                          <p:val>
                                            <p:strVal val="#ppt_x"/>
                                          </p:val>
                                        </p:tav>
                                      </p:tavLst>
                                    </p:anim>
                                    <p:anim calcmode="lin" valueType="num">
                                      <p:cBhvr>
                                        <p:cTn id="47" dur="1000" fill="hold"/>
                                        <p:tgtEl>
                                          <p:spTgt spid="9523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7" presetClass="entr" presetSubtype="0" fill="hold" grpId="0" nodeType="clickEffect">
                                  <p:stCondLst>
                                    <p:cond delay="0"/>
                                  </p:stCondLst>
                                  <p:childTnLst>
                                    <p:set>
                                      <p:cBhvr>
                                        <p:cTn id="51" dur="1" fill="hold">
                                          <p:stCondLst>
                                            <p:cond delay="0"/>
                                          </p:stCondLst>
                                        </p:cTn>
                                        <p:tgtEl>
                                          <p:spTgt spid="95235">
                                            <p:txEl>
                                              <p:pRg st="5" end="5"/>
                                            </p:txEl>
                                          </p:spTgt>
                                        </p:tgtEl>
                                        <p:attrNameLst>
                                          <p:attrName>style.visibility</p:attrName>
                                        </p:attrNameLst>
                                      </p:cBhvr>
                                      <p:to>
                                        <p:strVal val="visible"/>
                                      </p:to>
                                    </p:set>
                                    <p:animEffect transition="in" filter="fade">
                                      <p:cBhvr>
                                        <p:cTn id="52" dur="1000"/>
                                        <p:tgtEl>
                                          <p:spTgt spid="95235">
                                            <p:txEl>
                                              <p:pRg st="5" end="5"/>
                                            </p:txEl>
                                          </p:spTgt>
                                        </p:tgtEl>
                                      </p:cBhvr>
                                    </p:animEffect>
                                    <p:anim calcmode="lin" valueType="num">
                                      <p:cBhvr>
                                        <p:cTn id="53" dur="1000" fill="hold"/>
                                        <p:tgtEl>
                                          <p:spTgt spid="95235">
                                            <p:txEl>
                                              <p:pRg st="5" end="5"/>
                                            </p:txEl>
                                          </p:spTgt>
                                        </p:tgtEl>
                                        <p:attrNameLst>
                                          <p:attrName>ppt_x</p:attrName>
                                        </p:attrNameLst>
                                      </p:cBhvr>
                                      <p:tavLst>
                                        <p:tav tm="0">
                                          <p:val>
                                            <p:strVal val="#ppt_x"/>
                                          </p:val>
                                        </p:tav>
                                        <p:tav tm="100000">
                                          <p:val>
                                            <p:strVal val="#ppt_x"/>
                                          </p:val>
                                        </p:tav>
                                      </p:tavLst>
                                    </p:anim>
                                    <p:anim calcmode="lin" valueType="num">
                                      <p:cBhvr>
                                        <p:cTn id="54" dur="1000" fill="hold"/>
                                        <p:tgtEl>
                                          <p:spTgt spid="9523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7" presetClass="entr" presetSubtype="0" fill="hold" grpId="0" nodeType="clickEffect">
                                  <p:stCondLst>
                                    <p:cond delay="0"/>
                                  </p:stCondLst>
                                  <p:childTnLst>
                                    <p:set>
                                      <p:cBhvr>
                                        <p:cTn id="58" dur="1" fill="hold">
                                          <p:stCondLst>
                                            <p:cond delay="0"/>
                                          </p:stCondLst>
                                        </p:cTn>
                                        <p:tgtEl>
                                          <p:spTgt spid="95235">
                                            <p:txEl>
                                              <p:pRg st="6" end="6"/>
                                            </p:txEl>
                                          </p:spTgt>
                                        </p:tgtEl>
                                        <p:attrNameLst>
                                          <p:attrName>style.visibility</p:attrName>
                                        </p:attrNameLst>
                                      </p:cBhvr>
                                      <p:to>
                                        <p:strVal val="visible"/>
                                      </p:to>
                                    </p:set>
                                    <p:animEffect transition="in" filter="fade">
                                      <p:cBhvr>
                                        <p:cTn id="59" dur="1000"/>
                                        <p:tgtEl>
                                          <p:spTgt spid="95235">
                                            <p:txEl>
                                              <p:pRg st="6" end="6"/>
                                            </p:txEl>
                                          </p:spTgt>
                                        </p:tgtEl>
                                      </p:cBhvr>
                                    </p:animEffect>
                                    <p:anim calcmode="lin" valueType="num">
                                      <p:cBhvr>
                                        <p:cTn id="60" dur="1000" fill="hold"/>
                                        <p:tgtEl>
                                          <p:spTgt spid="95235">
                                            <p:txEl>
                                              <p:pRg st="6" end="6"/>
                                            </p:txEl>
                                          </p:spTgt>
                                        </p:tgtEl>
                                        <p:attrNameLst>
                                          <p:attrName>ppt_x</p:attrName>
                                        </p:attrNameLst>
                                      </p:cBhvr>
                                      <p:tavLst>
                                        <p:tav tm="0">
                                          <p:val>
                                            <p:strVal val="#ppt_x"/>
                                          </p:val>
                                        </p:tav>
                                        <p:tav tm="100000">
                                          <p:val>
                                            <p:strVal val="#ppt_x"/>
                                          </p:val>
                                        </p:tav>
                                      </p:tavLst>
                                    </p:anim>
                                    <p:anim calcmode="lin" valueType="num">
                                      <p:cBhvr>
                                        <p:cTn id="61" dur="1000" fill="hold"/>
                                        <p:tgtEl>
                                          <p:spTgt spid="9523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P spid="95235"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432047"/>
          </a:xfrm>
        </p:spPr>
        <p:txBody>
          <a:bodyPr/>
          <a:lstStyle/>
          <a:p>
            <a:pPr algn="ctr" eaLnBrk="1" hangingPunct="1"/>
            <a:endParaRPr lang="it-IT" dirty="0" smtClean="0">
              <a:solidFill>
                <a:srgbClr val="FF0000"/>
              </a:solidFill>
            </a:endParaRPr>
          </a:p>
        </p:txBody>
      </p:sp>
      <p:sp>
        <p:nvSpPr>
          <p:cNvPr id="95235" name="Rectangle 3"/>
          <p:cNvSpPr>
            <a:spLocks noGrp="1" noChangeArrowheads="1"/>
          </p:cNvSpPr>
          <p:nvPr>
            <p:ph type="body" idx="1"/>
          </p:nvPr>
        </p:nvSpPr>
        <p:spPr>
          <a:xfrm>
            <a:off x="0" y="908720"/>
            <a:ext cx="8964488" cy="5616623"/>
          </a:xfrm>
        </p:spPr>
        <p:txBody>
          <a:bodyPr/>
          <a:lstStyle/>
          <a:p>
            <a:pPr marL="0" indent="0" algn="ctr" eaLnBrk="1" hangingPunct="1">
              <a:buNone/>
              <a:defRPr/>
            </a:pPr>
            <a:r>
              <a:rPr lang="it-IT" b="1" dirty="0" smtClean="0">
                <a:solidFill>
                  <a:schemeClr val="accent2"/>
                </a:solidFill>
              </a:rPr>
              <a:t>NOVITA’ PIU’ RILEVANTI DELLA MODIFICA AL REGOLAMENTO 33/2015</a:t>
            </a:r>
          </a:p>
          <a:p>
            <a:pPr algn="just" eaLnBrk="1" hangingPunct="1">
              <a:defRPr/>
            </a:pPr>
            <a:r>
              <a:rPr lang="it-IT" sz="1600" dirty="0" smtClean="0"/>
              <a:t>Sono </a:t>
            </a:r>
            <a:r>
              <a:rPr lang="it-IT" sz="1600" b="1" dirty="0" smtClean="0">
                <a:solidFill>
                  <a:schemeClr val="accent6"/>
                </a:solidFill>
              </a:rPr>
              <a:t>AMMISSIBILI LE SPESE</a:t>
            </a:r>
            <a:r>
              <a:rPr lang="it-IT" sz="1600" dirty="0" smtClean="0"/>
              <a:t> </a:t>
            </a:r>
            <a:r>
              <a:rPr lang="it-IT" sz="1600" dirty="0"/>
              <a:t>per </a:t>
            </a:r>
            <a:r>
              <a:rPr lang="it-IT" sz="1600" b="1" dirty="0">
                <a:solidFill>
                  <a:schemeClr val="accent6"/>
                </a:solidFill>
              </a:rPr>
              <a:t>l’acquisto di beni </a:t>
            </a:r>
            <a:r>
              <a:rPr lang="it-IT" sz="1600" b="1" dirty="0" smtClean="0">
                <a:solidFill>
                  <a:schemeClr val="accent6"/>
                </a:solidFill>
              </a:rPr>
              <a:t>strumentali </a:t>
            </a:r>
            <a:r>
              <a:rPr lang="it-IT" sz="1600" dirty="0" smtClean="0"/>
              <a:t>(diversi dai beni consumabili, che sono ammissibili senza limiti), senza limite di spesa per singolo bene (a differenza del passato in cui era ammissibile nel limite di euro 516), ma l’ammontare complessivo delle spese per l’acquisto di beni strumentali non può superare il </a:t>
            </a:r>
            <a:r>
              <a:rPr lang="it-IT" sz="1600" dirty="0"/>
              <a:t>20 </a:t>
            </a:r>
            <a:r>
              <a:rPr lang="it-IT" sz="1600" dirty="0" smtClean="0"/>
              <a:t>% </a:t>
            </a:r>
            <a:r>
              <a:rPr lang="it-IT" sz="1600" dirty="0"/>
              <a:t>dell’importo dell’incentivo. </a:t>
            </a:r>
            <a:endParaRPr lang="it-IT" sz="1600" dirty="0" smtClean="0"/>
          </a:p>
          <a:p>
            <a:pPr algn="just" eaLnBrk="1" hangingPunct="1">
              <a:defRPr/>
            </a:pPr>
            <a:r>
              <a:rPr lang="it-IT" sz="1600" dirty="0"/>
              <a:t>Sono </a:t>
            </a:r>
            <a:r>
              <a:rPr lang="it-IT" sz="1600" b="1" dirty="0" smtClean="0">
                <a:solidFill>
                  <a:schemeClr val="accent6"/>
                </a:solidFill>
              </a:rPr>
              <a:t>AMMISSIBILI </a:t>
            </a:r>
            <a:r>
              <a:rPr lang="it-IT" sz="1600" dirty="0" smtClean="0"/>
              <a:t>(in precedenza erano inammissibili) le spese di </a:t>
            </a:r>
            <a:r>
              <a:rPr lang="it-IT" sz="1600" dirty="0">
                <a:solidFill>
                  <a:schemeClr val="accent6"/>
                </a:solidFill>
              </a:rPr>
              <a:t>tesseramento</a:t>
            </a:r>
            <a:r>
              <a:rPr lang="it-IT" sz="1600" dirty="0"/>
              <a:t>, </a:t>
            </a:r>
            <a:r>
              <a:rPr lang="it-IT" sz="1600" dirty="0" smtClean="0"/>
              <a:t>di </a:t>
            </a:r>
            <a:r>
              <a:rPr lang="it-IT" sz="1600" dirty="0">
                <a:solidFill>
                  <a:schemeClr val="accent6"/>
                </a:solidFill>
              </a:rPr>
              <a:t>iscrizione a federazioni, associazioni internazionali, nazionali e regionali</a:t>
            </a:r>
            <a:r>
              <a:rPr lang="it-IT" sz="1600" dirty="0"/>
              <a:t>, </a:t>
            </a:r>
            <a:r>
              <a:rPr lang="it-IT" sz="1600" dirty="0" smtClean="0"/>
              <a:t> </a:t>
            </a:r>
            <a:r>
              <a:rPr lang="it-IT" sz="1600" dirty="0"/>
              <a:t>spese per la </a:t>
            </a:r>
            <a:r>
              <a:rPr lang="it-IT" sz="1600" dirty="0">
                <a:solidFill>
                  <a:schemeClr val="accent6"/>
                </a:solidFill>
              </a:rPr>
              <a:t>pubblicazione di quotidiani e periodici, sia cartacei che elettronici</a:t>
            </a:r>
          </a:p>
          <a:p>
            <a:pPr algn="just" eaLnBrk="1" hangingPunct="1">
              <a:defRPr/>
            </a:pPr>
            <a:r>
              <a:rPr lang="it-IT" sz="1600" b="1" dirty="0" smtClean="0"/>
              <a:t>DOCUMENTAZIONE GIUSTIFICATIVA DEI RIMBORSI SPESE AD ALTRI SOGGETTI </a:t>
            </a:r>
            <a:r>
              <a:rPr lang="it-IT" sz="1600" dirty="0" smtClean="0"/>
              <a:t>(art.9 comma 5 </a:t>
            </a:r>
            <a:r>
              <a:rPr lang="it-IT" sz="1600" dirty="0"/>
              <a:t>del Regolamento</a:t>
            </a:r>
            <a:r>
              <a:rPr lang="it-IT" sz="1600" dirty="0" smtClean="0"/>
              <a:t>): i </a:t>
            </a:r>
            <a:r>
              <a:rPr lang="it-IT" sz="1600" dirty="0"/>
              <a:t>rimborsi di spese per viaggio, vitto e alloggio sono comprovati da una </a:t>
            </a:r>
            <a:r>
              <a:rPr lang="it-IT" sz="1600" u="sng" dirty="0"/>
              <a:t>dichiarazione sostitutiva di atto di notorietà</a:t>
            </a:r>
            <a:r>
              <a:rPr lang="it-IT" sz="1600" dirty="0"/>
              <a:t>, ai sensi dell’articolo 47 del decreto del Presidente della Repubblica 445/2000, attestante i </a:t>
            </a:r>
            <a:r>
              <a:rPr lang="it-IT" sz="1600" b="1" dirty="0">
                <a:solidFill>
                  <a:schemeClr val="accent6"/>
                </a:solidFill>
              </a:rPr>
              <a:t>dati relativi al soggetto rimborsato </a:t>
            </a:r>
            <a:r>
              <a:rPr lang="it-IT" sz="1600" dirty="0"/>
              <a:t>e la </a:t>
            </a:r>
            <a:r>
              <a:rPr lang="it-IT" sz="1600" b="1" dirty="0">
                <a:solidFill>
                  <a:schemeClr val="accent6"/>
                </a:solidFill>
              </a:rPr>
              <a:t>causa e la data della missione </a:t>
            </a:r>
            <a:r>
              <a:rPr lang="it-IT" sz="1600" dirty="0"/>
              <a:t>cui si riferisce il rimborso. Il </a:t>
            </a:r>
            <a:r>
              <a:rPr lang="it-IT" sz="1600" u="sng" dirty="0"/>
              <a:t>soggetto beneficiario tiene a disposizione </a:t>
            </a:r>
            <a:r>
              <a:rPr lang="it-IT" sz="1600" dirty="0"/>
              <a:t>per eventuali controlli </a:t>
            </a:r>
            <a:r>
              <a:rPr lang="it-IT" sz="1600" u="sng" dirty="0"/>
              <a:t>fatture o altri documenti contabili</a:t>
            </a:r>
            <a:r>
              <a:rPr lang="it-IT" sz="1600" dirty="0"/>
              <a:t> aventi valore probatorio equivalente che comprovano la spesa sostenuta dal soggetto rimborsato. Le spese di viaggio sono attestate da titoli di trasporto pubblico e da ricevute di pagamento di pedaggi autostradali. I rimborsi chilometrici sono calcolati in base alle vigenti tabelle nazionali dei costi chilometrici di esercizio di autovetture e motocicli elaborate dall’ACI.</a:t>
            </a:r>
            <a:r>
              <a:rPr lang="it-IT" sz="1600" i="1" dirty="0"/>
              <a:t> </a:t>
            </a:r>
            <a:r>
              <a:rPr lang="it-IT" sz="1600" b="1" u="sng" dirty="0" smtClean="0">
                <a:solidFill>
                  <a:schemeClr val="accent6"/>
                </a:solidFill>
              </a:rPr>
              <a:t>I </a:t>
            </a:r>
            <a:r>
              <a:rPr lang="it-IT" sz="1600" b="1" u="sng" dirty="0">
                <a:solidFill>
                  <a:schemeClr val="accent6"/>
                </a:solidFill>
              </a:rPr>
              <a:t>rimborsi non possono riguardare</a:t>
            </a:r>
            <a:r>
              <a:rPr lang="it-IT" sz="1600" b="1" i="1" u="sng" dirty="0">
                <a:solidFill>
                  <a:schemeClr val="accent6"/>
                </a:solidFill>
              </a:rPr>
              <a:t> </a:t>
            </a:r>
            <a:r>
              <a:rPr lang="it-IT" sz="1600" b="1" u="sng" dirty="0">
                <a:solidFill>
                  <a:schemeClr val="accent6"/>
                </a:solidFill>
              </a:rPr>
              <a:t>spese per viaggio, vitto e alloggio forniti a soggetti diversi dal soggetto rimborsato.</a:t>
            </a:r>
            <a:endParaRPr lang="it-IT" sz="1600" b="1" u="sng" dirty="0">
              <a:solidFill>
                <a:schemeClr val="accent6"/>
              </a:solidFill>
            </a:endParaRPr>
          </a:p>
          <a:p>
            <a:pPr marL="0" indent="0" algn="just" eaLnBrk="1" hangingPunct="1">
              <a:buNone/>
              <a:defRPr/>
            </a:pPr>
            <a:endParaRPr lang="it-IT" sz="1600" dirty="0" smtClean="0"/>
          </a:p>
          <a:p>
            <a:pPr marL="0" indent="0" algn="just" eaLnBrk="1" hangingPunct="1">
              <a:buNone/>
              <a:defRPr/>
            </a:pPr>
            <a:endParaRPr lang="it-IT" sz="1400" b="1" i="1" dirty="0" smtClean="0"/>
          </a:p>
        </p:txBody>
      </p:sp>
    </p:spTree>
    <p:extLst>
      <p:ext uri="{BB962C8B-B14F-4D97-AF65-F5344CB8AC3E}">
        <p14:creationId xmlns:p14="http://schemas.microsoft.com/office/powerpoint/2010/main" val="3977065709"/>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95234"/>
                                        </p:tgtEl>
                                        <p:attrNameLst>
                                          <p:attrName>style.visibility</p:attrName>
                                        </p:attrNameLst>
                                      </p:cBhvr>
                                      <p:to>
                                        <p:strVal val="visible"/>
                                      </p:to>
                                    </p:set>
                                    <p:animEffect transition="in" filter="fade">
                                      <p:cBhvr>
                                        <p:cTn id="7" dur="800" decel="100000"/>
                                        <p:tgtEl>
                                          <p:spTgt spid="95234"/>
                                        </p:tgtEl>
                                      </p:cBhvr>
                                    </p:animEffect>
                                    <p:anim calcmode="lin" valueType="num">
                                      <p:cBhvr>
                                        <p:cTn id="8" dur="800" decel="100000" fill="hold"/>
                                        <p:tgtEl>
                                          <p:spTgt spid="95234"/>
                                        </p:tgtEl>
                                        <p:attrNameLst>
                                          <p:attrName>style.rotation</p:attrName>
                                        </p:attrNameLst>
                                      </p:cBhvr>
                                      <p:tavLst>
                                        <p:tav tm="0">
                                          <p:val>
                                            <p:fltVal val="-90"/>
                                          </p:val>
                                        </p:tav>
                                        <p:tav tm="100000">
                                          <p:val>
                                            <p:fltVal val="0"/>
                                          </p:val>
                                        </p:tav>
                                      </p:tavLst>
                                    </p:anim>
                                    <p:anim calcmode="lin" valueType="num">
                                      <p:cBhvr>
                                        <p:cTn id="9" dur="800" decel="100000" fill="hold"/>
                                        <p:tgtEl>
                                          <p:spTgt spid="95234"/>
                                        </p:tgtEl>
                                        <p:attrNameLst>
                                          <p:attrName>ppt_x</p:attrName>
                                        </p:attrNameLst>
                                      </p:cBhvr>
                                      <p:tavLst>
                                        <p:tav tm="0">
                                          <p:val>
                                            <p:strVal val="#ppt_x+0.4"/>
                                          </p:val>
                                        </p:tav>
                                        <p:tav tm="100000">
                                          <p:val>
                                            <p:strVal val="#ppt_x-0.05"/>
                                          </p:val>
                                        </p:tav>
                                      </p:tavLst>
                                    </p:anim>
                                    <p:anim calcmode="lin" valueType="num">
                                      <p:cBhvr>
                                        <p:cTn id="10" dur="800" decel="100000" fill="hold"/>
                                        <p:tgtEl>
                                          <p:spTgt spid="952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52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523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95235">
                                            <p:txEl>
                                              <p:pRg st="0" end="0"/>
                                            </p:txEl>
                                          </p:spTgt>
                                        </p:tgtEl>
                                        <p:attrNameLst>
                                          <p:attrName>style.visibility</p:attrName>
                                        </p:attrNameLst>
                                      </p:cBhvr>
                                      <p:to>
                                        <p:strVal val="visible"/>
                                      </p:to>
                                    </p:set>
                                    <p:animEffect transition="in" filter="fade">
                                      <p:cBhvr>
                                        <p:cTn id="17" dur="1000"/>
                                        <p:tgtEl>
                                          <p:spTgt spid="95235">
                                            <p:txEl>
                                              <p:pRg st="0" end="0"/>
                                            </p:txEl>
                                          </p:spTgt>
                                        </p:tgtEl>
                                      </p:cBhvr>
                                    </p:animEffect>
                                    <p:anim calcmode="lin" valueType="num">
                                      <p:cBhvr>
                                        <p:cTn id="18" dur="1000" fill="hold"/>
                                        <p:tgtEl>
                                          <p:spTgt spid="95235">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52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95235">
                                            <p:txEl>
                                              <p:pRg st="1" end="1"/>
                                            </p:txEl>
                                          </p:spTgt>
                                        </p:tgtEl>
                                        <p:attrNameLst>
                                          <p:attrName>style.visibility</p:attrName>
                                        </p:attrNameLst>
                                      </p:cBhvr>
                                      <p:to>
                                        <p:strVal val="visible"/>
                                      </p:to>
                                    </p:set>
                                    <p:animEffect transition="in" filter="fade">
                                      <p:cBhvr>
                                        <p:cTn id="24" dur="1000"/>
                                        <p:tgtEl>
                                          <p:spTgt spid="95235">
                                            <p:txEl>
                                              <p:pRg st="1" end="1"/>
                                            </p:txEl>
                                          </p:spTgt>
                                        </p:tgtEl>
                                      </p:cBhvr>
                                    </p:animEffect>
                                    <p:anim calcmode="lin" valueType="num">
                                      <p:cBhvr>
                                        <p:cTn id="25" dur="1000" fill="hold"/>
                                        <p:tgtEl>
                                          <p:spTgt spid="95235">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952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95235">
                                            <p:txEl>
                                              <p:pRg st="2" end="2"/>
                                            </p:txEl>
                                          </p:spTgt>
                                        </p:tgtEl>
                                        <p:attrNameLst>
                                          <p:attrName>style.visibility</p:attrName>
                                        </p:attrNameLst>
                                      </p:cBhvr>
                                      <p:to>
                                        <p:strVal val="visible"/>
                                      </p:to>
                                    </p:set>
                                    <p:animEffect transition="in" filter="fade">
                                      <p:cBhvr>
                                        <p:cTn id="31" dur="1000"/>
                                        <p:tgtEl>
                                          <p:spTgt spid="95235">
                                            <p:txEl>
                                              <p:pRg st="2" end="2"/>
                                            </p:txEl>
                                          </p:spTgt>
                                        </p:tgtEl>
                                      </p:cBhvr>
                                    </p:animEffect>
                                    <p:anim calcmode="lin" valueType="num">
                                      <p:cBhvr>
                                        <p:cTn id="32" dur="1000" fill="hold"/>
                                        <p:tgtEl>
                                          <p:spTgt spid="95235">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9523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95235">
                                            <p:txEl>
                                              <p:pRg st="3" end="3"/>
                                            </p:txEl>
                                          </p:spTgt>
                                        </p:tgtEl>
                                        <p:attrNameLst>
                                          <p:attrName>style.visibility</p:attrName>
                                        </p:attrNameLst>
                                      </p:cBhvr>
                                      <p:to>
                                        <p:strVal val="visible"/>
                                      </p:to>
                                    </p:set>
                                    <p:animEffect transition="in" filter="fade">
                                      <p:cBhvr>
                                        <p:cTn id="38" dur="1000"/>
                                        <p:tgtEl>
                                          <p:spTgt spid="95235">
                                            <p:txEl>
                                              <p:pRg st="3" end="3"/>
                                            </p:txEl>
                                          </p:spTgt>
                                        </p:tgtEl>
                                      </p:cBhvr>
                                    </p:animEffect>
                                    <p:anim calcmode="lin" valueType="num">
                                      <p:cBhvr>
                                        <p:cTn id="39" dur="1000" fill="hold"/>
                                        <p:tgtEl>
                                          <p:spTgt spid="95235">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9523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P spid="95235"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432047"/>
          </a:xfrm>
        </p:spPr>
        <p:txBody>
          <a:bodyPr/>
          <a:lstStyle/>
          <a:p>
            <a:pPr algn="ctr" eaLnBrk="1" hangingPunct="1"/>
            <a:endParaRPr lang="it-IT" dirty="0" smtClean="0">
              <a:solidFill>
                <a:srgbClr val="FF0000"/>
              </a:solidFill>
            </a:endParaRPr>
          </a:p>
        </p:txBody>
      </p:sp>
      <p:sp>
        <p:nvSpPr>
          <p:cNvPr id="95235" name="Rectangle 3"/>
          <p:cNvSpPr>
            <a:spLocks noGrp="1" noChangeArrowheads="1"/>
          </p:cNvSpPr>
          <p:nvPr>
            <p:ph type="body" idx="1"/>
          </p:nvPr>
        </p:nvSpPr>
        <p:spPr>
          <a:xfrm>
            <a:off x="0" y="908720"/>
            <a:ext cx="8964488" cy="5616623"/>
          </a:xfrm>
        </p:spPr>
        <p:txBody>
          <a:bodyPr/>
          <a:lstStyle/>
          <a:p>
            <a:pPr marL="0" indent="0" algn="ctr" eaLnBrk="1" hangingPunct="1">
              <a:buNone/>
              <a:defRPr/>
            </a:pPr>
            <a:r>
              <a:rPr lang="it-IT" b="1" dirty="0" smtClean="0">
                <a:solidFill>
                  <a:schemeClr val="accent2"/>
                </a:solidFill>
              </a:rPr>
              <a:t>NOVITA’ PIU’ RILEVANTI DEI BANDI</a:t>
            </a:r>
          </a:p>
          <a:p>
            <a:pPr algn="just" eaLnBrk="1" hangingPunct="1">
              <a:defRPr/>
            </a:pPr>
            <a:r>
              <a:rPr lang="it-IT" sz="1600" b="1" dirty="0" smtClean="0"/>
              <a:t>STESSO NUMERO E TIPOLOGIA DI BANDI DEL NOVEMBRE 2016</a:t>
            </a:r>
          </a:p>
          <a:p>
            <a:pPr algn="just" eaLnBrk="1" hangingPunct="1">
              <a:defRPr/>
            </a:pPr>
            <a:r>
              <a:rPr lang="it-IT" sz="1600" b="1" u="sng" dirty="0" smtClean="0"/>
              <a:t>NUOVO</a:t>
            </a:r>
            <a:r>
              <a:rPr lang="it-IT" sz="1600" b="1" dirty="0" smtClean="0"/>
              <a:t> </a:t>
            </a:r>
            <a:r>
              <a:rPr lang="it-IT" sz="1600" b="1" dirty="0" smtClean="0"/>
              <a:t>TERMINE SCADENZA PRESENTAZIONE DOMANDE (SOLO ON-LINE) </a:t>
            </a:r>
            <a:r>
              <a:rPr lang="it-IT" sz="1600" b="1" u="sng" dirty="0" smtClean="0">
                <a:solidFill>
                  <a:schemeClr val="accent2"/>
                </a:solidFill>
              </a:rPr>
              <a:t>22 NOVEMBRE 2017, ORE 12.00.00</a:t>
            </a:r>
            <a:r>
              <a:rPr lang="it-IT" sz="1600" b="1" dirty="0" smtClean="0"/>
              <a:t>:</a:t>
            </a:r>
          </a:p>
          <a:p>
            <a:pPr marL="0" indent="0" algn="just" eaLnBrk="1" hangingPunct="1">
              <a:buNone/>
              <a:defRPr/>
            </a:pPr>
            <a:r>
              <a:rPr lang="it-IT" sz="1600" b="1" dirty="0" smtClean="0"/>
              <a:t>	</a:t>
            </a:r>
            <a:r>
              <a:rPr lang="it-IT" sz="1600" dirty="0" smtClean="0"/>
              <a:t>-</a:t>
            </a:r>
            <a:r>
              <a:rPr lang="it-IT" sz="1600" b="1" dirty="0" smtClean="0"/>
              <a:t> </a:t>
            </a:r>
            <a:r>
              <a:rPr lang="it-IT" sz="1600" b="1" dirty="0"/>
              <a:t>le </a:t>
            </a:r>
            <a:r>
              <a:rPr lang="it-IT" sz="1600" b="1" u="sng" dirty="0"/>
              <a:t>graduatorie</a:t>
            </a:r>
            <a:r>
              <a:rPr lang="it-IT" sz="1600" b="1" dirty="0"/>
              <a:t> dei progetti finanziati saranno </a:t>
            </a:r>
            <a:r>
              <a:rPr lang="it-IT" sz="1600" b="1" dirty="0" smtClean="0"/>
              <a:t>pubblicate indicativamente </a:t>
            </a:r>
            <a:r>
              <a:rPr lang="it-IT" sz="1600" b="1" u="sng" dirty="0" smtClean="0"/>
              <a:t>entro fine </a:t>
            </a:r>
            <a:r>
              <a:rPr lang="it-IT" sz="1600" b="1" dirty="0" smtClean="0"/>
              <a:t>	</a:t>
            </a:r>
            <a:r>
              <a:rPr lang="it-IT" sz="1600" b="1" u="sng" dirty="0" smtClean="0"/>
              <a:t>gennaio 2018</a:t>
            </a:r>
            <a:r>
              <a:rPr lang="it-IT" sz="1600" b="1" dirty="0" smtClean="0"/>
              <a:t> </a:t>
            </a:r>
            <a:r>
              <a:rPr lang="it-IT" sz="1600" dirty="0" smtClean="0"/>
              <a:t>(le graduatorie </a:t>
            </a:r>
            <a:r>
              <a:rPr lang="it-IT" sz="1600" dirty="0"/>
              <a:t>escono prima dell’avvio della </a:t>
            </a:r>
            <a:r>
              <a:rPr lang="it-IT" sz="1600" dirty="0" smtClean="0"/>
              <a:t>gran parte delle iniziative </a:t>
            </a:r>
            <a:r>
              <a:rPr lang="it-IT" sz="1600" dirty="0"/>
              <a:t>culturali </a:t>
            </a:r>
            <a:r>
              <a:rPr lang="it-IT" sz="1600" dirty="0" smtClean="0"/>
              <a:t>	per </a:t>
            </a:r>
            <a:r>
              <a:rPr lang="it-IT" sz="1600" dirty="0"/>
              <a:t>cui </a:t>
            </a:r>
            <a:r>
              <a:rPr lang="it-IT" sz="1600" dirty="0" smtClean="0"/>
              <a:t> 	si chiede incentivo</a:t>
            </a:r>
            <a:r>
              <a:rPr lang="it-IT" sz="1600" dirty="0"/>
              <a:t>..)</a:t>
            </a:r>
            <a:endParaRPr lang="it-IT" sz="1600" b="1" u="sng" dirty="0"/>
          </a:p>
          <a:p>
            <a:pPr marL="0" indent="0" algn="just" eaLnBrk="1" hangingPunct="1">
              <a:buNone/>
              <a:defRPr/>
            </a:pPr>
            <a:r>
              <a:rPr lang="it-IT" sz="1600" b="1" dirty="0"/>
              <a:t>	</a:t>
            </a:r>
            <a:r>
              <a:rPr lang="it-IT" sz="1600" dirty="0"/>
              <a:t>-</a:t>
            </a:r>
            <a:r>
              <a:rPr lang="it-IT" sz="1600" b="1" dirty="0"/>
              <a:t> divieto di avviare il progetto prima della pubblicazione delle graduatorie </a:t>
            </a:r>
            <a:r>
              <a:rPr lang="it-IT" sz="1600" dirty="0"/>
              <a:t>(non 	saranno ammesse a contributo spese anteriori a tale data</a:t>
            </a:r>
            <a:r>
              <a:rPr lang="it-IT" sz="1600" dirty="0" smtClean="0"/>
              <a:t>)</a:t>
            </a:r>
            <a:endParaRPr lang="it-IT" sz="1600" dirty="0"/>
          </a:p>
          <a:p>
            <a:pPr marL="0" indent="0" algn="just" eaLnBrk="1" hangingPunct="1">
              <a:buNone/>
              <a:defRPr/>
            </a:pPr>
            <a:r>
              <a:rPr lang="it-IT" sz="1600" b="1" dirty="0"/>
              <a:t>	</a:t>
            </a:r>
            <a:r>
              <a:rPr lang="it-IT" sz="1600" dirty="0"/>
              <a:t>-</a:t>
            </a:r>
            <a:r>
              <a:rPr lang="it-IT" sz="1600" b="1" dirty="0"/>
              <a:t> coordinamento con il Bando </a:t>
            </a:r>
            <a:r>
              <a:rPr lang="it-IT" sz="1600" b="1" dirty="0" smtClean="0"/>
              <a:t>novembre 2016 e con la linea contributiva straordinaria (fondi 	ex Province) 2017: </a:t>
            </a:r>
            <a:r>
              <a:rPr lang="it-IT" sz="1600" dirty="0"/>
              <a:t>inammissibile una domanda </a:t>
            </a:r>
            <a:r>
              <a:rPr lang="it-IT" sz="1600" dirty="0" smtClean="0"/>
              <a:t>relativa anche a solo una parte del progetto </a:t>
            </a:r>
            <a:r>
              <a:rPr lang="it-IT" sz="1600" dirty="0"/>
              <a:t>già </a:t>
            </a:r>
            <a:r>
              <a:rPr lang="it-IT" sz="1600" dirty="0" smtClean="0"/>
              <a:t>	finanziato con tali Bandi; </a:t>
            </a:r>
          </a:p>
          <a:p>
            <a:pPr marL="0" indent="0" algn="just" eaLnBrk="1" hangingPunct="1">
              <a:buNone/>
              <a:defRPr/>
            </a:pPr>
            <a:r>
              <a:rPr lang="it-IT" sz="1600" dirty="0"/>
              <a:t>	</a:t>
            </a:r>
            <a:r>
              <a:rPr lang="it-IT" sz="1600" dirty="0" smtClean="0"/>
              <a:t>- </a:t>
            </a:r>
            <a:r>
              <a:rPr lang="it-IT" sz="1600" b="1" dirty="0" smtClean="0"/>
              <a:t>scadenza termine rendicontazione </a:t>
            </a:r>
            <a:r>
              <a:rPr lang="it-IT" sz="1600" dirty="0" smtClean="0"/>
              <a:t>(e termine conclusione progetto) </a:t>
            </a:r>
            <a:r>
              <a:rPr lang="it-IT" sz="1600" b="1" u="sng" dirty="0" smtClean="0"/>
              <a:t>31 marzo 2019</a:t>
            </a:r>
            <a:endParaRPr lang="it-IT" sz="1600" b="1" u="sng" dirty="0"/>
          </a:p>
          <a:p>
            <a:pPr algn="just" eaLnBrk="1" hangingPunct="1">
              <a:defRPr/>
            </a:pPr>
            <a:endParaRPr lang="it-IT" sz="1600" b="1" dirty="0" smtClean="0"/>
          </a:p>
          <a:p>
            <a:pPr algn="just" eaLnBrk="1" hangingPunct="1">
              <a:defRPr/>
            </a:pPr>
            <a:r>
              <a:rPr lang="it-IT" sz="1600" b="1" dirty="0" smtClean="0"/>
              <a:t>I NUOVI BANDI </a:t>
            </a:r>
            <a:r>
              <a:rPr lang="it-IT" sz="1600" b="1" u="sng" dirty="0" smtClean="0">
                <a:solidFill>
                  <a:schemeClr val="accent2"/>
                </a:solidFill>
              </a:rPr>
              <a:t>NON INDICANO LE RISORSE FINANZIARIE A DISPOSIZIONE PER OGNI BANDO</a:t>
            </a:r>
            <a:r>
              <a:rPr lang="it-IT" sz="1600" dirty="0" smtClean="0"/>
              <a:t>, in quanto le risorse verranno stanziate dalla legge di stabilità </a:t>
            </a:r>
            <a:r>
              <a:rPr lang="it-IT" sz="1600" dirty="0" smtClean="0"/>
              <a:t>2018 (</a:t>
            </a:r>
            <a:r>
              <a:rPr lang="it-IT" sz="1600" dirty="0" smtClean="0"/>
              <a:t>nel </a:t>
            </a:r>
            <a:r>
              <a:rPr lang="it-IT" sz="1600" dirty="0"/>
              <a:t>caso di stanziamento di risorse aggiuntive </a:t>
            </a:r>
            <a:r>
              <a:rPr lang="it-IT" sz="1600" dirty="0" smtClean="0"/>
              <a:t>con </a:t>
            </a:r>
            <a:r>
              <a:rPr lang="it-IT" sz="1600" u="sng" dirty="0" smtClean="0"/>
              <a:t>altre leggi regionali </a:t>
            </a:r>
            <a:r>
              <a:rPr lang="it-IT" sz="1600" dirty="0" smtClean="0"/>
              <a:t>o a seguito di </a:t>
            </a:r>
            <a:r>
              <a:rPr lang="it-IT" sz="1600" u="sng" dirty="0" smtClean="0"/>
              <a:t>storni contabili</a:t>
            </a:r>
            <a:r>
              <a:rPr lang="it-IT" sz="1600" dirty="0" smtClean="0"/>
              <a:t>, si </a:t>
            </a:r>
            <a:r>
              <a:rPr lang="it-IT" sz="1600" dirty="0"/>
              <a:t>procede allo </a:t>
            </a:r>
            <a:r>
              <a:rPr lang="it-IT" sz="1600" u="sng" dirty="0"/>
              <a:t>scorrimento </a:t>
            </a:r>
            <a:r>
              <a:rPr lang="it-IT" sz="1600" u="sng" dirty="0" smtClean="0"/>
              <a:t>delle graduatorie</a:t>
            </a:r>
            <a:r>
              <a:rPr lang="it-IT" sz="1600" dirty="0" smtClean="0"/>
              <a:t>)</a:t>
            </a:r>
            <a:endParaRPr lang="it-IT" sz="1600" dirty="0"/>
          </a:p>
          <a:p>
            <a:pPr algn="just" eaLnBrk="1" hangingPunct="1">
              <a:defRPr/>
            </a:pPr>
            <a:endParaRPr lang="it-IT" sz="1600" b="1" dirty="0" smtClean="0"/>
          </a:p>
          <a:p>
            <a:pPr marL="0" indent="0" algn="just" eaLnBrk="1" hangingPunct="1">
              <a:buNone/>
              <a:defRPr/>
            </a:pPr>
            <a:r>
              <a:rPr lang="it-IT" sz="1600" b="1" dirty="0" smtClean="0"/>
              <a:t>	</a:t>
            </a:r>
            <a:endParaRPr lang="it-IT" sz="1600" dirty="0" smtClean="0"/>
          </a:p>
          <a:p>
            <a:pPr marL="0" indent="0" algn="just" eaLnBrk="1" hangingPunct="1">
              <a:buNone/>
              <a:defRPr/>
            </a:pPr>
            <a:endParaRPr lang="it-IT" sz="1600" dirty="0" smtClean="0"/>
          </a:p>
          <a:p>
            <a:pPr marL="0" indent="0" algn="just" eaLnBrk="1" hangingPunct="1">
              <a:buNone/>
              <a:defRPr/>
            </a:pPr>
            <a:endParaRPr lang="it-IT" sz="1400" b="1" i="1" dirty="0" smtClean="0"/>
          </a:p>
        </p:txBody>
      </p:sp>
    </p:spTree>
    <p:extLst>
      <p:ext uri="{BB962C8B-B14F-4D97-AF65-F5344CB8AC3E}">
        <p14:creationId xmlns:p14="http://schemas.microsoft.com/office/powerpoint/2010/main" val="1173483201"/>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95234"/>
                                        </p:tgtEl>
                                        <p:attrNameLst>
                                          <p:attrName>style.visibility</p:attrName>
                                        </p:attrNameLst>
                                      </p:cBhvr>
                                      <p:to>
                                        <p:strVal val="visible"/>
                                      </p:to>
                                    </p:set>
                                    <p:animEffect transition="in" filter="fade">
                                      <p:cBhvr>
                                        <p:cTn id="7" dur="800" decel="100000"/>
                                        <p:tgtEl>
                                          <p:spTgt spid="95234"/>
                                        </p:tgtEl>
                                      </p:cBhvr>
                                    </p:animEffect>
                                    <p:anim calcmode="lin" valueType="num">
                                      <p:cBhvr>
                                        <p:cTn id="8" dur="800" decel="100000" fill="hold"/>
                                        <p:tgtEl>
                                          <p:spTgt spid="95234"/>
                                        </p:tgtEl>
                                        <p:attrNameLst>
                                          <p:attrName>style.rotation</p:attrName>
                                        </p:attrNameLst>
                                      </p:cBhvr>
                                      <p:tavLst>
                                        <p:tav tm="0">
                                          <p:val>
                                            <p:fltVal val="-90"/>
                                          </p:val>
                                        </p:tav>
                                        <p:tav tm="100000">
                                          <p:val>
                                            <p:fltVal val="0"/>
                                          </p:val>
                                        </p:tav>
                                      </p:tavLst>
                                    </p:anim>
                                    <p:anim calcmode="lin" valueType="num">
                                      <p:cBhvr>
                                        <p:cTn id="9" dur="800" decel="100000" fill="hold"/>
                                        <p:tgtEl>
                                          <p:spTgt spid="95234"/>
                                        </p:tgtEl>
                                        <p:attrNameLst>
                                          <p:attrName>ppt_x</p:attrName>
                                        </p:attrNameLst>
                                      </p:cBhvr>
                                      <p:tavLst>
                                        <p:tav tm="0">
                                          <p:val>
                                            <p:strVal val="#ppt_x+0.4"/>
                                          </p:val>
                                        </p:tav>
                                        <p:tav tm="100000">
                                          <p:val>
                                            <p:strVal val="#ppt_x-0.05"/>
                                          </p:val>
                                        </p:tav>
                                      </p:tavLst>
                                    </p:anim>
                                    <p:anim calcmode="lin" valueType="num">
                                      <p:cBhvr>
                                        <p:cTn id="10" dur="800" decel="100000" fill="hold"/>
                                        <p:tgtEl>
                                          <p:spTgt spid="952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52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523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95235">
                                            <p:txEl>
                                              <p:pRg st="0" end="0"/>
                                            </p:txEl>
                                          </p:spTgt>
                                        </p:tgtEl>
                                        <p:attrNameLst>
                                          <p:attrName>style.visibility</p:attrName>
                                        </p:attrNameLst>
                                      </p:cBhvr>
                                      <p:to>
                                        <p:strVal val="visible"/>
                                      </p:to>
                                    </p:set>
                                    <p:animEffect transition="in" filter="fade">
                                      <p:cBhvr>
                                        <p:cTn id="17" dur="1000"/>
                                        <p:tgtEl>
                                          <p:spTgt spid="95235">
                                            <p:txEl>
                                              <p:pRg st="0" end="0"/>
                                            </p:txEl>
                                          </p:spTgt>
                                        </p:tgtEl>
                                      </p:cBhvr>
                                    </p:animEffect>
                                    <p:anim calcmode="lin" valueType="num">
                                      <p:cBhvr>
                                        <p:cTn id="18" dur="1000" fill="hold"/>
                                        <p:tgtEl>
                                          <p:spTgt spid="95235">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52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95235">
                                            <p:txEl>
                                              <p:pRg st="1" end="1"/>
                                            </p:txEl>
                                          </p:spTgt>
                                        </p:tgtEl>
                                        <p:attrNameLst>
                                          <p:attrName>style.visibility</p:attrName>
                                        </p:attrNameLst>
                                      </p:cBhvr>
                                      <p:to>
                                        <p:strVal val="visible"/>
                                      </p:to>
                                    </p:set>
                                    <p:animEffect transition="in" filter="fade">
                                      <p:cBhvr>
                                        <p:cTn id="24" dur="1000"/>
                                        <p:tgtEl>
                                          <p:spTgt spid="95235">
                                            <p:txEl>
                                              <p:pRg st="1" end="1"/>
                                            </p:txEl>
                                          </p:spTgt>
                                        </p:tgtEl>
                                      </p:cBhvr>
                                    </p:animEffect>
                                    <p:anim calcmode="lin" valueType="num">
                                      <p:cBhvr>
                                        <p:cTn id="25" dur="1000" fill="hold"/>
                                        <p:tgtEl>
                                          <p:spTgt spid="95235">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952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95235">
                                            <p:txEl>
                                              <p:pRg st="2" end="2"/>
                                            </p:txEl>
                                          </p:spTgt>
                                        </p:tgtEl>
                                        <p:attrNameLst>
                                          <p:attrName>style.visibility</p:attrName>
                                        </p:attrNameLst>
                                      </p:cBhvr>
                                      <p:to>
                                        <p:strVal val="visible"/>
                                      </p:to>
                                    </p:set>
                                    <p:animEffect transition="in" filter="fade">
                                      <p:cBhvr>
                                        <p:cTn id="31" dur="1000"/>
                                        <p:tgtEl>
                                          <p:spTgt spid="95235">
                                            <p:txEl>
                                              <p:pRg st="2" end="2"/>
                                            </p:txEl>
                                          </p:spTgt>
                                        </p:tgtEl>
                                      </p:cBhvr>
                                    </p:animEffect>
                                    <p:anim calcmode="lin" valueType="num">
                                      <p:cBhvr>
                                        <p:cTn id="32" dur="1000" fill="hold"/>
                                        <p:tgtEl>
                                          <p:spTgt spid="95235">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9523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95235">
                                            <p:txEl>
                                              <p:pRg st="3" end="3"/>
                                            </p:txEl>
                                          </p:spTgt>
                                        </p:tgtEl>
                                        <p:attrNameLst>
                                          <p:attrName>style.visibility</p:attrName>
                                        </p:attrNameLst>
                                      </p:cBhvr>
                                      <p:to>
                                        <p:strVal val="visible"/>
                                      </p:to>
                                    </p:set>
                                    <p:animEffect transition="in" filter="fade">
                                      <p:cBhvr>
                                        <p:cTn id="38" dur="1000"/>
                                        <p:tgtEl>
                                          <p:spTgt spid="95235">
                                            <p:txEl>
                                              <p:pRg st="3" end="3"/>
                                            </p:txEl>
                                          </p:spTgt>
                                        </p:tgtEl>
                                      </p:cBhvr>
                                    </p:animEffect>
                                    <p:anim calcmode="lin" valueType="num">
                                      <p:cBhvr>
                                        <p:cTn id="39" dur="1000" fill="hold"/>
                                        <p:tgtEl>
                                          <p:spTgt spid="95235">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9523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7" presetClass="entr" presetSubtype="0" fill="hold" grpId="0" nodeType="clickEffect">
                                  <p:stCondLst>
                                    <p:cond delay="0"/>
                                  </p:stCondLst>
                                  <p:childTnLst>
                                    <p:set>
                                      <p:cBhvr>
                                        <p:cTn id="44" dur="1" fill="hold">
                                          <p:stCondLst>
                                            <p:cond delay="0"/>
                                          </p:stCondLst>
                                        </p:cTn>
                                        <p:tgtEl>
                                          <p:spTgt spid="95235">
                                            <p:txEl>
                                              <p:pRg st="4" end="4"/>
                                            </p:txEl>
                                          </p:spTgt>
                                        </p:tgtEl>
                                        <p:attrNameLst>
                                          <p:attrName>style.visibility</p:attrName>
                                        </p:attrNameLst>
                                      </p:cBhvr>
                                      <p:to>
                                        <p:strVal val="visible"/>
                                      </p:to>
                                    </p:set>
                                    <p:animEffect transition="in" filter="fade">
                                      <p:cBhvr>
                                        <p:cTn id="45" dur="1000"/>
                                        <p:tgtEl>
                                          <p:spTgt spid="95235">
                                            <p:txEl>
                                              <p:pRg st="4" end="4"/>
                                            </p:txEl>
                                          </p:spTgt>
                                        </p:tgtEl>
                                      </p:cBhvr>
                                    </p:animEffect>
                                    <p:anim calcmode="lin" valueType="num">
                                      <p:cBhvr>
                                        <p:cTn id="46" dur="1000" fill="hold"/>
                                        <p:tgtEl>
                                          <p:spTgt spid="95235">
                                            <p:txEl>
                                              <p:pRg st="4" end="4"/>
                                            </p:txEl>
                                          </p:spTgt>
                                        </p:tgtEl>
                                        <p:attrNameLst>
                                          <p:attrName>ppt_x</p:attrName>
                                        </p:attrNameLst>
                                      </p:cBhvr>
                                      <p:tavLst>
                                        <p:tav tm="0">
                                          <p:val>
                                            <p:strVal val="#ppt_x"/>
                                          </p:val>
                                        </p:tav>
                                        <p:tav tm="100000">
                                          <p:val>
                                            <p:strVal val="#ppt_x"/>
                                          </p:val>
                                        </p:tav>
                                      </p:tavLst>
                                    </p:anim>
                                    <p:anim calcmode="lin" valueType="num">
                                      <p:cBhvr>
                                        <p:cTn id="47" dur="1000" fill="hold"/>
                                        <p:tgtEl>
                                          <p:spTgt spid="9523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7" presetClass="entr" presetSubtype="0" fill="hold" grpId="0" nodeType="clickEffect">
                                  <p:stCondLst>
                                    <p:cond delay="0"/>
                                  </p:stCondLst>
                                  <p:childTnLst>
                                    <p:set>
                                      <p:cBhvr>
                                        <p:cTn id="51" dur="1" fill="hold">
                                          <p:stCondLst>
                                            <p:cond delay="0"/>
                                          </p:stCondLst>
                                        </p:cTn>
                                        <p:tgtEl>
                                          <p:spTgt spid="95235">
                                            <p:txEl>
                                              <p:pRg st="5" end="5"/>
                                            </p:txEl>
                                          </p:spTgt>
                                        </p:tgtEl>
                                        <p:attrNameLst>
                                          <p:attrName>style.visibility</p:attrName>
                                        </p:attrNameLst>
                                      </p:cBhvr>
                                      <p:to>
                                        <p:strVal val="visible"/>
                                      </p:to>
                                    </p:set>
                                    <p:animEffect transition="in" filter="fade">
                                      <p:cBhvr>
                                        <p:cTn id="52" dur="1000"/>
                                        <p:tgtEl>
                                          <p:spTgt spid="95235">
                                            <p:txEl>
                                              <p:pRg st="5" end="5"/>
                                            </p:txEl>
                                          </p:spTgt>
                                        </p:tgtEl>
                                      </p:cBhvr>
                                    </p:animEffect>
                                    <p:anim calcmode="lin" valueType="num">
                                      <p:cBhvr>
                                        <p:cTn id="53" dur="1000" fill="hold"/>
                                        <p:tgtEl>
                                          <p:spTgt spid="95235">
                                            <p:txEl>
                                              <p:pRg st="5" end="5"/>
                                            </p:txEl>
                                          </p:spTgt>
                                        </p:tgtEl>
                                        <p:attrNameLst>
                                          <p:attrName>ppt_x</p:attrName>
                                        </p:attrNameLst>
                                      </p:cBhvr>
                                      <p:tavLst>
                                        <p:tav tm="0">
                                          <p:val>
                                            <p:strVal val="#ppt_x"/>
                                          </p:val>
                                        </p:tav>
                                        <p:tav tm="100000">
                                          <p:val>
                                            <p:strVal val="#ppt_x"/>
                                          </p:val>
                                        </p:tav>
                                      </p:tavLst>
                                    </p:anim>
                                    <p:anim calcmode="lin" valueType="num">
                                      <p:cBhvr>
                                        <p:cTn id="54" dur="1000" fill="hold"/>
                                        <p:tgtEl>
                                          <p:spTgt spid="9523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7" presetClass="entr" presetSubtype="0" fill="hold" grpId="0" nodeType="clickEffect">
                                  <p:stCondLst>
                                    <p:cond delay="0"/>
                                  </p:stCondLst>
                                  <p:childTnLst>
                                    <p:set>
                                      <p:cBhvr>
                                        <p:cTn id="58" dur="1" fill="hold">
                                          <p:stCondLst>
                                            <p:cond delay="0"/>
                                          </p:stCondLst>
                                        </p:cTn>
                                        <p:tgtEl>
                                          <p:spTgt spid="95235">
                                            <p:txEl>
                                              <p:pRg st="6" end="6"/>
                                            </p:txEl>
                                          </p:spTgt>
                                        </p:tgtEl>
                                        <p:attrNameLst>
                                          <p:attrName>style.visibility</p:attrName>
                                        </p:attrNameLst>
                                      </p:cBhvr>
                                      <p:to>
                                        <p:strVal val="visible"/>
                                      </p:to>
                                    </p:set>
                                    <p:animEffect transition="in" filter="fade">
                                      <p:cBhvr>
                                        <p:cTn id="59" dur="1000"/>
                                        <p:tgtEl>
                                          <p:spTgt spid="95235">
                                            <p:txEl>
                                              <p:pRg st="6" end="6"/>
                                            </p:txEl>
                                          </p:spTgt>
                                        </p:tgtEl>
                                      </p:cBhvr>
                                    </p:animEffect>
                                    <p:anim calcmode="lin" valueType="num">
                                      <p:cBhvr>
                                        <p:cTn id="60" dur="1000" fill="hold"/>
                                        <p:tgtEl>
                                          <p:spTgt spid="95235">
                                            <p:txEl>
                                              <p:pRg st="6" end="6"/>
                                            </p:txEl>
                                          </p:spTgt>
                                        </p:tgtEl>
                                        <p:attrNameLst>
                                          <p:attrName>ppt_x</p:attrName>
                                        </p:attrNameLst>
                                      </p:cBhvr>
                                      <p:tavLst>
                                        <p:tav tm="0">
                                          <p:val>
                                            <p:strVal val="#ppt_x"/>
                                          </p:val>
                                        </p:tav>
                                        <p:tav tm="100000">
                                          <p:val>
                                            <p:strVal val="#ppt_x"/>
                                          </p:val>
                                        </p:tav>
                                      </p:tavLst>
                                    </p:anim>
                                    <p:anim calcmode="lin" valueType="num">
                                      <p:cBhvr>
                                        <p:cTn id="61" dur="1000" fill="hold"/>
                                        <p:tgtEl>
                                          <p:spTgt spid="9523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7" presetClass="entr" presetSubtype="0" fill="hold" grpId="0" nodeType="clickEffect">
                                  <p:stCondLst>
                                    <p:cond delay="0"/>
                                  </p:stCondLst>
                                  <p:childTnLst>
                                    <p:set>
                                      <p:cBhvr>
                                        <p:cTn id="65" dur="1" fill="hold">
                                          <p:stCondLst>
                                            <p:cond delay="0"/>
                                          </p:stCondLst>
                                        </p:cTn>
                                        <p:tgtEl>
                                          <p:spTgt spid="95235">
                                            <p:txEl>
                                              <p:pRg st="8" end="8"/>
                                            </p:txEl>
                                          </p:spTgt>
                                        </p:tgtEl>
                                        <p:attrNameLst>
                                          <p:attrName>style.visibility</p:attrName>
                                        </p:attrNameLst>
                                      </p:cBhvr>
                                      <p:to>
                                        <p:strVal val="visible"/>
                                      </p:to>
                                    </p:set>
                                    <p:animEffect transition="in" filter="fade">
                                      <p:cBhvr>
                                        <p:cTn id="66" dur="1000"/>
                                        <p:tgtEl>
                                          <p:spTgt spid="95235">
                                            <p:txEl>
                                              <p:pRg st="8" end="8"/>
                                            </p:txEl>
                                          </p:spTgt>
                                        </p:tgtEl>
                                      </p:cBhvr>
                                    </p:animEffect>
                                    <p:anim calcmode="lin" valueType="num">
                                      <p:cBhvr>
                                        <p:cTn id="67" dur="1000" fill="hold"/>
                                        <p:tgtEl>
                                          <p:spTgt spid="95235">
                                            <p:txEl>
                                              <p:pRg st="8" end="8"/>
                                            </p:txEl>
                                          </p:spTgt>
                                        </p:tgtEl>
                                        <p:attrNameLst>
                                          <p:attrName>ppt_x</p:attrName>
                                        </p:attrNameLst>
                                      </p:cBhvr>
                                      <p:tavLst>
                                        <p:tav tm="0">
                                          <p:val>
                                            <p:strVal val="#ppt_x"/>
                                          </p:val>
                                        </p:tav>
                                        <p:tav tm="100000">
                                          <p:val>
                                            <p:strVal val="#ppt_x"/>
                                          </p:val>
                                        </p:tav>
                                      </p:tavLst>
                                    </p:anim>
                                    <p:anim calcmode="lin" valueType="num">
                                      <p:cBhvr>
                                        <p:cTn id="68" dur="1000" fill="hold"/>
                                        <p:tgtEl>
                                          <p:spTgt spid="9523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7" presetClass="entr" presetSubtype="0" fill="hold" grpId="0" nodeType="clickEffect">
                                  <p:stCondLst>
                                    <p:cond delay="0"/>
                                  </p:stCondLst>
                                  <p:childTnLst>
                                    <p:set>
                                      <p:cBhvr>
                                        <p:cTn id="72" dur="1" fill="hold">
                                          <p:stCondLst>
                                            <p:cond delay="0"/>
                                          </p:stCondLst>
                                        </p:cTn>
                                        <p:tgtEl>
                                          <p:spTgt spid="95235">
                                            <p:txEl>
                                              <p:pRg st="10" end="10"/>
                                            </p:txEl>
                                          </p:spTgt>
                                        </p:tgtEl>
                                        <p:attrNameLst>
                                          <p:attrName>style.visibility</p:attrName>
                                        </p:attrNameLst>
                                      </p:cBhvr>
                                      <p:to>
                                        <p:strVal val="visible"/>
                                      </p:to>
                                    </p:set>
                                    <p:animEffect transition="in" filter="fade">
                                      <p:cBhvr>
                                        <p:cTn id="73" dur="1000"/>
                                        <p:tgtEl>
                                          <p:spTgt spid="95235">
                                            <p:txEl>
                                              <p:pRg st="10" end="10"/>
                                            </p:txEl>
                                          </p:spTgt>
                                        </p:tgtEl>
                                      </p:cBhvr>
                                    </p:animEffect>
                                    <p:anim calcmode="lin" valueType="num">
                                      <p:cBhvr>
                                        <p:cTn id="74" dur="1000" fill="hold"/>
                                        <p:tgtEl>
                                          <p:spTgt spid="95235">
                                            <p:txEl>
                                              <p:pRg st="10" end="10"/>
                                            </p:txEl>
                                          </p:spTgt>
                                        </p:tgtEl>
                                        <p:attrNameLst>
                                          <p:attrName>ppt_x</p:attrName>
                                        </p:attrNameLst>
                                      </p:cBhvr>
                                      <p:tavLst>
                                        <p:tav tm="0">
                                          <p:val>
                                            <p:strVal val="#ppt_x"/>
                                          </p:val>
                                        </p:tav>
                                        <p:tav tm="100000">
                                          <p:val>
                                            <p:strVal val="#ppt_x"/>
                                          </p:val>
                                        </p:tav>
                                      </p:tavLst>
                                    </p:anim>
                                    <p:anim calcmode="lin" valueType="num">
                                      <p:cBhvr>
                                        <p:cTn id="75" dur="1000" fill="hold"/>
                                        <p:tgtEl>
                                          <p:spTgt spid="95235">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P spid="95235"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432047"/>
          </a:xfrm>
        </p:spPr>
        <p:txBody>
          <a:bodyPr/>
          <a:lstStyle/>
          <a:p>
            <a:pPr algn="ctr" eaLnBrk="1" hangingPunct="1"/>
            <a:endParaRPr lang="it-IT" dirty="0" smtClean="0">
              <a:solidFill>
                <a:srgbClr val="FF0000"/>
              </a:solidFill>
            </a:endParaRPr>
          </a:p>
        </p:txBody>
      </p:sp>
      <p:sp>
        <p:nvSpPr>
          <p:cNvPr id="95235" name="Rectangle 3"/>
          <p:cNvSpPr>
            <a:spLocks noGrp="1" noChangeArrowheads="1"/>
          </p:cNvSpPr>
          <p:nvPr>
            <p:ph type="body" idx="1"/>
          </p:nvPr>
        </p:nvSpPr>
        <p:spPr>
          <a:xfrm>
            <a:off x="0" y="908720"/>
            <a:ext cx="8964488" cy="5616623"/>
          </a:xfrm>
        </p:spPr>
        <p:txBody>
          <a:bodyPr/>
          <a:lstStyle/>
          <a:p>
            <a:pPr marL="0" indent="0" algn="ctr" eaLnBrk="1" hangingPunct="1">
              <a:buNone/>
              <a:defRPr/>
            </a:pPr>
            <a:r>
              <a:rPr lang="it-IT" b="1" dirty="0" smtClean="0">
                <a:solidFill>
                  <a:schemeClr val="accent2"/>
                </a:solidFill>
              </a:rPr>
              <a:t>NOVITA’ PIU’ RILEVANTI DEI BANDI</a:t>
            </a:r>
          </a:p>
          <a:p>
            <a:pPr marL="0" indent="0" algn="just" eaLnBrk="1" hangingPunct="1">
              <a:buNone/>
              <a:defRPr/>
            </a:pPr>
            <a:r>
              <a:rPr lang="it-IT" sz="1600" dirty="0"/>
              <a:t>	</a:t>
            </a:r>
            <a:endParaRPr lang="it-IT" sz="1600" dirty="0" smtClean="0"/>
          </a:p>
          <a:p>
            <a:pPr algn="just" eaLnBrk="1" hangingPunct="1">
              <a:defRPr/>
            </a:pPr>
            <a:r>
              <a:rPr lang="it-IT" sz="1600" b="1" dirty="0" smtClean="0">
                <a:solidFill>
                  <a:schemeClr val="accent2"/>
                </a:solidFill>
              </a:rPr>
              <a:t>EROGAZIONE DEL 100% DELL’INCENTIVO IN UN’UNICA SOLUZIONE ANTICIPATA </a:t>
            </a:r>
            <a:r>
              <a:rPr lang="it-IT" sz="1600" dirty="0" smtClean="0"/>
              <a:t>(art.32 bis comma 1 della legge regionale </a:t>
            </a:r>
            <a:r>
              <a:rPr lang="it-IT" sz="1600" dirty="0" smtClean="0"/>
              <a:t>16/2014) </a:t>
            </a:r>
            <a:endParaRPr lang="it-IT" sz="1600" dirty="0" smtClean="0"/>
          </a:p>
          <a:p>
            <a:pPr marL="0" indent="0" algn="just" eaLnBrk="1" hangingPunct="1">
              <a:buNone/>
              <a:defRPr/>
            </a:pPr>
            <a:r>
              <a:rPr lang="it-IT" sz="1600" dirty="0" smtClean="0"/>
              <a:t>	- </a:t>
            </a:r>
            <a:r>
              <a:rPr lang="it-IT" sz="1600" dirty="0"/>
              <a:t>liquidità immediata</a:t>
            </a:r>
          </a:p>
          <a:p>
            <a:pPr marL="0" indent="0" algn="just" eaLnBrk="1" hangingPunct="1">
              <a:buNone/>
              <a:defRPr/>
            </a:pPr>
            <a:r>
              <a:rPr lang="it-IT" sz="1600" dirty="0"/>
              <a:t>	- gli enti locali a contabilità armonizzata ricevono le risorse in tempo utile per realizzare </a:t>
            </a:r>
            <a:r>
              <a:rPr lang="it-IT" sz="1600" dirty="0" smtClean="0"/>
              <a:t>le </a:t>
            </a:r>
            <a:r>
              <a:rPr lang="it-IT" sz="1600" dirty="0"/>
              <a:t>attività </a:t>
            </a:r>
            <a:r>
              <a:rPr lang="it-IT" sz="1600" dirty="0" smtClean="0"/>
              <a:t>	senza </a:t>
            </a:r>
            <a:r>
              <a:rPr lang="it-IT" sz="1600" dirty="0"/>
              <a:t>incorrere nei divieti di avanzo d’amministrazione</a:t>
            </a:r>
          </a:p>
          <a:p>
            <a:pPr marL="0" indent="0" algn="just" eaLnBrk="1" hangingPunct="1">
              <a:buNone/>
              <a:defRPr/>
            </a:pPr>
            <a:endParaRPr lang="it-IT" sz="1600" dirty="0" smtClean="0"/>
          </a:p>
          <a:p>
            <a:pPr algn="just" eaLnBrk="1" hangingPunct="1">
              <a:defRPr/>
            </a:pPr>
            <a:r>
              <a:rPr lang="it-IT" sz="1600" b="1" dirty="0" smtClean="0">
                <a:solidFill>
                  <a:schemeClr val="accent2"/>
                </a:solidFill>
              </a:rPr>
              <a:t>MIGLIORE DEFINIZIONE E PARZIALE ALLARGAMENTO DELLE TIPOLOGIE DEI BENEFICIARI</a:t>
            </a:r>
            <a:r>
              <a:rPr lang="it-IT" sz="1600" b="1" dirty="0" smtClean="0"/>
              <a:t> </a:t>
            </a:r>
            <a:r>
              <a:rPr lang="it-IT" sz="1600" dirty="0" smtClean="0"/>
              <a:t>(art.4 comma 2 bis </a:t>
            </a:r>
            <a:r>
              <a:rPr lang="it-IT" sz="1600" dirty="0"/>
              <a:t>della legge regionale </a:t>
            </a:r>
            <a:r>
              <a:rPr lang="it-IT" sz="1600" dirty="0" smtClean="0"/>
              <a:t>16/2014) </a:t>
            </a:r>
            <a:endParaRPr lang="it-IT" sz="1600" dirty="0"/>
          </a:p>
          <a:p>
            <a:pPr marL="0" indent="0" algn="just" eaLnBrk="1" hangingPunct="1">
              <a:buNone/>
              <a:defRPr/>
            </a:pPr>
            <a:r>
              <a:rPr lang="it-IT" sz="1600" dirty="0"/>
              <a:t>	- </a:t>
            </a:r>
            <a:r>
              <a:rPr lang="it-IT" sz="1600" b="1" dirty="0" smtClean="0"/>
              <a:t>soggetti pubblici</a:t>
            </a:r>
          </a:p>
          <a:p>
            <a:pPr marL="0" indent="0" algn="just" eaLnBrk="1" hangingPunct="1">
              <a:buNone/>
              <a:defRPr/>
            </a:pPr>
            <a:r>
              <a:rPr lang="it-IT" sz="1600" dirty="0"/>
              <a:t>	</a:t>
            </a:r>
            <a:r>
              <a:rPr lang="it-IT" sz="1600" dirty="0" smtClean="0"/>
              <a:t>- </a:t>
            </a:r>
            <a:r>
              <a:rPr lang="it-IT" sz="1600" b="1" dirty="0" smtClean="0"/>
              <a:t>soggetti privati </a:t>
            </a:r>
            <a:r>
              <a:rPr lang="it-IT" sz="1600" dirty="0" smtClean="0"/>
              <a:t>(no persone fisiche) </a:t>
            </a:r>
            <a:r>
              <a:rPr lang="it-IT" sz="1600" u="sng" dirty="0" smtClean="0"/>
              <a:t>senza finalità di lucro </a:t>
            </a:r>
            <a:r>
              <a:rPr lang="it-IT" sz="1600" dirty="0" smtClean="0"/>
              <a:t>o </a:t>
            </a:r>
            <a:r>
              <a:rPr lang="it-IT" sz="1600" u="sng" dirty="0" smtClean="0"/>
              <a:t>con obbligo statutario</a:t>
            </a:r>
            <a:r>
              <a:rPr lang="it-IT" sz="1600" dirty="0" smtClean="0"/>
              <a:t> di 	</a:t>
            </a:r>
            <a:r>
              <a:rPr lang="it-IT" sz="1600" u="sng" dirty="0" smtClean="0"/>
              <a:t>reinvestire gli utili e gli avanzi di gestione nello svolgimento delle attività previste</a:t>
            </a:r>
            <a:r>
              <a:rPr lang="it-IT" sz="1600" dirty="0" smtClean="0"/>
              <a:t> 	</a:t>
            </a:r>
            <a:r>
              <a:rPr lang="it-IT" sz="1600" u="sng" dirty="0" smtClean="0"/>
              <a:t>nell’oggetto </a:t>
            </a:r>
            <a:r>
              <a:rPr lang="it-IT" sz="1600" dirty="0" smtClean="0"/>
              <a:t>	</a:t>
            </a:r>
            <a:r>
              <a:rPr lang="it-IT" sz="1600" u="sng" dirty="0" smtClean="0"/>
              <a:t>sociale</a:t>
            </a:r>
            <a:endParaRPr lang="it-IT" sz="1600" u="sng" dirty="0" smtClean="0"/>
          </a:p>
          <a:p>
            <a:pPr marL="0" indent="0" algn="just" eaLnBrk="1" hangingPunct="1">
              <a:buNone/>
              <a:defRPr/>
            </a:pPr>
            <a:r>
              <a:rPr lang="it-IT" sz="1600" dirty="0"/>
              <a:t>	</a:t>
            </a:r>
            <a:r>
              <a:rPr lang="it-IT" sz="1600" dirty="0" smtClean="0"/>
              <a:t>- </a:t>
            </a:r>
            <a:r>
              <a:rPr lang="it-IT" sz="1600" b="1" dirty="0" smtClean="0"/>
              <a:t>società cooperative </a:t>
            </a:r>
            <a:r>
              <a:rPr lang="it-IT" sz="1600" dirty="0" smtClean="0"/>
              <a:t>(che per statuto svolgono </a:t>
            </a:r>
            <a:r>
              <a:rPr lang="it-IT" sz="1600" u="sng" dirty="0" smtClean="0"/>
              <a:t>attività esclusivamente o</a:t>
            </a:r>
            <a:r>
              <a:rPr lang="it-IT" sz="1600" dirty="0" smtClean="0"/>
              <a:t> </a:t>
            </a:r>
            <a:r>
              <a:rPr lang="it-IT" sz="1600" u="sng" dirty="0" smtClean="0"/>
              <a:t>prevalentemente </a:t>
            </a:r>
            <a:r>
              <a:rPr lang="it-IT" sz="1600" dirty="0" smtClean="0"/>
              <a:t>	</a:t>
            </a:r>
            <a:r>
              <a:rPr lang="it-IT" sz="1600" u="sng" dirty="0" smtClean="0"/>
              <a:t>culturali </a:t>
            </a:r>
            <a:r>
              <a:rPr lang="it-IT" sz="1600" u="sng" dirty="0" smtClean="0"/>
              <a:t>o artistiche</a:t>
            </a:r>
            <a:r>
              <a:rPr lang="it-IT" sz="1600" dirty="0" smtClean="0"/>
              <a:t>)</a:t>
            </a:r>
            <a:endParaRPr lang="it-IT" sz="1600" dirty="0"/>
          </a:p>
          <a:p>
            <a:pPr algn="just" eaLnBrk="1" hangingPunct="1">
              <a:defRPr/>
            </a:pPr>
            <a:endParaRPr lang="it-IT" sz="1600" b="1" dirty="0" smtClean="0"/>
          </a:p>
          <a:p>
            <a:pPr marL="0" indent="0" algn="just" eaLnBrk="1" hangingPunct="1">
              <a:buNone/>
              <a:defRPr/>
            </a:pPr>
            <a:r>
              <a:rPr lang="it-IT" sz="1600" dirty="0"/>
              <a:t>	</a:t>
            </a:r>
            <a:r>
              <a:rPr lang="it-IT" sz="1600" b="1" dirty="0" smtClean="0"/>
              <a:t>	</a:t>
            </a:r>
          </a:p>
          <a:p>
            <a:pPr marL="0" indent="0" algn="just" eaLnBrk="1" hangingPunct="1">
              <a:buNone/>
              <a:defRPr/>
            </a:pPr>
            <a:r>
              <a:rPr lang="it-IT" sz="1600" b="1" dirty="0" smtClean="0"/>
              <a:t>	</a:t>
            </a:r>
            <a:endParaRPr lang="it-IT" sz="1400" b="1" i="1" dirty="0" smtClean="0"/>
          </a:p>
        </p:txBody>
      </p:sp>
    </p:spTree>
    <p:extLst>
      <p:ext uri="{BB962C8B-B14F-4D97-AF65-F5344CB8AC3E}">
        <p14:creationId xmlns:p14="http://schemas.microsoft.com/office/powerpoint/2010/main" val="1546044254"/>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95234"/>
                                        </p:tgtEl>
                                        <p:attrNameLst>
                                          <p:attrName>style.visibility</p:attrName>
                                        </p:attrNameLst>
                                      </p:cBhvr>
                                      <p:to>
                                        <p:strVal val="visible"/>
                                      </p:to>
                                    </p:set>
                                    <p:animEffect transition="in" filter="fade">
                                      <p:cBhvr>
                                        <p:cTn id="7" dur="800" decel="100000"/>
                                        <p:tgtEl>
                                          <p:spTgt spid="95234"/>
                                        </p:tgtEl>
                                      </p:cBhvr>
                                    </p:animEffect>
                                    <p:anim calcmode="lin" valueType="num">
                                      <p:cBhvr>
                                        <p:cTn id="8" dur="800" decel="100000" fill="hold"/>
                                        <p:tgtEl>
                                          <p:spTgt spid="95234"/>
                                        </p:tgtEl>
                                        <p:attrNameLst>
                                          <p:attrName>style.rotation</p:attrName>
                                        </p:attrNameLst>
                                      </p:cBhvr>
                                      <p:tavLst>
                                        <p:tav tm="0">
                                          <p:val>
                                            <p:fltVal val="-90"/>
                                          </p:val>
                                        </p:tav>
                                        <p:tav tm="100000">
                                          <p:val>
                                            <p:fltVal val="0"/>
                                          </p:val>
                                        </p:tav>
                                      </p:tavLst>
                                    </p:anim>
                                    <p:anim calcmode="lin" valueType="num">
                                      <p:cBhvr>
                                        <p:cTn id="9" dur="800" decel="100000" fill="hold"/>
                                        <p:tgtEl>
                                          <p:spTgt spid="95234"/>
                                        </p:tgtEl>
                                        <p:attrNameLst>
                                          <p:attrName>ppt_x</p:attrName>
                                        </p:attrNameLst>
                                      </p:cBhvr>
                                      <p:tavLst>
                                        <p:tav tm="0">
                                          <p:val>
                                            <p:strVal val="#ppt_x+0.4"/>
                                          </p:val>
                                        </p:tav>
                                        <p:tav tm="100000">
                                          <p:val>
                                            <p:strVal val="#ppt_x-0.05"/>
                                          </p:val>
                                        </p:tav>
                                      </p:tavLst>
                                    </p:anim>
                                    <p:anim calcmode="lin" valueType="num">
                                      <p:cBhvr>
                                        <p:cTn id="10" dur="800" decel="100000" fill="hold"/>
                                        <p:tgtEl>
                                          <p:spTgt spid="952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52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523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95235">
                                            <p:txEl>
                                              <p:pRg st="0" end="0"/>
                                            </p:txEl>
                                          </p:spTgt>
                                        </p:tgtEl>
                                        <p:attrNameLst>
                                          <p:attrName>style.visibility</p:attrName>
                                        </p:attrNameLst>
                                      </p:cBhvr>
                                      <p:to>
                                        <p:strVal val="visible"/>
                                      </p:to>
                                    </p:set>
                                    <p:animEffect transition="in" filter="fade">
                                      <p:cBhvr>
                                        <p:cTn id="17" dur="1000"/>
                                        <p:tgtEl>
                                          <p:spTgt spid="95235">
                                            <p:txEl>
                                              <p:pRg st="0" end="0"/>
                                            </p:txEl>
                                          </p:spTgt>
                                        </p:tgtEl>
                                      </p:cBhvr>
                                    </p:animEffect>
                                    <p:anim calcmode="lin" valueType="num">
                                      <p:cBhvr>
                                        <p:cTn id="18" dur="1000" fill="hold"/>
                                        <p:tgtEl>
                                          <p:spTgt spid="95235">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52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95235">
                                            <p:txEl>
                                              <p:pRg st="1" end="1"/>
                                            </p:txEl>
                                          </p:spTgt>
                                        </p:tgtEl>
                                        <p:attrNameLst>
                                          <p:attrName>style.visibility</p:attrName>
                                        </p:attrNameLst>
                                      </p:cBhvr>
                                      <p:to>
                                        <p:strVal val="visible"/>
                                      </p:to>
                                    </p:set>
                                    <p:animEffect transition="in" filter="fade">
                                      <p:cBhvr>
                                        <p:cTn id="24" dur="1000"/>
                                        <p:tgtEl>
                                          <p:spTgt spid="95235">
                                            <p:txEl>
                                              <p:pRg st="1" end="1"/>
                                            </p:txEl>
                                          </p:spTgt>
                                        </p:tgtEl>
                                      </p:cBhvr>
                                    </p:animEffect>
                                    <p:anim calcmode="lin" valueType="num">
                                      <p:cBhvr>
                                        <p:cTn id="25" dur="1000" fill="hold"/>
                                        <p:tgtEl>
                                          <p:spTgt spid="95235">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952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95235">
                                            <p:txEl>
                                              <p:pRg st="2" end="2"/>
                                            </p:txEl>
                                          </p:spTgt>
                                        </p:tgtEl>
                                        <p:attrNameLst>
                                          <p:attrName>style.visibility</p:attrName>
                                        </p:attrNameLst>
                                      </p:cBhvr>
                                      <p:to>
                                        <p:strVal val="visible"/>
                                      </p:to>
                                    </p:set>
                                    <p:animEffect transition="in" filter="fade">
                                      <p:cBhvr>
                                        <p:cTn id="31" dur="1000"/>
                                        <p:tgtEl>
                                          <p:spTgt spid="95235">
                                            <p:txEl>
                                              <p:pRg st="2" end="2"/>
                                            </p:txEl>
                                          </p:spTgt>
                                        </p:tgtEl>
                                      </p:cBhvr>
                                    </p:animEffect>
                                    <p:anim calcmode="lin" valueType="num">
                                      <p:cBhvr>
                                        <p:cTn id="32" dur="1000" fill="hold"/>
                                        <p:tgtEl>
                                          <p:spTgt spid="95235">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9523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95235">
                                            <p:txEl>
                                              <p:pRg st="3" end="3"/>
                                            </p:txEl>
                                          </p:spTgt>
                                        </p:tgtEl>
                                        <p:attrNameLst>
                                          <p:attrName>style.visibility</p:attrName>
                                        </p:attrNameLst>
                                      </p:cBhvr>
                                      <p:to>
                                        <p:strVal val="visible"/>
                                      </p:to>
                                    </p:set>
                                    <p:animEffect transition="in" filter="fade">
                                      <p:cBhvr>
                                        <p:cTn id="38" dur="1000"/>
                                        <p:tgtEl>
                                          <p:spTgt spid="95235">
                                            <p:txEl>
                                              <p:pRg st="3" end="3"/>
                                            </p:txEl>
                                          </p:spTgt>
                                        </p:tgtEl>
                                      </p:cBhvr>
                                    </p:animEffect>
                                    <p:anim calcmode="lin" valueType="num">
                                      <p:cBhvr>
                                        <p:cTn id="39" dur="1000" fill="hold"/>
                                        <p:tgtEl>
                                          <p:spTgt spid="95235">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9523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7" presetClass="entr" presetSubtype="0" fill="hold" grpId="0" nodeType="clickEffect">
                                  <p:stCondLst>
                                    <p:cond delay="0"/>
                                  </p:stCondLst>
                                  <p:childTnLst>
                                    <p:set>
                                      <p:cBhvr>
                                        <p:cTn id="44" dur="1" fill="hold">
                                          <p:stCondLst>
                                            <p:cond delay="0"/>
                                          </p:stCondLst>
                                        </p:cTn>
                                        <p:tgtEl>
                                          <p:spTgt spid="95235">
                                            <p:txEl>
                                              <p:pRg st="4" end="4"/>
                                            </p:txEl>
                                          </p:spTgt>
                                        </p:tgtEl>
                                        <p:attrNameLst>
                                          <p:attrName>style.visibility</p:attrName>
                                        </p:attrNameLst>
                                      </p:cBhvr>
                                      <p:to>
                                        <p:strVal val="visible"/>
                                      </p:to>
                                    </p:set>
                                    <p:animEffect transition="in" filter="fade">
                                      <p:cBhvr>
                                        <p:cTn id="45" dur="1000"/>
                                        <p:tgtEl>
                                          <p:spTgt spid="95235">
                                            <p:txEl>
                                              <p:pRg st="4" end="4"/>
                                            </p:txEl>
                                          </p:spTgt>
                                        </p:tgtEl>
                                      </p:cBhvr>
                                    </p:animEffect>
                                    <p:anim calcmode="lin" valueType="num">
                                      <p:cBhvr>
                                        <p:cTn id="46" dur="1000" fill="hold"/>
                                        <p:tgtEl>
                                          <p:spTgt spid="95235">
                                            <p:txEl>
                                              <p:pRg st="4" end="4"/>
                                            </p:txEl>
                                          </p:spTgt>
                                        </p:tgtEl>
                                        <p:attrNameLst>
                                          <p:attrName>ppt_x</p:attrName>
                                        </p:attrNameLst>
                                      </p:cBhvr>
                                      <p:tavLst>
                                        <p:tav tm="0">
                                          <p:val>
                                            <p:strVal val="#ppt_x"/>
                                          </p:val>
                                        </p:tav>
                                        <p:tav tm="100000">
                                          <p:val>
                                            <p:strVal val="#ppt_x"/>
                                          </p:val>
                                        </p:tav>
                                      </p:tavLst>
                                    </p:anim>
                                    <p:anim calcmode="lin" valueType="num">
                                      <p:cBhvr>
                                        <p:cTn id="47" dur="1000" fill="hold"/>
                                        <p:tgtEl>
                                          <p:spTgt spid="9523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7" presetClass="entr" presetSubtype="0" fill="hold" grpId="0" nodeType="clickEffect">
                                  <p:stCondLst>
                                    <p:cond delay="0"/>
                                  </p:stCondLst>
                                  <p:childTnLst>
                                    <p:set>
                                      <p:cBhvr>
                                        <p:cTn id="51" dur="1" fill="hold">
                                          <p:stCondLst>
                                            <p:cond delay="0"/>
                                          </p:stCondLst>
                                        </p:cTn>
                                        <p:tgtEl>
                                          <p:spTgt spid="95235">
                                            <p:txEl>
                                              <p:pRg st="6" end="6"/>
                                            </p:txEl>
                                          </p:spTgt>
                                        </p:tgtEl>
                                        <p:attrNameLst>
                                          <p:attrName>style.visibility</p:attrName>
                                        </p:attrNameLst>
                                      </p:cBhvr>
                                      <p:to>
                                        <p:strVal val="visible"/>
                                      </p:to>
                                    </p:set>
                                    <p:animEffect transition="in" filter="fade">
                                      <p:cBhvr>
                                        <p:cTn id="52" dur="1000"/>
                                        <p:tgtEl>
                                          <p:spTgt spid="95235">
                                            <p:txEl>
                                              <p:pRg st="6" end="6"/>
                                            </p:txEl>
                                          </p:spTgt>
                                        </p:tgtEl>
                                      </p:cBhvr>
                                    </p:animEffect>
                                    <p:anim calcmode="lin" valueType="num">
                                      <p:cBhvr>
                                        <p:cTn id="53" dur="1000" fill="hold"/>
                                        <p:tgtEl>
                                          <p:spTgt spid="95235">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9523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7" presetClass="entr" presetSubtype="0" fill="hold" grpId="0" nodeType="clickEffect">
                                  <p:stCondLst>
                                    <p:cond delay="0"/>
                                  </p:stCondLst>
                                  <p:childTnLst>
                                    <p:set>
                                      <p:cBhvr>
                                        <p:cTn id="58" dur="1" fill="hold">
                                          <p:stCondLst>
                                            <p:cond delay="0"/>
                                          </p:stCondLst>
                                        </p:cTn>
                                        <p:tgtEl>
                                          <p:spTgt spid="95235">
                                            <p:txEl>
                                              <p:pRg st="7" end="7"/>
                                            </p:txEl>
                                          </p:spTgt>
                                        </p:tgtEl>
                                        <p:attrNameLst>
                                          <p:attrName>style.visibility</p:attrName>
                                        </p:attrNameLst>
                                      </p:cBhvr>
                                      <p:to>
                                        <p:strVal val="visible"/>
                                      </p:to>
                                    </p:set>
                                    <p:animEffect transition="in" filter="fade">
                                      <p:cBhvr>
                                        <p:cTn id="59" dur="1000"/>
                                        <p:tgtEl>
                                          <p:spTgt spid="95235">
                                            <p:txEl>
                                              <p:pRg st="7" end="7"/>
                                            </p:txEl>
                                          </p:spTgt>
                                        </p:tgtEl>
                                      </p:cBhvr>
                                    </p:animEffect>
                                    <p:anim calcmode="lin" valueType="num">
                                      <p:cBhvr>
                                        <p:cTn id="60" dur="1000" fill="hold"/>
                                        <p:tgtEl>
                                          <p:spTgt spid="95235">
                                            <p:txEl>
                                              <p:pRg st="7" end="7"/>
                                            </p:txEl>
                                          </p:spTgt>
                                        </p:tgtEl>
                                        <p:attrNameLst>
                                          <p:attrName>ppt_x</p:attrName>
                                        </p:attrNameLst>
                                      </p:cBhvr>
                                      <p:tavLst>
                                        <p:tav tm="0">
                                          <p:val>
                                            <p:strVal val="#ppt_x"/>
                                          </p:val>
                                        </p:tav>
                                        <p:tav tm="100000">
                                          <p:val>
                                            <p:strVal val="#ppt_x"/>
                                          </p:val>
                                        </p:tav>
                                      </p:tavLst>
                                    </p:anim>
                                    <p:anim calcmode="lin" valueType="num">
                                      <p:cBhvr>
                                        <p:cTn id="61" dur="1000" fill="hold"/>
                                        <p:tgtEl>
                                          <p:spTgt spid="9523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7" presetClass="entr" presetSubtype="0" fill="hold" grpId="0" nodeType="clickEffect">
                                  <p:stCondLst>
                                    <p:cond delay="0"/>
                                  </p:stCondLst>
                                  <p:childTnLst>
                                    <p:set>
                                      <p:cBhvr>
                                        <p:cTn id="65" dur="1" fill="hold">
                                          <p:stCondLst>
                                            <p:cond delay="0"/>
                                          </p:stCondLst>
                                        </p:cTn>
                                        <p:tgtEl>
                                          <p:spTgt spid="95235">
                                            <p:txEl>
                                              <p:pRg st="8" end="8"/>
                                            </p:txEl>
                                          </p:spTgt>
                                        </p:tgtEl>
                                        <p:attrNameLst>
                                          <p:attrName>style.visibility</p:attrName>
                                        </p:attrNameLst>
                                      </p:cBhvr>
                                      <p:to>
                                        <p:strVal val="visible"/>
                                      </p:to>
                                    </p:set>
                                    <p:animEffect transition="in" filter="fade">
                                      <p:cBhvr>
                                        <p:cTn id="66" dur="1000"/>
                                        <p:tgtEl>
                                          <p:spTgt spid="95235">
                                            <p:txEl>
                                              <p:pRg st="8" end="8"/>
                                            </p:txEl>
                                          </p:spTgt>
                                        </p:tgtEl>
                                      </p:cBhvr>
                                    </p:animEffect>
                                    <p:anim calcmode="lin" valueType="num">
                                      <p:cBhvr>
                                        <p:cTn id="67" dur="1000" fill="hold"/>
                                        <p:tgtEl>
                                          <p:spTgt spid="95235">
                                            <p:txEl>
                                              <p:pRg st="8" end="8"/>
                                            </p:txEl>
                                          </p:spTgt>
                                        </p:tgtEl>
                                        <p:attrNameLst>
                                          <p:attrName>ppt_x</p:attrName>
                                        </p:attrNameLst>
                                      </p:cBhvr>
                                      <p:tavLst>
                                        <p:tav tm="0">
                                          <p:val>
                                            <p:strVal val="#ppt_x"/>
                                          </p:val>
                                        </p:tav>
                                        <p:tav tm="100000">
                                          <p:val>
                                            <p:strVal val="#ppt_x"/>
                                          </p:val>
                                        </p:tav>
                                      </p:tavLst>
                                    </p:anim>
                                    <p:anim calcmode="lin" valueType="num">
                                      <p:cBhvr>
                                        <p:cTn id="68" dur="1000" fill="hold"/>
                                        <p:tgtEl>
                                          <p:spTgt spid="9523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7" presetClass="entr" presetSubtype="0" fill="hold" grpId="0" nodeType="clickEffect">
                                  <p:stCondLst>
                                    <p:cond delay="0"/>
                                  </p:stCondLst>
                                  <p:childTnLst>
                                    <p:set>
                                      <p:cBhvr>
                                        <p:cTn id="72" dur="1" fill="hold">
                                          <p:stCondLst>
                                            <p:cond delay="0"/>
                                          </p:stCondLst>
                                        </p:cTn>
                                        <p:tgtEl>
                                          <p:spTgt spid="95235">
                                            <p:txEl>
                                              <p:pRg st="9" end="9"/>
                                            </p:txEl>
                                          </p:spTgt>
                                        </p:tgtEl>
                                        <p:attrNameLst>
                                          <p:attrName>style.visibility</p:attrName>
                                        </p:attrNameLst>
                                      </p:cBhvr>
                                      <p:to>
                                        <p:strVal val="visible"/>
                                      </p:to>
                                    </p:set>
                                    <p:animEffect transition="in" filter="fade">
                                      <p:cBhvr>
                                        <p:cTn id="73" dur="1000"/>
                                        <p:tgtEl>
                                          <p:spTgt spid="95235">
                                            <p:txEl>
                                              <p:pRg st="9" end="9"/>
                                            </p:txEl>
                                          </p:spTgt>
                                        </p:tgtEl>
                                      </p:cBhvr>
                                    </p:animEffect>
                                    <p:anim calcmode="lin" valueType="num">
                                      <p:cBhvr>
                                        <p:cTn id="74" dur="1000" fill="hold"/>
                                        <p:tgtEl>
                                          <p:spTgt spid="95235">
                                            <p:txEl>
                                              <p:pRg st="9" end="9"/>
                                            </p:txEl>
                                          </p:spTgt>
                                        </p:tgtEl>
                                        <p:attrNameLst>
                                          <p:attrName>ppt_x</p:attrName>
                                        </p:attrNameLst>
                                      </p:cBhvr>
                                      <p:tavLst>
                                        <p:tav tm="0">
                                          <p:val>
                                            <p:strVal val="#ppt_x"/>
                                          </p:val>
                                        </p:tav>
                                        <p:tav tm="100000">
                                          <p:val>
                                            <p:strVal val="#ppt_x"/>
                                          </p:val>
                                        </p:tav>
                                      </p:tavLst>
                                    </p:anim>
                                    <p:anim calcmode="lin" valueType="num">
                                      <p:cBhvr>
                                        <p:cTn id="75" dur="1000" fill="hold"/>
                                        <p:tgtEl>
                                          <p:spTgt spid="9523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7" presetClass="entr" presetSubtype="0" fill="hold" grpId="0" nodeType="clickEffect">
                                  <p:stCondLst>
                                    <p:cond delay="0"/>
                                  </p:stCondLst>
                                  <p:childTnLst>
                                    <p:set>
                                      <p:cBhvr>
                                        <p:cTn id="79" dur="1" fill="hold">
                                          <p:stCondLst>
                                            <p:cond delay="0"/>
                                          </p:stCondLst>
                                        </p:cTn>
                                        <p:tgtEl>
                                          <p:spTgt spid="95235">
                                            <p:txEl>
                                              <p:pRg st="11" end="11"/>
                                            </p:txEl>
                                          </p:spTgt>
                                        </p:tgtEl>
                                        <p:attrNameLst>
                                          <p:attrName>style.visibility</p:attrName>
                                        </p:attrNameLst>
                                      </p:cBhvr>
                                      <p:to>
                                        <p:strVal val="visible"/>
                                      </p:to>
                                    </p:set>
                                    <p:animEffect transition="in" filter="fade">
                                      <p:cBhvr>
                                        <p:cTn id="80" dur="1000"/>
                                        <p:tgtEl>
                                          <p:spTgt spid="95235">
                                            <p:txEl>
                                              <p:pRg st="11" end="11"/>
                                            </p:txEl>
                                          </p:spTgt>
                                        </p:tgtEl>
                                      </p:cBhvr>
                                    </p:animEffect>
                                    <p:anim calcmode="lin" valueType="num">
                                      <p:cBhvr>
                                        <p:cTn id="81" dur="1000" fill="hold"/>
                                        <p:tgtEl>
                                          <p:spTgt spid="95235">
                                            <p:txEl>
                                              <p:pRg st="11" end="11"/>
                                            </p:txEl>
                                          </p:spTgt>
                                        </p:tgtEl>
                                        <p:attrNameLst>
                                          <p:attrName>ppt_x</p:attrName>
                                        </p:attrNameLst>
                                      </p:cBhvr>
                                      <p:tavLst>
                                        <p:tav tm="0">
                                          <p:val>
                                            <p:strVal val="#ppt_x"/>
                                          </p:val>
                                        </p:tav>
                                        <p:tav tm="100000">
                                          <p:val>
                                            <p:strVal val="#ppt_x"/>
                                          </p:val>
                                        </p:tav>
                                      </p:tavLst>
                                    </p:anim>
                                    <p:anim calcmode="lin" valueType="num">
                                      <p:cBhvr>
                                        <p:cTn id="82" dur="1000" fill="hold"/>
                                        <p:tgtEl>
                                          <p:spTgt spid="95235">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47" presetClass="entr" presetSubtype="0" fill="hold" grpId="0" nodeType="clickEffect">
                                  <p:stCondLst>
                                    <p:cond delay="0"/>
                                  </p:stCondLst>
                                  <p:childTnLst>
                                    <p:set>
                                      <p:cBhvr>
                                        <p:cTn id="86" dur="1" fill="hold">
                                          <p:stCondLst>
                                            <p:cond delay="0"/>
                                          </p:stCondLst>
                                        </p:cTn>
                                        <p:tgtEl>
                                          <p:spTgt spid="95235">
                                            <p:txEl>
                                              <p:pRg st="12" end="12"/>
                                            </p:txEl>
                                          </p:spTgt>
                                        </p:tgtEl>
                                        <p:attrNameLst>
                                          <p:attrName>style.visibility</p:attrName>
                                        </p:attrNameLst>
                                      </p:cBhvr>
                                      <p:to>
                                        <p:strVal val="visible"/>
                                      </p:to>
                                    </p:set>
                                    <p:animEffect transition="in" filter="fade">
                                      <p:cBhvr>
                                        <p:cTn id="87" dur="1000"/>
                                        <p:tgtEl>
                                          <p:spTgt spid="95235">
                                            <p:txEl>
                                              <p:pRg st="12" end="12"/>
                                            </p:txEl>
                                          </p:spTgt>
                                        </p:tgtEl>
                                      </p:cBhvr>
                                    </p:animEffect>
                                    <p:anim calcmode="lin" valueType="num">
                                      <p:cBhvr>
                                        <p:cTn id="88" dur="1000" fill="hold"/>
                                        <p:tgtEl>
                                          <p:spTgt spid="95235">
                                            <p:txEl>
                                              <p:pRg st="12" end="12"/>
                                            </p:txEl>
                                          </p:spTgt>
                                        </p:tgtEl>
                                        <p:attrNameLst>
                                          <p:attrName>ppt_x</p:attrName>
                                        </p:attrNameLst>
                                      </p:cBhvr>
                                      <p:tavLst>
                                        <p:tav tm="0">
                                          <p:val>
                                            <p:strVal val="#ppt_x"/>
                                          </p:val>
                                        </p:tav>
                                        <p:tav tm="100000">
                                          <p:val>
                                            <p:strVal val="#ppt_x"/>
                                          </p:val>
                                        </p:tav>
                                      </p:tavLst>
                                    </p:anim>
                                    <p:anim calcmode="lin" valueType="num">
                                      <p:cBhvr>
                                        <p:cTn id="89" dur="1000" fill="hold"/>
                                        <p:tgtEl>
                                          <p:spTgt spid="95235">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P spid="9523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432047"/>
          </a:xfrm>
        </p:spPr>
        <p:txBody>
          <a:bodyPr/>
          <a:lstStyle/>
          <a:p>
            <a:pPr algn="ctr" eaLnBrk="1" hangingPunct="1"/>
            <a:endParaRPr lang="it-IT" dirty="0" smtClean="0">
              <a:solidFill>
                <a:srgbClr val="FF0000"/>
              </a:solidFill>
            </a:endParaRPr>
          </a:p>
        </p:txBody>
      </p:sp>
      <p:sp>
        <p:nvSpPr>
          <p:cNvPr id="95235" name="Rectangle 3"/>
          <p:cNvSpPr>
            <a:spLocks noGrp="1" noChangeArrowheads="1"/>
          </p:cNvSpPr>
          <p:nvPr>
            <p:ph type="body" idx="1"/>
          </p:nvPr>
        </p:nvSpPr>
        <p:spPr>
          <a:xfrm>
            <a:off x="0" y="908720"/>
            <a:ext cx="8964488" cy="5616623"/>
          </a:xfrm>
        </p:spPr>
        <p:txBody>
          <a:bodyPr/>
          <a:lstStyle/>
          <a:p>
            <a:pPr marL="0" indent="0" algn="ctr" eaLnBrk="1" hangingPunct="1">
              <a:buNone/>
              <a:defRPr/>
            </a:pPr>
            <a:r>
              <a:rPr lang="it-IT" b="1" dirty="0" smtClean="0">
                <a:solidFill>
                  <a:schemeClr val="accent2"/>
                </a:solidFill>
              </a:rPr>
              <a:t>NOVITA’ PIU’ RILEVANTI DEI BANDI</a:t>
            </a:r>
          </a:p>
          <a:p>
            <a:pPr algn="just" eaLnBrk="1" hangingPunct="1">
              <a:defRPr/>
            </a:pPr>
            <a:r>
              <a:rPr lang="it-IT" sz="1600" b="1" dirty="0" smtClean="0">
                <a:solidFill>
                  <a:schemeClr val="accent2"/>
                </a:solidFill>
              </a:rPr>
              <a:t>PIU</a:t>
            </a:r>
            <a:r>
              <a:rPr lang="it-IT" sz="1600" b="1" dirty="0" smtClean="0">
                <a:solidFill>
                  <a:schemeClr val="accent2"/>
                </a:solidFill>
              </a:rPr>
              <a:t>’ PUNTUALE E DETTAGLIATA DEFINIZIONE DELLE ATTIVITA’, INIZIATIVE E PROGETTUALITA’ CULTURALI FINANZIATE DA CIASCUN BANDO</a:t>
            </a:r>
          </a:p>
          <a:p>
            <a:pPr marL="0" indent="0" algn="just" eaLnBrk="1" hangingPunct="1">
              <a:buNone/>
              <a:defRPr/>
            </a:pPr>
            <a:r>
              <a:rPr lang="it-IT" sz="1600" b="1" dirty="0">
                <a:solidFill>
                  <a:schemeClr val="accent2"/>
                </a:solidFill>
              </a:rPr>
              <a:t>	</a:t>
            </a:r>
            <a:r>
              <a:rPr lang="it-IT" sz="1600" b="1" dirty="0" smtClean="0"/>
              <a:t>-  se il progetto presentato prevede la realizzazione di attività ed iniziative </a:t>
            </a:r>
            <a:r>
              <a:rPr lang="it-IT" sz="1600" b="1" dirty="0" smtClean="0"/>
              <a:t>diverse da </a:t>
            </a:r>
            <a:r>
              <a:rPr lang="it-IT" sz="1600" b="1" dirty="0" smtClean="0"/>
              <a:t>quelle </a:t>
            </a:r>
            <a:r>
              <a:rPr lang="it-IT" sz="1600" b="1" dirty="0" smtClean="0"/>
              <a:t>	finanziabili </a:t>
            </a:r>
            <a:r>
              <a:rPr lang="it-IT" sz="1600" b="1" dirty="0" smtClean="0"/>
              <a:t>dal Bando, la domanda verrà dichiarata inammissibile</a:t>
            </a:r>
          </a:p>
          <a:p>
            <a:pPr algn="just" eaLnBrk="1" hangingPunct="1">
              <a:defRPr/>
            </a:pPr>
            <a:r>
              <a:rPr lang="it-IT" sz="1600" b="1" dirty="0" smtClean="0">
                <a:solidFill>
                  <a:schemeClr val="accent2"/>
                </a:solidFill>
              </a:rPr>
              <a:t>SOGGETTI CHE </a:t>
            </a:r>
            <a:r>
              <a:rPr lang="it-IT" sz="1600" b="1" u="sng" dirty="0" smtClean="0">
                <a:solidFill>
                  <a:schemeClr val="accent2"/>
                </a:solidFill>
              </a:rPr>
              <a:t>NON</a:t>
            </a:r>
            <a:r>
              <a:rPr lang="it-IT" sz="1600" b="1" dirty="0" smtClean="0">
                <a:solidFill>
                  <a:schemeClr val="accent2"/>
                </a:solidFill>
              </a:rPr>
              <a:t> POSSONO PRESENTARE DOMANDA (DOMANDA INAMMISSIBILE): UNIVERSITA</a:t>
            </a:r>
            <a:r>
              <a:rPr lang="it-IT" sz="1600" b="1" dirty="0" smtClean="0">
                <a:solidFill>
                  <a:schemeClr val="accent2"/>
                </a:solidFill>
              </a:rPr>
              <a:t>’ </a:t>
            </a:r>
            <a:r>
              <a:rPr lang="it-IT" sz="1600" dirty="0" smtClean="0"/>
              <a:t>(ad eccezione dei bandi per manifestazioni di divulgazione della cultura umanistica e scientifica)</a:t>
            </a:r>
            <a:r>
              <a:rPr lang="it-IT" sz="1600" b="1" dirty="0" smtClean="0">
                <a:solidFill>
                  <a:schemeClr val="accent2"/>
                </a:solidFill>
              </a:rPr>
              <a:t>, </a:t>
            </a:r>
            <a:r>
              <a:rPr lang="it-IT" sz="1600" b="1" dirty="0" smtClean="0">
                <a:solidFill>
                  <a:schemeClr val="accent2"/>
                </a:solidFill>
              </a:rPr>
              <a:t>SCUOLE ED ENTI DI </a:t>
            </a:r>
            <a:r>
              <a:rPr lang="it-IT" sz="1600" b="1" dirty="0" smtClean="0">
                <a:solidFill>
                  <a:schemeClr val="accent2"/>
                </a:solidFill>
              </a:rPr>
              <a:t>FORMAZIONE PROFESSIONALE</a:t>
            </a:r>
            <a:r>
              <a:rPr lang="it-IT" sz="1600" b="1" dirty="0" smtClean="0">
                <a:solidFill>
                  <a:schemeClr val="accent2"/>
                </a:solidFill>
              </a:rPr>
              <a:t>, UTI, FONDAZIONI BANCARIE, ERT FVG, ORCHESTRA REGIONALE FVG, UNIVERSITA’ POPOLARE DI TRIESTE, CRAF, USCI FVG, ANBIMA FVG, UGF FVG, FITA-UILT FVG, SOGGETTI GIA’ BENEFICIARI DEGLI INCENTIVI TRIENNALI REGIONALI (</a:t>
            </a:r>
            <a:r>
              <a:rPr lang="it-IT" sz="1600" b="1" u="sng" dirty="0" smtClean="0">
                <a:solidFill>
                  <a:schemeClr val="accent2"/>
                </a:solidFill>
              </a:rPr>
              <a:t>anche se per progettualità diverse</a:t>
            </a:r>
            <a:r>
              <a:rPr lang="it-IT" sz="1600" b="1" dirty="0" smtClean="0">
                <a:solidFill>
                  <a:schemeClr val="accent2"/>
                </a:solidFill>
              </a:rPr>
              <a:t>) disciplinati dai Regolamenti n.15-16-17-110-199-237-238 del 2016 </a:t>
            </a:r>
            <a:r>
              <a:rPr lang="it-IT" sz="1600" b="1" dirty="0">
                <a:solidFill>
                  <a:schemeClr val="accent2"/>
                </a:solidFill>
              </a:rPr>
              <a:t>e</a:t>
            </a:r>
            <a:r>
              <a:rPr lang="it-IT" sz="1600" b="1" dirty="0" smtClean="0">
                <a:solidFill>
                  <a:schemeClr val="accent2"/>
                </a:solidFill>
              </a:rPr>
              <a:t> n.8 e 39 del 2017 </a:t>
            </a:r>
            <a:endParaRPr lang="it-IT" sz="1600" b="1" dirty="0">
              <a:solidFill>
                <a:schemeClr val="accent2"/>
              </a:solidFill>
            </a:endParaRPr>
          </a:p>
          <a:p>
            <a:pPr algn="just" eaLnBrk="1" hangingPunct="1">
              <a:defRPr/>
            </a:pPr>
            <a:r>
              <a:rPr lang="it-IT" sz="1600" b="1" dirty="0" smtClean="0">
                <a:solidFill>
                  <a:schemeClr val="accent2"/>
                </a:solidFill>
              </a:rPr>
              <a:t>GLI ENTI LOCALI POSSONO ESSERE PARTNER IN PIU’ DI UN PROGETTO, PURCHE’ SU BANDI DIVERSI</a:t>
            </a:r>
          </a:p>
          <a:p>
            <a:pPr algn="just" eaLnBrk="1" hangingPunct="1">
              <a:defRPr/>
            </a:pPr>
            <a:r>
              <a:rPr lang="it-IT" sz="1600" b="1" dirty="0" smtClean="0">
                <a:solidFill>
                  <a:schemeClr val="accent2"/>
                </a:solidFill>
              </a:rPr>
              <a:t>QUALCHE PICCOLA MODIFICA SUI CRITERI VALUTATIVI DI OGNI BANDO</a:t>
            </a:r>
            <a:r>
              <a:rPr lang="it-IT" sz="1600" b="1" dirty="0" smtClean="0"/>
              <a:t> (il criterio (trasversale) dell’entità degli apporti in natura al progetto </a:t>
            </a:r>
            <a:r>
              <a:rPr lang="it-IT" sz="1600" b="1" u="sng" dirty="0" smtClean="0"/>
              <a:t>è stato eliminato)</a:t>
            </a:r>
          </a:p>
          <a:p>
            <a:pPr algn="just" eaLnBrk="1" hangingPunct="1">
              <a:defRPr/>
            </a:pPr>
            <a:r>
              <a:rPr lang="it-IT" sz="1600" b="1" u="sng" dirty="0" smtClean="0">
                <a:solidFill>
                  <a:srgbClr val="FF0000"/>
                </a:solidFill>
              </a:rPr>
              <a:t>NON C’E’ DIVIETO DI CUMULO CON ALTRI INCENTIVI REGIONALI (né della Direzione </a:t>
            </a:r>
            <a:r>
              <a:rPr lang="it-IT" sz="1600" b="1" u="sng" dirty="0" smtClean="0">
                <a:solidFill>
                  <a:srgbClr val="FF0000"/>
                </a:solidFill>
              </a:rPr>
              <a:t>Cultura, Sport e Solidarietà – per es. Bandi Grande Guerra, Linee contributive straordinarie cultura -, </a:t>
            </a:r>
            <a:r>
              <a:rPr lang="it-IT" sz="1600" b="1" u="sng" dirty="0" smtClean="0">
                <a:solidFill>
                  <a:srgbClr val="FF0000"/>
                </a:solidFill>
              </a:rPr>
              <a:t>né di altra Direzione </a:t>
            </a:r>
            <a:r>
              <a:rPr lang="it-IT" sz="1600" b="1" u="sng" dirty="0" smtClean="0">
                <a:solidFill>
                  <a:srgbClr val="FF0000"/>
                </a:solidFill>
              </a:rPr>
              <a:t>regionale – per es. Bandi Turismo)</a:t>
            </a:r>
            <a:endParaRPr lang="it-IT" sz="1600" b="1" dirty="0" smtClean="0">
              <a:solidFill>
                <a:srgbClr val="FF0000"/>
              </a:solidFill>
            </a:endParaRPr>
          </a:p>
          <a:p>
            <a:pPr marL="0" indent="0" algn="just" eaLnBrk="1" hangingPunct="1">
              <a:buNone/>
              <a:defRPr/>
            </a:pPr>
            <a:r>
              <a:rPr lang="it-IT" sz="1600" b="1" dirty="0" smtClean="0"/>
              <a:t>	</a:t>
            </a:r>
            <a:endParaRPr lang="it-IT" sz="1400" b="1" i="1" dirty="0" smtClean="0"/>
          </a:p>
        </p:txBody>
      </p:sp>
    </p:spTree>
    <p:extLst>
      <p:ext uri="{BB962C8B-B14F-4D97-AF65-F5344CB8AC3E}">
        <p14:creationId xmlns:p14="http://schemas.microsoft.com/office/powerpoint/2010/main" val="34279181"/>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95234"/>
                                        </p:tgtEl>
                                        <p:attrNameLst>
                                          <p:attrName>style.visibility</p:attrName>
                                        </p:attrNameLst>
                                      </p:cBhvr>
                                      <p:to>
                                        <p:strVal val="visible"/>
                                      </p:to>
                                    </p:set>
                                    <p:animEffect transition="in" filter="fade">
                                      <p:cBhvr>
                                        <p:cTn id="7" dur="800" decel="100000"/>
                                        <p:tgtEl>
                                          <p:spTgt spid="95234"/>
                                        </p:tgtEl>
                                      </p:cBhvr>
                                    </p:animEffect>
                                    <p:anim calcmode="lin" valueType="num">
                                      <p:cBhvr>
                                        <p:cTn id="8" dur="800" decel="100000" fill="hold"/>
                                        <p:tgtEl>
                                          <p:spTgt spid="95234"/>
                                        </p:tgtEl>
                                        <p:attrNameLst>
                                          <p:attrName>style.rotation</p:attrName>
                                        </p:attrNameLst>
                                      </p:cBhvr>
                                      <p:tavLst>
                                        <p:tav tm="0">
                                          <p:val>
                                            <p:fltVal val="-90"/>
                                          </p:val>
                                        </p:tav>
                                        <p:tav tm="100000">
                                          <p:val>
                                            <p:fltVal val="0"/>
                                          </p:val>
                                        </p:tav>
                                      </p:tavLst>
                                    </p:anim>
                                    <p:anim calcmode="lin" valueType="num">
                                      <p:cBhvr>
                                        <p:cTn id="9" dur="800" decel="100000" fill="hold"/>
                                        <p:tgtEl>
                                          <p:spTgt spid="95234"/>
                                        </p:tgtEl>
                                        <p:attrNameLst>
                                          <p:attrName>ppt_x</p:attrName>
                                        </p:attrNameLst>
                                      </p:cBhvr>
                                      <p:tavLst>
                                        <p:tav tm="0">
                                          <p:val>
                                            <p:strVal val="#ppt_x+0.4"/>
                                          </p:val>
                                        </p:tav>
                                        <p:tav tm="100000">
                                          <p:val>
                                            <p:strVal val="#ppt_x-0.05"/>
                                          </p:val>
                                        </p:tav>
                                      </p:tavLst>
                                    </p:anim>
                                    <p:anim calcmode="lin" valueType="num">
                                      <p:cBhvr>
                                        <p:cTn id="10" dur="800" decel="100000" fill="hold"/>
                                        <p:tgtEl>
                                          <p:spTgt spid="952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52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523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95235">
                                            <p:txEl>
                                              <p:pRg st="0" end="0"/>
                                            </p:txEl>
                                          </p:spTgt>
                                        </p:tgtEl>
                                        <p:attrNameLst>
                                          <p:attrName>style.visibility</p:attrName>
                                        </p:attrNameLst>
                                      </p:cBhvr>
                                      <p:to>
                                        <p:strVal val="visible"/>
                                      </p:to>
                                    </p:set>
                                    <p:animEffect transition="in" filter="fade">
                                      <p:cBhvr>
                                        <p:cTn id="17" dur="1000"/>
                                        <p:tgtEl>
                                          <p:spTgt spid="95235">
                                            <p:txEl>
                                              <p:pRg st="0" end="0"/>
                                            </p:txEl>
                                          </p:spTgt>
                                        </p:tgtEl>
                                      </p:cBhvr>
                                    </p:animEffect>
                                    <p:anim calcmode="lin" valueType="num">
                                      <p:cBhvr>
                                        <p:cTn id="18" dur="1000" fill="hold"/>
                                        <p:tgtEl>
                                          <p:spTgt spid="95235">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52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95235">
                                            <p:txEl>
                                              <p:pRg st="1" end="1"/>
                                            </p:txEl>
                                          </p:spTgt>
                                        </p:tgtEl>
                                        <p:attrNameLst>
                                          <p:attrName>style.visibility</p:attrName>
                                        </p:attrNameLst>
                                      </p:cBhvr>
                                      <p:to>
                                        <p:strVal val="visible"/>
                                      </p:to>
                                    </p:set>
                                    <p:animEffect transition="in" filter="fade">
                                      <p:cBhvr>
                                        <p:cTn id="24" dur="1000"/>
                                        <p:tgtEl>
                                          <p:spTgt spid="95235">
                                            <p:txEl>
                                              <p:pRg st="1" end="1"/>
                                            </p:txEl>
                                          </p:spTgt>
                                        </p:tgtEl>
                                      </p:cBhvr>
                                    </p:animEffect>
                                    <p:anim calcmode="lin" valueType="num">
                                      <p:cBhvr>
                                        <p:cTn id="25" dur="1000" fill="hold"/>
                                        <p:tgtEl>
                                          <p:spTgt spid="95235">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952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95235">
                                            <p:txEl>
                                              <p:pRg st="2" end="2"/>
                                            </p:txEl>
                                          </p:spTgt>
                                        </p:tgtEl>
                                        <p:attrNameLst>
                                          <p:attrName>style.visibility</p:attrName>
                                        </p:attrNameLst>
                                      </p:cBhvr>
                                      <p:to>
                                        <p:strVal val="visible"/>
                                      </p:to>
                                    </p:set>
                                    <p:animEffect transition="in" filter="fade">
                                      <p:cBhvr>
                                        <p:cTn id="31" dur="1000"/>
                                        <p:tgtEl>
                                          <p:spTgt spid="95235">
                                            <p:txEl>
                                              <p:pRg st="2" end="2"/>
                                            </p:txEl>
                                          </p:spTgt>
                                        </p:tgtEl>
                                      </p:cBhvr>
                                    </p:animEffect>
                                    <p:anim calcmode="lin" valueType="num">
                                      <p:cBhvr>
                                        <p:cTn id="32" dur="1000" fill="hold"/>
                                        <p:tgtEl>
                                          <p:spTgt spid="95235">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9523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95235">
                                            <p:txEl>
                                              <p:pRg st="3" end="3"/>
                                            </p:txEl>
                                          </p:spTgt>
                                        </p:tgtEl>
                                        <p:attrNameLst>
                                          <p:attrName>style.visibility</p:attrName>
                                        </p:attrNameLst>
                                      </p:cBhvr>
                                      <p:to>
                                        <p:strVal val="visible"/>
                                      </p:to>
                                    </p:set>
                                    <p:animEffect transition="in" filter="fade">
                                      <p:cBhvr>
                                        <p:cTn id="38" dur="1000"/>
                                        <p:tgtEl>
                                          <p:spTgt spid="95235">
                                            <p:txEl>
                                              <p:pRg st="3" end="3"/>
                                            </p:txEl>
                                          </p:spTgt>
                                        </p:tgtEl>
                                      </p:cBhvr>
                                    </p:animEffect>
                                    <p:anim calcmode="lin" valueType="num">
                                      <p:cBhvr>
                                        <p:cTn id="39" dur="1000" fill="hold"/>
                                        <p:tgtEl>
                                          <p:spTgt spid="95235">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9523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7" presetClass="entr" presetSubtype="0" fill="hold" grpId="0" nodeType="clickEffect">
                                  <p:stCondLst>
                                    <p:cond delay="0"/>
                                  </p:stCondLst>
                                  <p:childTnLst>
                                    <p:set>
                                      <p:cBhvr>
                                        <p:cTn id="44" dur="1" fill="hold">
                                          <p:stCondLst>
                                            <p:cond delay="0"/>
                                          </p:stCondLst>
                                        </p:cTn>
                                        <p:tgtEl>
                                          <p:spTgt spid="95235">
                                            <p:txEl>
                                              <p:pRg st="4" end="4"/>
                                            </p:txEl>
                                          </p:spTgt>
                                        </p:tgtEl>
                                        <p:attrNameLst>
                                          <p:attrName>style.visibility</p:attrName>
                                        </p:attrNameLst>
                                      </p:cBhvr>
                                      <p:to>
                                        <p:strVal val="visible"/>
                                      </p:to>
                                    </p:set>
                                    <p:animEffect transition="in" filter="fade">
                                      <p:cBhvr>
                                        <p:cTn id="45" dur="1000"/>
                                        <p:tgtEl>
                                          <p:spTgt spid="95235">
                                            <p:txEl>
                                              <p:pRg st="4" end="4"/>
                                            </p:txEl>
                                          </p:spTgt>
                                        </p:tgtEl>
                                      </p:cBhvr>
                                    </p:animEffect>
                                    <p:anim calcmode="lin" valueType="num">
                                      <p:cBhvr>
                                        <p:cTn id="46" dur="1000" fill="hold"/>
                                        <p:tgtEl>
                                          <p:spTgt spid="95235">
                                            <p:txEl>
                                              <p:pRg st="4" end="4"/>
                                            </p:txEl>
                                          </p:spTgt>
                                        </p:tgtEl>
                                        <p:attrNameLst>
                                          <p:attrName>ppt_x</p:attrName>
                                        </p:attrNameLst>
                                      </p:cBhvr>
                                      <p:tavLst>
                                        <p:tav tm="0">
                                          <p:val>
                                            <p:strVal val="#ppt_x"/>
                                          </p:val>
                                        </p:tav>
                                        <p:tav tm="100000">
                                          <p:val>
                                            <p:strVal val="#ppt_x"/>
                                          </p:val>
                                        </p:tav>
                                      </p:tavLst>
                                    </p:anim>
                                    <p:anim calcmode="lin" valueType="num">
                                      <p:cBhvr>
                                        <p:cTn id="47" dur="1000" fill="hold"/>
                                        <p:tgtEl>
                                          <p:spTgt spid="9523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7" presetClass="entr" presetSubtype="0" fill="hold" grpId="0" nodeType="clickEffect">
                                  <p:stCondLst>
                                    <p:cond delay="0"/>
                                  </p:stCondLst>
                                  <p:childTnLst>
                                    <p:set>
                                      <p:cBhvr>
                                        <p:cTn id="51" dur="1" fill="hold">
                                          <p:stCondLst>
                                            <p:cond delay="0"/>
                                          </p:stCondLst>
                                        </p:cTn>
                                        <p:tgtEl>
                                          <p:spTgt spid="95235">
                                            <p:txEl>
                                              <p:pRg st="5" end="5"/>
                                            </p:txEl>
                                          </p:spTgt>
                                        </p:tgtEl>
                                        <p:attrNameLst>
                                          <p:attrName>style.visibility</p:attrName>
                                        </p:attrNameLst>
                                      </p:cBhvr>
                                      <p:to>
                                        <p:strVal val="visible"/>
                                      </p:to>
                                    </p:set>
                                    <p:animEffect transition="in" filter="fade">
                                      <p:cBhvr>
                                        <p:cTn id="52" dur="1000"/>
                                        <p:tgtEl>
                                          <p:spTgt spid="95235">
                                            <p:txEl>
                                              <p:pRg st="5" end="5"/>
                                            </p:txEl>
                                          </p:spTgt>
                                        </p:tgtEl>
                                      </p:cBhvr>
                                    </p:animEffect>
                                    <p:anim calcmode="lin" valueType="num">
                                      <p:cBhvr>
                                        <p:cTn id="53" dur="1000" fill="hold"/>
                                        <p:tgtEl>
                                          <p:spTgt spid="95235">
                                            <p:txEl>
                                              <p:pRg st="5" end="5"/>
                                            </p:txEl>
                                          </p:spTgt>
                                        </p:tgtEl>
                                        <p:attrNameLst>
                                          <p:attrName>ppt_x</p:attrName>
                                        </p:attrNameLst>
                                      </p:cBhvr>
                                      <p:tavLst>
                                        <p:tav tm="0">
                                          <p:val>
                                            <p:strVal val="#ppt_x"/>
                                          </p:val>
                                        </p:tav>
                                        <p:tav tm="100000">
                                          <p:val>
                                            <p:strVal val="#ppt_x"/>
                                          </p:val>
                                        </p:tav>
                                      </p:tavLst>
                                    </p:anim>
                                    <p:anim calcmode="lin" valueType="num">
                                      <p:cBhvr>
                                        <p:cTn id="54" dur="1000" fill="hold"/>
                                        <p:tgtEl>
                                          <p:spTgt spid="9523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7" presetClass="entr" presetSubtype="0" fill="hold" grpId="0" nodeType="clickEffect">
                                  <p:stCondLst>
                                    <p:cond delay="0"/>
                                  </p:stCondLst>
                                  <p:childTnLst>
                                    <p:set>
                                      <p:cBhvr>
                                        <p:cTn id="58" dur="1" fill="hold">
                                          <p:stCondLst>
                                            <p:cond delay="0"/>
                                          </p:stCondLst>
                                        </p:cTn>
                                        <p:tgtEl>
                                          <p:spTgt spid="95235">
                                            <p:txEl>
                                              <p:pRg st="6" end="6"/>
                                            </p:txEl>
                                          </p:spTgt>
                                        </p:tgtEl>
                                        <p:attrNameLst>
                                          <p:attrName>style.visibility</p:attrName>
                                        </p:attrNameLst>
                                      </p:cBhvr>
                                      <p:to>
                                        <p:strVal val="visible"/>
                                      </p:to>
                                    </p:set>
                                    <p:animEffect transition="in" filter="fade">
                                      <p:cBhvr>
                                        <p:cTn id="59" dur="1000"/>
                                        <p:tgtEl>
                                          <p:spTgt spid="95235">
                                            <p:txEl>
                                              <p:pRg st="6" end="6"/>
                                            </p:txEl>
                                          </p:spTgt>
                                        </p:tgtEl>
                                      </p:cBhvr>
                                    </p:animEffect>
                                    <p:anim calcmode="lin" valueType="num">
                                      <p:cBhvr>
                                        <p:cTn id="60" dur="1000" fill="hold"/>
                                        <p:tgtEl>
                                          <p:spTgt spid="95235">
                                            <p:txEl>
                                              <p:pRg st="6" end="6"/>
                                            </p:txEl>
                                          </p:spTgt>
                                        </p:tgtEl>
                                        <p:attrNameLst>
                                          <p:attrName>ppt_x</p:attrName>
                                        </p:attrNameLst>
                                      </p:cBhvr>
                                      <p:tavLst>
                                        <p:tav tm="0">
                                          <p:val>
                                            <p:strVal val="#ppt_x"/>
                                          </p:val>
                                        </p:tav>
                                        <p:tav tm="100000">
                                          <p:val>
                                            <p:strVal val="#ppt_x"/>
                                          </p:val>
                                        </p:tav>
                                      </p:tavLst>
                                    </p:anim>
                                    <p:anim calcmode="lin" valueType="num">
                                      <p:cBhvr>
                                        <p:cTn id="61" dur="1000" fill="hold"/>
                                        <p:tgtEl>
                                          <p:spTgt spid="9523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7" presetClass="entr" presetSubtype="0" fill="hold" grpId="0" nodeType="clickEffect">
                                  <p:stCondLst>
                                    <p:cond delay="0"/>
                                  </p:stCondLst>
                                  <p:childTnLst>
                                    <p:set>
                                      <p:cBhvr>
                                        <p:cTn id="65" dur="1" fill="hold">
                                          <p:stCondLst>
                                            <p:cond delay="0"/>
                                          </p:stCondLst>
                                        </p:cTn>
                                        <p:tgtEl>
                                          <p:spTgt spid="95235">
                                            <p:txEl>
                                              <p:pRg st="7" end="7"/>
                                            </p:txEl>
                                          </p:spTgt>
                                        </p:tgtEl>
                                        <p:attrNameLst>
                                          <p:attrName>style.visibility</p:attrName>
                                        </p:attrNameLst>
                                      </p:cBhvr>
                                      <p:to>
                                        <p:strVal val="visible"/>
                                      </p:to>
                                    </p:set>
                                    <p:animEffect transition="in" filter="fade">
                                      <p:cBhvr>
                                        <p:cTn id="66" dur="1000"/>
                                        <p:tgtEl>
                                          <p:spTgt spid="95235">
                                            <p:txEl>
                                              <p:pRg st="7" end="7"/>
                                            </p:txEl>
                                          </p:spTgt>
                                        </p:tgtEl>
                                      </p:cBhvr>
                                    </p:animEffect>
                                    <p:anim calcmode="lin" valueType="num">
                                      <p:cBhvr>
                                        <p:cTn id="67" dur="1000" fill="hold"/>
                                        <p:tgtEl>
                                          <p:spTgt spid="95235">
                                            <p:txEl>
                                              <p:pRg st="7" end="7"/>
                                            </p:txEl>
                                          </p:spTgt>
                                        </p:tgtEl>
                                        <p:attrNameLst>
                                          <p:attrName>ppt_x</p:attrName>
                                        </p:attrNameLst>
                                      </p:cBhvr>
                                      <p:tavLst>
                                        <p:tav tm="0">
                                          <p:val>
                                            <p:strVal val="#ppt_x"/>
                                          </p:val>
                                        </p:tav>
                                        <p:tav tm="100000">
                                          <p:val>
                                            <p:strVal val="#ppt_x"/>
                                          </p:val>
                                        </p:tav>
                                      </p:tavLst>
                                    </p:anim>
                                    <p:anim calcmode="lin" valueType="num">
                                      <p:cBhvr>
                                        <p:cTn id="68" dur="1000" fill="hold"/>
                                        <p:tgtEl>
                                          <p:spTgt spid="9523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P spid="95235"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432047"/>
          </a:xfrm>
        </p:spPr>
        <p:txBody>
          <a:bodyPr/>
          <a:lstStyle/>
          <a:p>
            <a:pPr algn="ctr" eaLnBrk="1" hangingPunct="1"/>
            <a:endParaRPr lang="it-IT" dirty="0" smtClean="0">
              <a:solidFill>
                <a:srgbClr val="FF0000"/>
              </a:solidFill>
            </a:endParaRPr>
          </a:p>
        </p:txBody>
      </p:sp>
      <p:sp>
        <p:nvSpPr>
          <p:cNvPr id="95235" name="Rectangle 3"/>
          <p:cNvSpPr>
            <a:spLocks noGrp="1" noChangeArrowheads="1"/>
          </p:cNvSpPr>
          <p:nvPr>
            <p:ph type="body" idx="1"/>
          </p:nvPr>
        </p:nvSpPr>
        <p:spPr>
          <a:xfrm>
            <a:off x="0" y="908720"/>
            <a:ext cx="8964488" cy="5616623"/>
          </a:xfrm>
        </p:spPr>
        <p:txBody>
          <a:bodyPr/>
          <a:lstStyle/>
          <a:p>
            <a:pPr marL="0" indent="0" algn="ctr" eaLnBrk="1" hangingPunct="1">
              <a:buNone/>
              <a:defRPr/>
            </a:pPr>
            <a:r>
              <a:rPr lang="it-IT" b="1" dirty="0" smtClean="0">
                <a:solidFill>
                  <a:schemeClr val="accent2"/>
                </a:solidFill>
              </a:rPr>
              <a:t>QUESTIONI ORGANIZZATIVE</a:t>
            </a:r>
          </a:p>
          <a:p>
            <a:pPr algn="just" eaLnBrk="1" hangingPunct="1">
              <a:defRPr/>
            </a:pPr>
            <a:r>
              <a:rPr lang="it-IT" sz="1800" b="1" dirty="0" smtClean="0">
                <a:solidFill>
                  <a:schemeClr val="accent2"/>
                </a:solidFill>
              </a:rPr>
              <a:t>SERVIZIO ATTIVITA’ CULTURALI (…oltre alle funzioni istruttorie amministrative…)</a:t>
            </a:r>
            <a:endParaRPr lang="it-IT" sz="1800" b="1" dirty="0">
              <a:solidFill>
                <a:schemeClr val="accent2"/>
              </a:solidFill>
            </a:endParaRPr>
          </a:p>
          <a:p>
            <a:pPr marL="0" indent="0" algn="just" eaLnBrk="1" hangingPunct="1">
              <a:buNone/>
              <a:defRPr/>
            </a:pPr>
            <a:r>
              <a:rPr lang="it-IT" sz="1800" b="1" dirty="0" smtClean="0"/>
              <a:t>	- </a:t>
            </a:r>
            <a:r>
              <a:rPr lang="it-IT" sz="1800" b="1" dirty="0" smtClean="0">
                <a:solidFill>
                  <a:schemeClr val="accent2"/>
                </a:solidFill>
              </a:rPr>
              <a:t>«tutoraggio» e «</a:t>
            </a:r>
            <a:r>
              <a:rPr lang="it-IT" sz="1800" b="1" dirty="0" err="1" smtClean="0">
                <a:solidFill>
                  <a:schemeClr val="accent2"/>
                </a:solidFill>
              </a:rPr>
              <a:t>helpdesk</a:t>
            </a:r>
            <a:r>
              <a:rPr lang="it-IT" sz="1800" b="1" dirty="0" smtClean="0">
                <a:solidFill>
                  <a:schemeClr val="accent2"/>
                </a:solidFill>
              </a:rPr>
              <a:t>»</a:t>
            </a:r>
            <a:r>
              <a:rPr lang="it-IT" sz="1800" b="1" dirty="0" smtClean="0"/>
              <a:t>: sia nella fase di apertura dei termini per domande, </a:t>
            </a:r>
            <a:r>
              <a:rPr lang="it-IT" sz="1800" b="1" dirty="0" smtClean="0"/>
              <a:t>	dubbi </a:t>
            </a:r>
            <a:r>
              <a:rPr lang="it-IT" sz="1800" b="1" dirty="0" smtClean="0"/>
              <a:t>e richieste di chiarimenti, che nella fase post-graduatoria, nei confronti dei </a:t>
            </a:r>
            <a:r>
              <a:rPr lang="it-IT" sz="1800" b="1" dirty="0" smtClean="0"/>
              <a:t>	soggetti </a:t>
            </a:r>
            <a:r>
              <a:rPr lang="it-IT" sz="1800" b="1" dirty="0" smtClean="0"/>
              <a:t>finanziati e nei confronti dei soggetti non finanziati (per richieste di </a:t>
            </a:r>
            <a:r>
              <a:rPr lang="it-IT" sz="1800" b="1" dirty="0" smtClean="0"/>
              <a:t>	accesso </a:t>
            </a:r>
            <a:r>
              <a:rPr lang="it-IT" sz="1800" b="1" dirty="0" smtClean="0"/>
              <a:t>agli atti, ecc.) </a:t>
            </a:r>
          </a:p>
          <a:p>
            <a:pPr marL="0" indent="0" algn="just" eaLnBrk="1" hangingPunct="1">
              <a:buNone/>
              <a:defRPr/>
            </a:pPr>
            <a:r>
              <a:rPr lang="it-IT" sz="1800" b="1" dirty="0" smtClean="0"/>
              <a:t>	- </a:t>
            </a:r>
            <a:r>
              <a:rPr lang="it-IT" sz="1800" b="1" dirty="0" smtClean="0">
                <a:solidFill>
                  <a:schemeClr val="accent2"/>
                </a:solidFill>
              </a:rPr>
              <a:t>«monitoraggio» costante </a:t>
            </a:r>
            <a:r>
              <a:rPr lang="it-IT" sz="1800" b="1" dirty="0" smtClean="0"/>
              <a:t>(e quasi </a:t>
            </a:r>
            <a:r>
              <a:rPr lang="it-IT" sz="1800" b="1" dirty="0" smtClean="0">
                <a:solidFill>
                  <a:schemeClr val="accent2"/>
                </a:solidFill>
              </a:rPr>
              <a:t>personalizzato</a:t>
            </a:r>
            <a:r>
              <a:rPr lang="it-IT" sz="1800" b="1" dirty="0" smtClean="0"/>
              <a:t>): </a:t>
            </a:r>
          </a:p>
          <a:p>
            <a:pPr marL="0" indent="0" algn="just" eaLnBrk="1" hangingPunct="1">
              <a:buNone/>
              <a:defRPr/>
            </a:pPr>
            <a:r>
              <a:rPr lang="it-IT" sz="1800" b="1" dirty="0"/>
              <a:t>	</a:t>
            </a:r>
            <a:r>
              <a:rPr lang="it-IT" sz="1800" b="1" dirty="0" smtClean="0"/>
              <a:t>a</a:t>
            </a:r>
            <a:r>
              <a:rPr lang="it-IT" sz="1800" b="1" dirty="0" smtClean="0"/>
              <a:t>) per verificare, anche </a:t>
            </a:r>
            <a:r>
              <a:rPr lang="it-IT" sz="1800" b="1" i="1" dirty="0" smtClean="0"/>
              <a:t>in loco</a:t>
            </a:r>
            <a:r>
              <a:rPr lang="it-IT" sz="1800" b="1" dirty="0" smtClean="0"/>
              <a:t>, le modalità di realizzazione dei </a:t>
            </a:r>
            <a:r>
              <a:rPr lang="it-IT" sz="1800" b="1" dirty="0" smtClean="0"/>
              <a:t>progetti </a:t>
            </a:r>
            <a:r>
              <a:rPr lang="it-IT" sz="1800" b="1" dirty="0" smtClean="0"/>
              <a:t>finanziati</a:t>
            </a:r>
          </a:p>
          <a:p>
            <a:pPr marL="0" indent="0" algn="just" eaLnBrk="1" hangingPunct="1">
              <a:buNone/>
              <a:defRPr/>
            </a:pPr>
            <a:r>
              <a:rPr lang="it-IT" sz="1800" b="1" dirty="0"/>
              <a:t>	</a:t>
            </a:r>
            <a:r>
              <a:rPr lang="it-IT" sz="1800" b="1" dirty="0" smtClean="0"/>
              <a:t>b</a:t>
            </a:r>
            <a:r>
              <a:rPr lang="it-IT" sz="1800" b="1" dirty="0" smtClean="0"/>
              <a:t>) costante comunicazione al Servizio di modifiche al progetto </a:t>
            </a:r>
            <a:r>
              <a:rPr lang="it-IT" sz="1800" b="1" dirty="0" smtClean="0"/>
              <a:t>su aspetti </a:t>
            </a:r>
            <a:r>
              <a:rPr lang="it-IT" sz="1800" b="1" dirty="0" smtClean="0"/>
              <a:t>oggetto </a:t>
            </a:r>
            <a:r>
              <a:rPr lang="it-IT" sz="1800" b="1" dirty="0" smtClean="0"/>
              <a:t>	di </a:t>
            </a:r>
            <a:r>
              <a:rPr lang="it-IT" sz="1800" b="1" dirty="0" smtClean="0"/>
              <a:t>valutazione comparativa </a:t>
            </a:r>
          </a:p>
          <a:p>
            <a:pPr marL="0" indent="0" algn="just" eaLnBrk="1" hangingPunct="1">
              <a:buNone/>
              <a:defRPr/>
            </a:pPr>
            <a:r>
              <a:rPr lang="it-IT" sz="1800" b="1" i="1" dirty="0"/>
              <a:t>	</a:t>
            </a:r>
            <a:r>
              <a:rPr lang="it-IT" sz="1800" b="1" dirty="0" smtClean="0"/>
              <a:t>c</a:t>
            </a:r>
            <a:r>
              <a:rPr lang="it-IT" sz="1800" b="1" dirty="0" smtClean="0"/>
              <a:t>) acquisizione di dati</a:t>
            </a:r>
            <a:r>
              <a:rPr lang="it-IT" sz="1800" b="1" dirty="0"/>
              <a:t> </a:t>
            </a:r>
            <a:r>
              <a:rPr lang="it-IT" sz="1800" b="1" dirty="0" smtClean="0"/>
              <a:t>e informazioni per scopi statistici e di </a:t>
            </a:r>
            <a:r>
              <a:rPr lang="it-IT" sz="1800" b="1" dirty="0" smtClean="0"/>
              <a:t>elaborazione </a:t>
            </a:r>
            <a:r>
              <a:rPr lang="it-IT" sz="1800" b="1" dirty="0" smtClean="0"/>
              <a:t>di </a:t>
            </a:r>
            <a:r>
              <a:rPr lang="it-IT" sz="1800" b="1" dirty="0" smtClean="0"/>
              <a:t>	politiche </a:t>
            </a:r>
            <a:r>
              <a:rPr lang="it-IT" sz="1800" b="1" dirty="0" smtClean="0"/>
              <a:t>culturali </a:t>
            </a:r>
          </a:p>
          <a:p>
            <a:pPr marL="0" indent="0" algn="just" eaLnBrk="1" hangingPunct="1">
              <a:buNone/>
              <a:defRPr/>
            </a:pPr>
            <a:r>
              <a:rPr lang="it-IT" sz="1800" b="1" i="1" dirty="0"/>
              <a:t>	</a:t>
            </a:r>
            <a:r>
              <a:rPr lang="it-IT" sz="1800" b="1" dirty="0" smtClean="0"/>
              <a:t>d</a:t>
            </a:r>
            <a:r>
              <a:rPr lang="it-IT" sz="1800" b="1" dirty="0" smtClean="0"/>
              <a:t>) attività amministrativa-contabile di verifica dei rendiconti </a:t>
            </a:r>
            <a:r>
              <a:rPr lang="it-IT" sz="1800" b="1" dirty="0" smtClean="0"/>
              <a:t>delle </a:t>
            </a:r>
            <a:r>
              <a:rPr lang="it-IT" sz="1800" b="1" dirty="0" smtClean="0"/>
              <a:t>spese </a:t>
            </a:r>
            <a:r>
              <a:rPr lang="it-IT" sz="1800" b="1" dirty="0" smtClean="0"/>
              <a:t>	sostenute </a:t>
            </a:r>
            <a:r>
              <a:rPr lang="it-IT" sz="1800" b="1" dirty="0" smtClean="0"/>
              <a:t>con l’incentivo regionale</a:t>
            </a:r>
            <a:endParaRPr lang="it-IT" sz="1800" b="1" dirty="0"/>
          </a:p>
        </p:txBody>
      </p:sp>
    </p:spTree>
    <p:extLst>
      <p:ext uri="{BB962C8B-B14F-4D97-AF65-F5344CB8AC3E}">
        <p14:creationId xmlns:p14="http://schemas.microsoft.com/office/powerpoint/2010/main" val="2675199213"/>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95234"/>
                                        </p:tgtEl>
                                        <p:attrNameLst>
                                          <p:attrName>style.visibility</p:attrName>
                                        </p:attrNameLst>
                                      </p:cBhvr>
                                      <p:to>
                                        <p:strVal val="visible"/>
                                      </p:to>
                                    </p:set>
                                    <p:animEffect transition="in" filter="fade">
                                      <p:cBhvr>
                                        <p:cTn id="7" dur="800" decel="100000"/>
                                        <p:tgtEl>
                                          <p:spTgt spid="95234"/>
                                        </p:tgtEl>
                                      </p:cBhvr>
                                    </p:animEffect>
                                    <p:anim calcmode="lin" valueType="num">
                                      <p:cBhvr>
                                        <p:cTn id="8" dur="800" decel="100000" fill="hold"/>
                                        <p:tgtEl>
                                          <p:spTgt spid="95234"/>
                                        </p:tgtEl>
                                        <p:attrNameLst>
                                          <p:attrName>style.rotation</p:attrName>
                                        </p:attrNameLst>
                                      </p:cBhvr>
                                      <p:tavLst>
                                        <p:tav tm="0">
                                          <p:val>
                                            <p:fltVal val="-90"/>
                                          </p:val>
                                        </p:tav>
                                        <p:tav tm="100000">
                                          <p:val>
                                            <p:fltVal val="0"/>
                                          </p:val>
                                        </p:tav>
                                      </p:tavLst>
                                    </p:anim>
                                    <p:anim calcmode="lin" valueType="num">
                                      <p:cBhvr>
                                        <p:cTn id="9" dur="800" decel="100000" fill="hold"/>
                                        <p:tgtEl>
                                          <p:spTgt spid="95234"/>
                                        </p:tgtEl>
                                        <p:attrNameLst>
                                          <p:attrName>ppt_x</p:attrName>
                                        </p:attrNameLst>
                                      </p:cBhvr>
                                      <p:tavLst>
                                        <p:tav tm="0">
                                          <p:val>
                                            <p:strVal val="#ppt_x+0.4"/>
                                          </p:val>
                                        </p:tav>
                                        <p:tav tm="100000">
                                          <p:val>
                                            <p:strVal val="#ppt_x-0.05"/>
                                          </p:val>
                                        </p:tav>
                                      </p:tavLst>
                                    </p:anim>
                                    <p:anim calcmode="lin" valueType="num">
                                      <p:cBhvr>
                                        <p:cTn id="10" dur="800" decel="100000" fill="hold"/>
                                        <p:tgtEl>
                                          <p:spTgt spid="952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52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523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95235">
                                            <p:txEl>
                                              <p:pRg st="0" end="0"/>
                                            </p:txEl>
                                          </p:spTgt>
                                        </p:tgtEl>
                                        <p:attrNameLst>
                                          <p:attrName>style.visibility</p:attrName>
                                        </p:attrNameLst>
                                      </p:cBhvr>
                                      <p:to>
                                        <p:strVal val="visible"/>
                                      </p:to>
                                    </p:set>
                                    <p:animEffect transition="in" filter="fade">
                                      <p:cBhvr>
                                        <p:cTn id="17" dur="1000"/>
                                        <p:tgtEl>
                                          <p:spTgt spid="95235">
                                            <p:txEl>
                                              <p:pRg st="0" end="0"/>
                                            </p:txEl>
                                          </p:spTgt>
                                        </p:tgtEl>
                                      </p:cBhvr>
                                    </p:animEffect>
                                    <p:anim calcmode="lin" valueType="num">
                                      <p:cBhvr>
                                        <p:cTn id="18" dur="1000" fill="hold"/>
                                        <p:tgtEl>
                                          <p:spTgt spid="95235">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52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95235">
                                            <p:txEl>
                                              <p:pRg st="1" end="1"/>
                                            </p:txEl>
                                          </p:spTgt>
                                        </p:tgtEl>
                                        <p:attrNameLst>
                                          <p:attrName>style.visibility</p:attrName>
                                        </p:attrNameLst>
                                      </p:cBhvr>
                                      <p:to>
                                        <p:strVal val="visible"/>
                                      </p:to>
                                    </p:set>
                                    <p:animEffect transition="in" filter="fade">
                                      <p:cBhvr>
                                        <p:cTn id="24" dur="1000"/>
                                        <p:tgtEl>
                                          <p:spTgt spid="95235">
                                            <p:txEl>
                                              <p:pRg st="1" end="1"/>
                                            </p:txEl>
                                          </p:spTgt>
                                        </p:tgtEl>
                                      </p:cBhvr>
                                    </p:animEffect>
                                    <p:anim calcmode="lin" valueType="num">
                                      <p:cBhvr>
                                        <p:cTn id="25" dur="1000" fill="hold"/>
                                        <p:tgtEl>
                                          <p:spTgt spid="95235">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952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95235">
                                            <p:txEl>
                                              <p:pRg st="2" end="2"/>
                                            </p:txEl>
                                          </p:spTgt>
                                        </p:tgtEl>
                                        <p:attrNameLst>
                                          <p:attrName>style.visibility</p:attrName>
                                        </p:attrNameLst>
                                      </p:cBhvr>
                                      <p:to>
                                        <p:strVal val="visible"/>
                                      </p:to>
                                    </p:set>
                                    <p:animEffect transition="in" filter="fade">
                                      <p:cBhvr>
                                        <p:cTn id="31" dur="1000"/>
                                        <p:tgtEl>
                                          <p:spTgt spid="95235">
                                            <p:txEl>
                                              <p:pRg st="2" end="2"/>
                                            </p:txEl>
                                          </p:spTgt>
                                        </p:tgtEl>
                                      </p:cBhvr>
                                    </p:animEffect>
                                    <p:anim calcmode="lin" valueType="num">
                                      <p:cBhvr>
                                        <p:cTn id="32" dur="1000" fill="hold"/>
                                        <p:tgtEl>
                                          <p:spTgt spid="95235">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9523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95235">
                                            <p:txEl>
                                              <p:pRg st="3" end="3"/>
                                            </p:txEl>
                                          </p:spTgt>
                                        </p:tgtEl>
                                        <p:attrNameLst>
                                          <p:attrName>style.visibility</p:attrName>
                                        </p:attrNameLst>
                                      </p:cBhvr>
                                      <p:to>
                                        <p:strVal val="visible"/>
                                      </p:to>
                                    </p:set>
                                    <p:animEffect transition="in" filter="fade">
                                      <p:cBhvr>
                                        <p:cTn id="38" dur="1000"/>
                                        <p:tgtEl>
                                          <p:spTgt spid="95235">
                                            <p:txEl>
                                              <p:pRg st="3" end="3"/>
                                            </p:txEl>
                                          </p:spTgt>
                                        </p:tgtEl>
                                      </p:cBhvr>
                                    </p:animEffect>
                                    <p:anim calcmode="lin" valueType="num">
                                      <p:cBhvr>
                                        <p:cTn id="39" dur="1000" fill="hold"/>
                                        <p:tgtEl>
                                          <p:spTgt spid="95235">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9523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7" presetClass="entr" presetSubtype="0" fill="hold" grpId="0" nodeType="clickEffect">
                                  <p:stCondLst>
                                    <p:cond delay="0"/>
                                  </p:stCondLst>
                                  <p:childTnLst>
                                    <p:set>
                                      <p:cBhvr>
                                        <p:cTn id="44" dur="1" fill="hold">
                                          <p:stCondLst>
                                            <p:cond delay="0"/>
                                          </p:stCondLst>
                                        </p:cTn>
                                        <p:tgtEl>
                                          <p:spTgt spid="95235">
                                            <p:txEl>
                                              <p:pRg st="4" end="4"/>
                                            </p:txEl>
                                          </p:spTgt>
                                        </p:tgtEl>
                                        <p:attrNameLst>
                                          <p:attrName>style.visibility</p:attrName>
                                        </p:attrNameLst>
                                      </p:cBhvr>
                                      <p:to>
                                        <p:strVal val="visible"/>
                                      </p:to>
                                    </p:set>
                                    <p:animEffect transition="in" filter="fade">
                                      <p:cBhvr>
                                        <p:cTn id="45" dur="1000"/>
                                        <p:tgtEl>
                                          <p:spTgt spid="95235">
                                            <p:txEl>
                                              <p:pRg st="4" end="4"/>
                                            </p:txEl>
                                          </p:spTgt>
                                        </p:tgtEl>
                                      </p:cBhvr>
                                    </p:animEffect>
                                    <p:anim calcmode="lin" valueType="num">
                                      <p:cBhvr>
                                        <p:cTn id="46" dur="1000" fill="hold"/>
                                        <p:tgtEl>
                                          <p:spTgt spid="95235">
                                            <p:txEl>
                                              <p:pRg st="4" end="4"/>
                                            </p:txEl>
                                          </p:spTgt>
                                        </p:tgtEl>
                                        <p:attrNameLst>
                                          <p:attrName>ppt_x</p:attrName>
                                        </p:attrNameLst>
                                      </p:cBhvr>
                                      <p:tavLst>
                                        <p:tav tm="0">
                                          <p:val>
                                            <p:strVal val="#ppt_x"/>
                                          </p:val>
                                        </p:tav>
                                        <p:tav tm="100000">
                                          <p:val>
                                            <p:strVal val="#ppt_x"/>
                                          </p:val>
                                        </p:tav>
                                      </p:tavLst>
                                    </p:anim>
                                    <p:anim calcmode="lin" valueType="num">
                                      <p:cBhvr>
                                        <p:cTn id="47" dur="1000" fill="hold"/>
                                        <p:tgtEl>
                                          <p:spTgt spid="9523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7" presetClass="entr" presetSubtype="0" fill="hold" grpId="0" nodeType="clickEffect">
                                  <p:stCondLst>
                                    <p:cond delay="0"/>
                                  </p:stCondLst>
                                  <p:childTnLst>
                                    <p:set>
                                      <p:cBhvr>
                                        <p:cTn id="51" dur="1" fill="hold">
                                          <p:stCondLst>
                                            <p:cond delay="0"/>
                                          </p:stCondLst>
                                        </p:cTn>
                                        <p:tgtEl>
                                          <p:spTgt spid="95235">
                                            <p:txEl>
                                              <p:pRg st="5" end="5"/>
                                            </p:txEl>
                                          </p:spTgt>
                                        </p:tgtEl>
                                        <p:attrNameLst>
                                          <p:attrName>style.visibility</p:attrName>
                                        </p:attrNameLst>
                                      </p:cBhvr>
                                      <p:to>
                                        <p:strVal val="visible"/>
                                      </p:to>
                                    </p:set>
                                    <p:animEffect transition="in" filter="fade">
                                      <p:cBhvr>
                                        <p:cTn id="52" dur="1000"/>
                                        <p:tgtEl>
                                          <p:spTgt spid="95235">
                                            <p:txEl>
                                              <p:pRg st="5" end="5"/>
                                            </p:txEl>
                                          </p:spTgt>
                                        </p:tgtEl>
                                      </p:cBhvr>
                                    </p:animEffect>
                                    <p:anim calcmode="lin" valueType="num">
                                      <p:cBhvr>
                                        <p:cTn id="53" dur="1000" fill="hold"/>
                                        <p:tgtEl>
                                          <p:spTgt spid="95235">
                                            <p:txEl>
                                              <p:pRg st="5" end="5"/>
                                            </p:txEl>
                                          </p:spTgt>
                                        </p:tgtEl>
                                        <p:attrNameLst>
                                          <p:attrName>ppt_x</p:attrName>
                                        </p:attrNameLst>
                                      </p:cBhvr>
                                      <p:tavLst>
                                        <p:tav tm="0">
                                          <p:val>
                                            <p:strVal val="#ppt_x"/>
                                          </p:val>
                                        </p:tav>
                                        <p:tav tm="100000">
                                          <p:val>
                                            <p:strVal val="#ppt_x"/>
                                          </p:val>
                                        </p:tav>
                                      </p:tavLst>
                                    </p:anim>
                                    <p:anim calcmode="lin" valueType="num">
                                      <p:cBhvr>
                                        <p:cTn id="54" dur="1000" fill="hold"/>
                                        <p:tgtEl>
                                          <p:spTgt spid="9523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7" presetClass="entr" presetSubtype="0" fill="hold" grpId="0" nodeType="clickEffect">
                                  <p:stCondLst>
                                    <p:cond delay="0"/>
                                  </p:stCondLst>
                                  <p:childTnLst>
                                    <p:set>
                                      <p:cBhvr>
                                        <p:cTn id="58" dur="1" fill="hold">
                                          <p:stCondLst>
                                            <p:cond delay="0"/>
                                          </p:stCondLst>
                                        </p:cTn>
                                        <p:tgtEl>
                                          <p:spTgt spid="95235">
                                            <p:txEl>
                                              <p:pRg st="6" end="6"/>
                                            </p:txEl>
                                          </p:spTgt>
                                        </p:tgtEl>
                                        <p:attrNameLst>
                                          <p:attrName>style.visibility</p:attrName>
                                        </p:attrNameLst>
                                      </p:cBhvr>
                                      <p:to>
                                        <p:strVal val="visible"/>
                                      </p:to>
                                    </p:set>
                                    <p:animEffect transition="in" filter="fade">
                                      <p:cBhvr>
                                        <p:cTn id="59" dur="1000"/>
                                        <p:tgtEl>
                                          <p:spTgt spid="95235">
                                            <p:txEl>
                                              <p:pRg st="6" end="6"/>
                                            </p:txEl>
                                          </p:spTgt>
                                        </p:tgtEl>
                                      </p:cBhvr>
                                    </p:animEffect>
                                    <p:anim calcmode="lin" valueType="num">
                                      <p:cBhvr>
                                        <p:cTn id="60" dur="1000" fill="hold"/>
                                        <p:tgtEl>
                                          <p:spTgt spid="95235">
                                            <p:txEl>
                                              <p:pRg st="6" end="6"/>
                                            </p:txEl>
                                          </p:spTgt>
                                        </p:tgtEl>
                                        <p:attrNameLst>
                                          <p:attrName>ppt_x</p:attrName>
                                        </p:attrNameLst>
                                      </p:cBhvr>
                                      <p:tavLst>
                                        <p:tav tm="0">
                                          <p:val>
                                            <p:strVal val="#ppt_x"/>
                                          </p:val>
                                        </p:tav>
                                        <p:tav tm="100000">
                                          <p:val>
                                            <p:strVal val="#ppt_x"/>
                                          </p:val>
                                        </p:tav>
                                      </p:tavLst>
                                    </p:anim>
                                    <p:anim calcmode="lin" valueType="num">
                                      <p:cBhvr>
                                        <p:cTn id="61" dur="1000" fill="hold"/>
                                        <p:tgtEl>
                                          <p:spTgt spid="9523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7" presetClass="entr" presetSubtype="0" fill="hold" grpId="0" nodeType="clickEffect">
                                  <p:stCondLst>
                                    <p:cond delay="0"/>
                                  </p:stCondLst>
                                  <p:childTnLst>
                                    <p:set>
                                      <p:cBhvr>
                                        <p:cTn id="65" dur="1" fill="hold">
                                          <p:stCondLst>
                                            <p:cond delay="0"/>
                                          </p:stCondLst>
                                        </p:cTn>
                                        <p:tgtEl>
                                          <p:spTgt spid="95235">
                                            <p:txEl>
                                              <p:pRg st="7" end="7"/>
                                            </p:txEl>
                                          </p:spTgt>
                                        </p:tgtEl>
                                        <p:attrNameLst>
                                          <p:attrName>style.visibility</p:attrName>
                                        </p:attrNameLst>
                                      </p:cBhvr>
                                      <p:to>
                                        <p:strVal val="visible"/>
                                      </p:to>
                                    </p:set>
                                    <p:animEffect transition="in" filter="fade">
                                      <p:cBhvr>
                                        <p:cTn id="66" dur="1000"/>
                                        <p:tgtEl>
                                          <p:spTgt spid="95235">
                                            <p:txEl>
                                              <p:pRg st="7" end="7"/>
                                            </p:txEl>
                                          </p:spTgt>
                                        </p:tgtEl>
                                      </p:cBhvr>
                                    </p:animEffect>
                                    <p:anim calcmode="lin" valueType="num">
                                      <p:cBhvr>
                                        <p:cTn id="67" dur="1000" fill="hold"/>
                                        <p:tgtEl>
                                          <p:spTgt spid="95235">
                                            <p:txEl>
                                              <p:pRg st="7" end="7"/>
                                            </p:txEl>
                                          </p:spTgt>
                                        </p:tgtEl>
                                        <p:attrNameLst>
                                          <p:attrName>ppt_x</p:attrName>
                                        </p:attrNameLst>
                                      </p:cBhvr>
                                      <p:tavLst>
                                        <p:tav tm="0">
                                          <p:val>
                                            <p:strVal val="#ppt_x"/>
                                          </p:val>
                                        </p:tav>
                                        <p:tav tm="100000">
                                          <p:val>
                                            <p:strVal val="#ppt_x"/>
                                          </p:val>
                                        </p:tav>
                                      </p:tavLst>
                                    </p:anim>
                                    <p:anim calcmode="lin" valueType="num">
                                      <p:cBhvr>
                                        <p:cTn id="68" dur="1000" fill="hold"/>
                                        <p:tgtEl>
                                          <p:spTgt spid="9523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P spid="95235" grpId="0" build="p"/>
    </p:bldLst>
  </p:timing>
</p:sld>
</file>

<file path=ppt/theme/theme1.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DecimaWE Rg"/>
        <a:ea typeface=""/>
        <a:cs typeface=""/>
      </a:majorFont>
      <a:minorFont>
        <a:latin typeface="DecimaWE Rg"/>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4400" b="0" i="0" u="none" strike="noStrike" cap="none" normalizeH="0" baseline="0" smtClean="0">
            <a:ln>
              <a:noFill/>
            </a:ln>
            <a:solidFill>
              <a:schemeClr val="tx1"/>
            </a:solidFill>
            <a:effectLst/>
            <a:latin typeface="DecimaWE Rg"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4400" b="0" i="0" u="none" strike="noStrike" cap="none" normalizeH="0" baseline="0" smtClean="0">
            <a:ln>
              <a:noFill/>
            </a:ln>
            <a:solidFill>
              <a:schemeClr val="tx1"/>
            </a:solidFill>
            <a:effectLst/>
            <a:latin typeface="DecimaWE Rg" pitchFamily="2" charset="0"/>
          </a:defRPr>
        </a:defPPr>
      </a:lstStyle>
    </a:lnDef>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3214</TotalTime>
  <Words>478</Words>
  <Application>Microsoft Office PowerPoint</Application>
  <PresentationFormat>Presentazione su schermo (4:3)</PresentationFormat>
  <Paragraphs>92</Paragraphs>
  <Slides>10</Slides>
  <Notes>6</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10</vt:i4>
      </vt:variant>
    </vt:vector>
  </HeadingPairs>
  <TitlesOfParts>
    <vt:vector size="16" baseType="lpstr">
      <vt:lpstr>DecimaUNI02 Rg</vt:lpstr>
      <vt:lpstr>DecimaW03 Rg</vt:lpstr>
      <vt:lpstr>DecimaWE Rg</vt:lpstr>
      <vt:lpstr>Times New Roman</vt:lpstr>
      <vt:lpstr>Wingdings</vt: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sandro</dc:creator>
  <cp:lastModifiedBy>Spadotto Fabrizio</cp:lastModifiedBy>
  <cp:revision>272</cp:revision>
  <cp:lastPrinted>2016-11-08T12:35:08Z</cp:lastPrinted>
  <dcterms:created xsi:type="dcterms:W3CDTF">2006-02-07T08:20:31Z</dcterms:created>
  <dcterms:modified xsi:type="dcterms:W3CDTF">2017-10-24T08:49:06Z</dcterms:modified>
</cp:coreProperties>
</file>